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83" r:id="rId5"/>
    <p:sldId id="278" r:id="rId6"/>
    <p:sldId id="281" r:id="rId7"/>
    <p:sldId id="282" r:id="rId8"/>
    <p:sldId id="258" r:id="rId9"/>
    <p:sldId id="259" r:id="rId10"/>
    <p:sldId id="264" r:id="rId11"/>
    <p:sldId id="276" r:id="rId12"/>
    <p:sldId id="277" r:id="rId13"/>
    <p:sldId id="266" r:id="rId14"/>
    <p:sldId id="267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Скругленный прямоугольник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Скругленный прямоугольник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7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7D62D-90D4-4863-9182-3879F98A1F67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18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93DD3C-FC79-4DE9-8471-F353914787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57C2-02C2-464B-A79F-A59BBDF53168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5D3F0-981A-45CF-9411-A3154B13A2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737F7-8B44-4464-8E79-F099FD5C8A19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33662-CD42-4911-B751-0CE8867054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9DC37-C60B-4FD5-BDDB-215601836E60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44E86-9174-463E-B613-E3048B93A0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AF94-C65C-4688-BC34-57ADABB9E2DB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2AD48-6049-4B81-9526-7BAEF4E92D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0505-87C7-4A54-8848-A97C28D9D6DA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373A2-9A5D-4B2A-96F9-3D478D1805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DE2A9C1-29A1-4221-A95E-162C687AA6B0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8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8B65D0-E4DB-4472-8143-FFCAE23D4F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91A8D-7EC8-421C-B105-F8573E999718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7463F-C8AC-48E2-A53F-3D443EFDD9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9E8F2-20EE-4521-9222-2ADDC6CBEADB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7FA4-C932-4C15-BE87-DDB4476026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86FA-3557-4E22-B868-0D17C3D7B049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23D4-F0E7-430E-A86E-1BC1BD957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B855C-CDBE-4D5C-B7F4-90D56AB82B5F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22F6-36D0-4711-AC71-E1EE409CB8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40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AD92822-6024-4490-BB76-886E242D2F45}" type="datetimeFigureOut">
              <a:rPr lang="ru-RU"/>
              <a:pPr>
                <a:defRPr/>
              </a:pPr>
              <a:t>11.06.2013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A3D1E6F-C2D4-4074-AAAE-DE8DD5EF6D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76" r:id="rId3"/>
    <p:sldLayoutId id="2147483677" r:id="rId4"/>
    <p:sldLayoutId id="2147483684" r:id="rId5"/>
    <p:sldLayoutId id="2147483685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8458200" cy="1470025"/>
          </a:xfrm>
        </p:spPr>
        <p:txBody>
          <a:bodyPr/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ПРОЕКТИРОВАНИЕ И РЕАЛИЗАЦИЯ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ВЕБ-СЕРВИСОВ И АНДРОИД-КЛИЕНТА ДЛЯ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СИСТЕМЫ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УПРАВЛЕНИЯ УЧЕБНЫМ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РАСПИСАНИЕМ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4214818"/>
            <a:ext cx="8715406" cy="2357432"/>
          </a:xfrm>
        </p:spPr>
        <p:txBody>
          <a:bodyPr/>
          <a:lstStyle/>
          <a:p>
            <a:pPr marL="6350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Дипломная работа</a:t>
            </a:r>
          </a:p>
          <a:p>
            <a:pPr algn="r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студентки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курса специальности Математик</a:t>
            </a:r>
          </a:p>
          <a:p>
            <a:pPr algn="r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(информационные технологии)</a:t>
            </a:r>
          </a:p>
          <a:p>
            <a:pPr marL="63500" algn="r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Войтех Светланы Геннадьевны</a:t>
            </a:r>
          </a:p>
          <a:p>
            <a:pPr marL="63500" algn="r"/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</a:p>
          <a:p>
            <a:pPr algn="r"/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Суздаль </a:t>
            </a:r>
            <a:r>
              <a:rPr lang="ru-RU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Станислав Валерьевич</a:t>
            </a:r>
          </a:p>
          <a:p>
            <a:pPr marL="63500" algn="r"/>
            <a:endParaRPr lang="ru-RU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49" y="1916832"/>
            <a:ext cx="2749102" cy="4525962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55" y="1916832"/>
            <a:ext cx="275469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48" y="1916832"/>
            <a:ext cx="2744704" cy="4525962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73" y="1916832"/>
            <a:ext cx="2759053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47" y="1916832"/>
            <a:ext cx="2747905" cy="4525962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04" y="1916832"/>
            <a:ext cx="2733391" cy="4525962"/>
          </a:xfrm>
        </p:spPr>
      </p:pic>
    </p:spTree>
    <p:extLst>
      <p:ext uri="{BB962C8B-B14F-4D97-AF65-F5344CB8AC3E}">
        <p14:creationId xmlns:p14="http://schemas.microsoft.com/office/powerpoint/2010/main" val="29556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Подведение итогов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4350"/>
          </a:xfrm>
        </p:spPr>
        <p:txBody>
          <a:bodyPr/>
          <a:lstStyle/>
          <a:p>
            <a:pPr marL="109537" indent="0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Было создано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приложение со следующим функционалом: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Просмотр расписания для студента.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Просмотр расписания для преподавателя.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Возможность оставлять пометки в учебном расписании.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Поддержка офлайн режима для просмотра расписания.</a:t>
            </a:r>
          </a:p>
          <a:p>
            <a:pPr marL="109537" lv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109537" lvl="0" indent="0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Были реализованы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веб-сервисы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6"/>
            <a:ext cx="7073437" cy="53050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и цели проекта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Существующие аналоги</a:t>
            </a: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Общая модель работы системы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</a:t>
            </a:r>
          </a:p>
          <a:p>
            <a:pPr marL="624078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Подведение итогов</a:t>
            </a:r>
          </a:p>
          <a:p>
            <a:pPr marL="109728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ru-RU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405437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Задачи и цели проекта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Цель: </a:t>
            </a:r>
          </a:p>
          <a:p>
            <a:pPr marL="109537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 для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просмотра учебного расписания механико-математического факультета БГУ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7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9537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Основная задача: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109537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аналоги такого рода приложения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собрать их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достоинства и избавиться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недостатков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Аналоги: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Студхелпер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7" y="1844824"/>
            <a:ext cx="2547726" cy="4525962"/>
          </a:xfr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7" y="1844824"/>
            <a:ext cx="2547726" cy="4525962"/>
          </a:xfrm>
        </p:spPr>
      </p:pic>
    </p:spTree>
    <p:extLst>
      <p:ext uri="{BB962C8B-B14F-4D97-AF65-F5344CB8AC3E}">
        <p14:creationId xmlns:p14="http://schemas.microsoft.com/office/powerpoint/2010/main" val="22705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Аналоги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«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Расписание для ВУЗов»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36" y="1988840"/>
            <a:ext cx="5590927" cy="4324350"/>
          </a:xfrm>
        </p:spPr>
      </p:pic>
    </p:spTree>
    <p:extLst>
      <p:ext uri="{BB962C8B-B14F-4D97-AF65-F5344CB8AC3E}">
        <p14:creationId xmlns:p14="http://schemas.microsoft.com/office/powerpoint/2010/main" val="20584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pPr marL="624078" indent="-514350" fontAlgn="auto">
              <a:spcAft>
                <a:spcPts val="0"/>
              </a:spcAft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Аналоги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приложение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Расписание для ВУЗов»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36" y="1988840"/>
            <a:ext cx="5590927" cy="4324350"/>
          </a:xfrm>
        </p:spPr>
      </p:pic>
    </p:spTree>
    <p:extLst>
      <p:ext uri="{BB962C8B-B14F-4D97-AF65-F5344CB8AC3E}">
        <p14:creationId xmlns:p14="http://schemas.microsoft.com/office/powerpoint/2010/main" val="21487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1. Создать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приложение: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Просмотр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расписания для студента.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Просмотр расписания для преподавателя.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Возможность оставлять пометки в учебном расписании.</a:t>
            </a:r>
          </a:p>
          <a:p>
            <a:pPr lvl="0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Поддержка офлайн режима для просмотра расписания.</a:t>
            </a:r>
          </a:p>
          <a:p>
            <a:pPr marL="109537" lvl="0" indent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537" lvl="0" indent="0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2. Реализовать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веб-сервисы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Общая модель работы системы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79" y="1988840"/>
            <a:ext cx="6071642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309</TotalTime>
  <Words>173</Words>
  <Application>Microsoft Office PowerPoint</Application>
  <PresentationFormat>Экран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Городская</vt:lpstr>
      <vt:lpstr>ПРОЕКТИРОВАНИЕ И РЕАЛИЗАЦИЯ RESTFUL ВЕБ-СЕРВИСОВ И АНДРОИД-КЛИЕНТА ДЛЯ СИСТЕМЫ УПРАВЛЕНИЯ УЧЕБНЫМ РАСПИСАНИЕМ</vt:lpstr>
      <vt:lpstr>План</vt:lpstr>
      <vt:lpstr>Введение</vt:lpstr>
      <vt:lpstr>Задачи и цели проекта </vt:lpstr>
      <vt:lpstr> Аналоги:  приложение «Студхелпер» </vt:lpstr>
      <vt:lpstr> Аналоги: приложение «Расписание для ВУЗов» </vt:lpstr>
      <vt:lpstr> Аналоги: приложение  «Расписание для ВУЗов» </vt:lpstr>
      <vt:lpstr>Постановка задачи </vt:lpstr>
      <vt:lpstr>Общая модель работы системы </vt:lpstr>
      <vt:lpstr>Android-клиент</vt:lpstr>
      <vt:lpstr>Android-клиент</vt:lpstr>
      <vt:lpstr>Android-клиент</vt:lpstr>
      <vt:lpstr>Подведение итогов 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- система контроля выполнения учебных заданий</dc:title>
  <dc:creator>Admin</dc:creator>
  <cp:lastModifiedBy>Svetlana.Voyteh</cp:lastModifiedBy>
  <cp:revision>26</cp:revision>
  <dcterms:created xsi:type="dcterms:W3CDTF">2011-05-17T21:55:43Z</dcterms:created>
  <dcterms:modified xsi:type="dcterms:W3CDTF">2013-06-10T21:48:56Z</dcterms:modified>
</cp:coreProperties>
</file>