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0621C83-63D3-4EE0-B9AA-9ABBC124D90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34A5766-A00D-4896-8096-A3802ECF108F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470025"/>
          </a:xfrm>
        </p:spPr>
        <p:txBody>
          <a:bodyPr/>
          <a:lstStyle/>
          <a:p>
            <a:r>
              <a:rPr lang="es-CO" dirty="0" smtClean="0"/>
              <a:t>Turismo Sustentable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VE" dirty="0"/>
              <a:t>El turismo sustentable es una forma de turismo que sigue los principios de sostenibilidad. El turismo sustentable en su sentido más puro, es una industria comprometida a hacer un bajo impacto sobre el medio ambiente y cultura local, al tiempo que contribuyen a generar ingresos y empleo para la población local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858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494" y="2674938"/>
            <a:ext cx="7214949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Plano de Indicadores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165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Es el conjunto de bienes, naturales y culturales, materiales e intangibles, que actúan como atractivos y promueven el desplazamiento de viajeros para su conocimiento y disfrute.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VE" b="1" dirty="0" smtClean="0"/>
              <a:t/>
            </a:r>
            <a:br>
              <a:rPr lang="es-VE" b="1" dirty="0" smtClean="0"/>
            </a:br>
            <a:r>
              <a:rPr lang="es-VE" b="1" dirty="0" smtClean="0"/>
              <a:t>Patrimonio </a:t>
            </a:r>
            <a:r>
              <a:rPr lang="es-VE" b="1" dirty="0"/>
              <a:t>turístico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229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b="1" dirty="0"/>
              <a:t>Patrimonio </a:t>
            </a:r>
            <a:r>
              <a:rPr lang="es-VE" b="1" dirty="0" smtClean="0"/>
              <a:t>cultural</a:t>
            </a:r>
          </a:p>
          <a:p>
            <a:r>
              <a:rPr lang="es-VE" b="1" dirty="0"/>
              <a:t>Patrimonio </a:t>
            </a:r>
            <a:r>
              <a:rPr lang="es-VE" b="1" dirty="0" smtClean="0"/>
              <a:t>cultural/natural</a:t>
            </a:r>
          </a:p>
          <a:p>
            <a:r>
              <a:rPr lang="es-VE" b="1" dirty="0"/>
              <a:t>Patrimonio </a:t>
            </a:r>
            <a:r>
              <a:rPr lang="es-VE" b="1" dirty="0" smtClean="0"/>
              <a:t>natural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/>
              <a:t>Tipos de Patrimonio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106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51720" y="2967334"/>
            <a:ext cx="5832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346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7554" y="2674938"/>
            <a:ext cx="4596829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56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VE" sz="2600" dirty="0"/>
              <a:t>Proporcionar experiencias de la más alta calidad a los </a:t>
            </a:r>
            <a:r>
              <a:rPr lang="es-VE" sz="2600" dirty="0" smtClean="0"/>
              <a:t>turistas.</a:t>
            </a:r>
          </a:p>
          <a:p>
            <a:r>
              <a:rPr lang="es-VE" sz="2600" dirty="0"/>
              <a:t>Promover el desarrollo de la riqueza natural y cultural de cada </a:t>
            </a:r>
            <a:r>
              <a:rPr lang="es-VE" sz="2600" dirty="0" smtClean="0"/>
              <a:t>región.</a:t>
            </a:r>
          </a:p>
          <a:p>
            <a:r>
              <a:rPr lang="es-VE" sz="2600" dirty="0"/>
              <a:t>Difundir las ventajas y oportunidades que la actividad turística brinda a la economía y al </a:t>
            </a:r>
            <a:r>
              <a:rPr lang="es-VE" sz="2600" dirty="0" smtClean="0"/>
              <a:t>ambiente.</a:t>
            </a:r>
          </a:p>
          <a:p>
            <a:r>
              <a:rPr lang="es-VE" sz="2600" dirty="0"/>
              <a:t>La incorporación de la comunidad en la toma de decisiones, que determina la diferencia con el </a:t>
            </a:r>
            <a:r>
              <a:rPr lang="es-VE" sz="2600" dirty="0" smtClean="0"/>
              <a:t>ecoturismo.</a:t>
            </a:r>
          </a:p>
          <a:p>
            <a:r>
              <a:rPr lang="es-VE" sz="2600" dirty="0"/>
              <a:t>Mejorar el nivel de vida de las comunidades receptoras.</a:t>
            </a:r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Principios del Turismo Sustentable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708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Las empresas </a:t>
            </a:r>
            <a:r>
              <a:rPr lang="es-VE" dirty="0" smtClean="0"/>
              <a:t>turísticas.</a:t>
            </a:r>
          </a:p>
          <a:p>
            <a:r>
              <a:rPr lang="es-VE" dirty="0"/>
              <a:t>Las comunidades </a:t>
            </a:r>
            <a:r>
              <a:rPr lang="es-VE" dirty="0" smtClean="0"/>
              <a:t>locales.</a:t>
            </a:r>
          </a:p>
          <a:p>
            <a:r>
              <a:rPr lang="es-VE" dirty="0"/>
              <a:t>Los </a:t>
            </a:r>
            <a:r>
              <a:rPr lang="es-VE" dirty="0" smtClean="0"/>
              <a:t>ecologistas.</a:t>
            </a:r>
          </a:p>
          <a:p>
            <a:r>
              <a:rPr lang="es-VE" dirty="0"/>
              <a:t>Los </a:t>
            </a:r>
            <a:r>
              <a:rPr lang="es-VE" dirty="0" smtClean="0"/>
              <a:t>turistas.</a:t>
            </a:r>
          </a:p>
          <a:p>
            <a:r>
              <a:rPr lang="es-VE" b="1" dirty="0"/>
              <a:t>El sector público </a:t>
            </a:r>
            <a:endParaRPr lang="es-VE" b="1" dirty="0" smtClean="0"/>
          </a:p>
          <a:p>
            <a:r>
              <a:rPr lang="es-VE" b="1" dirty="0" smtClean="0"/>
              <a:t>El </a:t>
            </a:r>
            <a:r>
              <a:rPr lang="es-VE" b="1" dirty="0"/>
              <a:t>sector privado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Actores involucrados en el desarrollo de un turismo sustentable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847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dirty="0"/>
              <a:t>Los principales aspectos a tener en cuenta son:</a:t>
            </a:r>
            <a:endParaRPr lang="es-CO" dirty="0"/>
          </a:p>
          <a:p>
            <a:r>
              <a:rPr lang="es-VE" dirty="0"/>
              <a:t>La industria del turismo está muy fragmentada. </a:t>
            </a:r>
            <a:r>
              <a:rPr lang="es-VE" dirty="0" smtClean="0"/>
              <a:t>Donde las micro empresas logran diferencias positivas.</a:t>
            </a:r>
          </a:p>
          <a:p>
            <a:r>
              <a:rPr lang="es-VE" dirty="0" smtClean="0"/>
              <a:t>La sustentabilidad esta relacionada con la responsabilidad publica</a:t>
            </a:r>
          </a:p>
          <a:p>
            <a:r>
              <a:rPr lang="es-CO" dirty="0" smtClean="0"/>
              <a:t>Los gobiernos disponen de los principales instrumentos que se pueden utilizar para progresar.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El sector público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287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Muy alto nivel de preocupación por el medioambiente y la sociedad.</a:t>
            </a:r>
          </a:p>
          <a:p>
            <a:r>
              <a:rPr lang="es-CO" dirty="0" smtClean="0"/>
              <a:t>Niveles altos y crecientes de interés por visitar emplazamientos naturales y culturales </a:t>
            </a:r>
          </a:p>
          <a:p>
            <a:r>
              <a:rPr lang="es-CO" dirty="0" smtClean="0"/>
              <a:t>Un gran número de turistas expresan su preocupación por las consecuencias de sus viajes.</a:t>
            </a:r>
          </a:p>
          <a:p>
            <a:r>
              <a:rPr lang="es-CO" dirty="0" smtClean="0"/>
              <a:t>Gran deseo de prestar más apoyo a los entornos y comunidades locales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/>
              <a:t>sector </a:t>
            </a:r>
            <a:r>
              <a:rPr lang="es-VE" b="1" dirty="0"/>
              <a:t>privado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375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El ecoturismo es una modalidad turística ambientalmente responsable. Su fin es visitar y disfrutar de áreas naturales relativamente inalterables así como también de cualquier manifestación cultural del presente o pasado, con la participación activa de las poblaciones locales. 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El ecoturismo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684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La capacidad de carga, es el nivel de población que puede soportar un medioambiente dado sin sufrir un impacto negativo significativo. La capacidad de carga puede variar a lo largo del tiempo, en función de los factores de los que depende: cantidad de comida, hábitat, agua y otras infraestructuras vitales.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/>
              <a:t>La capacidad de carga 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180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VE" dirty="0"/>
              <a:t>Son instrumentos prácticos para la planeación, implementación, monitoreo del desarrollo</a:t>
            </a:r>
            <a:r>
              <a:rPr lang="es-VE" dirty="0" smtClean="0"/>
              <a:t>.</a:t>
            </a:r>
          </a:p>
          <a:p>
            <a:endParaRPr lang="es-CO" dirty="0"/>
          </a:p>
          <a:p>
            <a:pPr lvl="0"/>
            <a:r>
              <a:rPr lang="es-VE" dirty="0"/>
              <a:t>Grado de protección del lugar.</a:t>
            </a:r>
            <a:endParaRPr lang="es-CO" dirty="0"/>
          </a:p>
          <a:p>
            <a:pPr lvl="0"/>
            <a:r>
              <a:rPr lang="es-VE" dirty="0"/>
              <a:t>Impactos sociales durante los períodos pico de afluencia turística.</a:t>
            </a:r>
            <a:endParaRPr lang="es-CO" dirty="0"/>
          </a:p>
          <a:p>
            <a:pPr lvl="0"/>
            <a:r>
              <a:rPr lang="es-VE" dirty="0"/>
              <a:t>Densidad espacial de los emprendimientos o complejos turísticos.</a:t>
            </a:r>
            <a:endParaRPr lang="es-CO" dirty="0"/>
          </a:p>
          <a:p>
            <a:pPr lvl="0"/>
            <a:r>
              <a:rPr lang="es-VE" dirty="0"/>
              <a:t>Medidas adoptadas para controlar los efectos ambientales del turismo (nivel de contaminación, cantidad de basura, etc.).</a:t>
            </a:r>
            <a:endParaRPr lang="es-CO" dirty="0"/>
          </a:p>
          <a:p>
            <a:pPr lvl="0"/>
            <a:r>
              <a:rPr lang="es-VE" dirty="0"/>
              <a:t>Gestión de los recursos naturales (nivel de consumo de agua, energía, etc.)</a:t>
            </a:r>
            <a:endParaRPr lang="es-CO" dirty="0"/>
          </a:p>
          <a:p>
            <a:pPr lvl="0"/>
            <a:r>
              <a:rPr lang="es-VE" dirty="0"/>
              <a:t>Existencia y situación de la planificación físico-territorial en el destino.</a:t>
            </a:r>
            <a:endParaRPr lang="es-CO" dirty="0"/>
          </a:p>
          <a:p>
            <a:pPr lvl="0"/>
            <a:r>
              <a:rPr lang="es-VE" dirty="0"/>
              <a:t>Situación de la biodiversidad (estado de los ecosistemas naturales, especies en riesgo de extinción, etc.).</a:t>
            </a:r>
            <a:endParaRPr lang="es-CO" dirty="0"/>
          </a:p>
          <a:p>
            <a:pPr lvl="0"/>
            <a:r>
              <a:rPr lang="es-VE" dirty="0"/>
              <a:t>Nivel de satisfacción de los turistas.</a:t>
            </a:r>
            <a:endParaRPr lang="es-CO" dirty="0"/>
          </a:p>
          <a:p>
            <a:pPr lvl="0"/>
            <a:r>
              <a:rPr lang="es-VE" dirty="0"/>
              <a:t>Nivel de satisfacción de la población local.</a:t>
            </a:r>
            <a:endParaRPr lang="es-CO" dirty="0"/>
          </a:p>
          <a:p>
            <a:r>
              <a:rPr lang="es-VE" dirty="0"/>
              <a:t>Contribución del turismo a la economía local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/>
              <a:t/>
            </a:r>
            <a:br>
              <a:rPr lang="es-VE" b="1" dirty="0" smtClean="0"/>
            </a:br>
            <a:r>
              <a:rPr lang="es-VE" b="1" dirty="0" smtClean="0"/>
              <a:t>Indicadores </a:t>
            </a:r>
            <a:r>
              <a:rPr lang="es-VE" b="1" dirty="0"/>
              <a:t>Básicos de turismo sustentable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843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</TotalTime>
  <Words>535</Words>
  <Application>Microsoft Office PowerPoint</Application>
  <PresentationFormat>Presentación en pantalla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Forma de onda</vt:lpstr>
      <vt:lpstr>Turismo Sustentable</vt:lpstr>
      <vt:lpstr>Presentación de PowerPoint</vt:lpstr>
      <vt:lpstr>Principios del Turismo Sustentable</vt:lpstr>
      <vt:lpstr>Actores involucrados en el desarrollo de un turismo sustentable</vt:lpstr>
      <vt:lpstr>El sector público </vt:lpstr>
      <vt:lpstr>sector privado </vt:lpstr>
      <vt:lpstr>El ecoturismo </vt:lpstr>
      <vt:lpstr>La capacidad de carga  </vt:lpstr>
      <vt:lpstr> Indicadores Básicos de turismo sustentable </vt:lpstr>
      <vt:lpstr>Plano de Indicadores </vt:lpstr>
      <vt:lpstr> Patrimonio turístico </vt:lpstr>
      <vt:lpstr>Tipos de Patrimonio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Turismo Sustentable</dc:title>
  <dc:creator>usuario</dc:creator>
  <cp:lastModifiedBy>usuario</cp:lastModifiedBy>
  <cp:revision>5</cp:revision>
  <dcterms:created xsi:type="dcterms:W3CDTF">2018-03-17T03:54:58Z</dcterms:created>
  <dcterms:modified xsi:type="dcterms:W3CDTF">2018-03-17T04:36:57Z</dcterms:modified>
</cp:coreProperties>
</file>