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9" r:id="rId3"/>
    <p:sldId id="260" r:id="rId4"/>
    <p:sldId id="264" r:id="rId5"/>
    <p:sldId id="261" r:id="rId6"/>
    <p:sldId id="265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9FB1F-0EBD-466A-B604-F5B76E3C6923}" v="35" dt="2024-12-06T01:38:54.5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5791" autoAdjust="0"/>
  </p:normalViewPr>
  <p:slideViewPr>
    <p:cSldViewPr snapToGrid="0">
      <p:cViewPr varScale="1">
        <p:scale>
          <a:sx n="62" d="100"/>
          <a:sy n="62" d="100"/>
        </p:scale>
        <p:origin x="148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真実 加藤" userId="a9ed42993a33e28e" providerId="LiveId" clId="{5339FB1F-0EBD-466A-B604-F5B76E3C6923}"/>
    <pc:docChg chg="undo custSel addSld delSld modSld sldOrd">
      <pc:chgData name="真実 加藤" userId="a9ed42993a33e28e" providerId="LiveId" clId="{5339FB1F-0EBD-466A-B604-F5B76E3C6923}" dt="2024-12-06T06:55:12.034" v="9186" actId="115"/>
      <pc:docMkLst>
        <pc:docMk/>
      </pc:docMkLst>
      <pc:sldChg chg="addSp modSp mod modNotesTx">
        <pc:chgData name="真実 加藤" userId="a9ed42993a33e28e" providerId="LiveId" clId="{5339FB1F-0EBD-466A-B604-F5B76E3C6923}" dt="2024-12-06T01:39:04.897" v="9087" actId="115"/>
        <pc:sldMkLst>
          <pc:docMk/>
          <pc:sldMk cId="707820501" sldId="257"/>
        </pc:sldMkLst>
        <pc:spChg chg="mod">
          <ac:chgData name="真実 加藤" userId="a9ed42993a33e28e" providerId="LiveId" clId="{5339FB1F-0EBD-466A-B604-F5B76E3C6923}" dt="2024-12-06T01:39:04.897" v="9087" actId="115"/>
          <ac:spMkLst>
            <pc:docMk/>
            <pc:sldMk cId="707820501" sldId="257"/>
            <ac:spMk id="2" creationId="{2557A19F-6261-E313-6F52-3BD6B32746AA}"/>
          </ac:spMkLst>
        </pc:spChg>
        <pc:spChg chg="mod">
          <ac:chgData name="真実 加藤" userId="a9ed42993a33e28e" providerId="LiveId" clId="{5339FB1F-0EBD-466A-B604-F5B76E3C6923}" dt="2024-12-05T10:45:46.894" v="1712" actId="1076"/>
          <ac:spMkLst>
            <pc:docMk/>
            <pc:sldMk cId="707820501" sldId="257"/>
            <ac:spMk id="3" creationId="{9654BC0D-3D58-76E2-476A-77BF953E9D65}"/>
          </ac:spMkLst>
        </pc:spChg>
        <pc:spChg chg="add mod">
          <ac:chgData name="真実 加藤" userId="a9ed42993a33e28e" providerId="LiveId" clId="{5339FB1F-0EBD-466A-B604-F5B76E3C6923}" dt="2024-12-05T10:45:37.958" v="1711" actId="1076"/>
          <ac:spMkLst>
            <pc:docMk/>
            <pc:sldMk cId="707820501" sldId="257"/>
            <ac:spMk id="5" creationId="{B3A2976D-74C8-2263-56FE-2F7E1E02367C}"/>
          </ac:spMkLst>
        </pc:spChg>
        <pc:spChg chg="mod">
          <ac:chgData name="真実 加藤" userId="a9ed42993a33e28e" providerId="LiveId" clId="{5339FB1F-0EBD-466A-B604-F5B76E3C6923}" dt="2024-12-06T01:38:26.483" v="9073"/>
          <ac:spMkLst>
            <pc:docMk/>
            <pc:sldMk cId="707820501" sldId="257"/>
            <ac:spMk id="6" creationId="{E3BDD15D-4090-4515-4615-4D166BBAC330}"/>
          </ac:spMkLst>
        </pc:spChg>
        <pc:spChg chg="mod">
          <ac:chgData name="真実 加藤" userId="a9ed42993a33e28e" providerId="LiveId" clId="{5339FB1F-0EBD-466A-B604-F5B76E3C6923}" dt="2024-12-06T01:38:26.483" v="9073"/>
          <ac:spMkLst>
            <pc:docMk/>
            <pc:sldMk cId="707820501" sldId="257"/>
            <ac:spMk id="7" creationId="{EAD9C6EA-B08B-AD7F-8ED9-1B63044D90C8}"/>
          </ac:spMkLst>
        </pc:spChg>
        <pc:spChg chg="mod">
          <ac:chgData name="真実 加藤" userId="a9ed42993a33e28e" providerId="LiveId" clId="{5339FB1F-0EBD-466A-B604-F5B76E3C6923}" dt="2024-12-06T01:38:26.483" v="9073"/>
          <ac:spMkLst>
            <pc:docMk/>
            <pc:sldMk cId="707820501" sldId="257"/>
            <ac:spMk id="9" creationId="{EA3A20D0-4F73-C69D-2CF9-CB9C19540C1B}"/>
          </ac:spMkLst>
        </pc:spChg>
        <pc:spChg chg="mod">
          <ac:chgData name="真実 加藤" userId="a9ed42993a33e28e" providerId="LiveId" clId="{5339FB1F-0EBD-466A-B604-F5B76E3C6923}" dt="2024-12-06T01:38:26.483" v="9073"/>
          <ac:spMkLst>
            <pc:docMk/>
            <pc:sldMk cId="707820501" sldId="257"/>
            <ac:spMk id="11" creationId="{F359B998-B991-7734-36C2-92466E42EED7}"/>
          </ac:spMkLst>
        </pc:spChg>
        <pc:grpChg chg="add mod">
          <ac:chgData name="真実 加藤" userId="a9ed42993a33e28e" providerId="LiveId" clId="{5339FB1F-0EBD-466A-B604-F5B76E3C6923}" dt="2024-12-06T01:38:54.252" v="9081" actId="1076"/>
          <ac:grpSpMkLst>
            <pc:docMk/>
            <pc:sldMk cId="707820501" sldId="257"/>
            <ac:grpSpMk id="4" creationId="{76474105-AF11-2F76-9B35-94C52DCD449D}"/>
          </ac:grpSpMkLst>
        </pc:grpChg>
      </pc:sldChg>
      <pc:sldChg chg="del">
        <pc:chgData name="真実 加藤" userId="a9ed42993a33e28e" providerId="LiveId" clId="{5339FB1F-0EBD-466A-B604-F5B76E3C6923}" dt="2024-12-05T10:30:07.491" v="1303" actId="2696"/>
        <pc:sldMkLst>
          <pc:docMk/>
          <pc:sldMk cId="1706135984" sldId="258"/>
        </pc:sldMkLst>
      </pc:sldChg>
      <pc:sldChg chg="modSp mod modNotesTx">
        <pc:chgData name="真実 加藤" userId="a9ed42993a33e28e" providerId="LiveId" clId="{5339FB1F-0EBD-466A-B604-F5B76E3C6923}" dt="2024-12-06T01:38:55.223" v="9083" actId="1076"/>
        <pc:sldMkLst>
          <pc:docMk/>
          <pc:sldMk cId="3058401769" sldId="259"/>
        </pc:sldMkLst>
        <pc:spChg chg="mod">
          <ac:chgData name="真実 加藤" userId="a9ed42993a33e28e" providerId="LiveId" clId="{5339FB1F-0EBD-466A-B604-F5B76E3C6923}" dt="2024-12-05T13:45:21.016" v="3365" actId="20577"/>
          <ac:spMkLst>
            <pc:docMk/>
            <pc:sldMk cId="3058401769" sldId="259"/>
            <ac:spMk id="3" creationId="{478E8A5B-CD41-7677-114F-8F2903A82C83}"/>
          </ac:spMkLst>
        </pc:spChg>
        <pc:grpChg chg="mod">
          <ac:chgData name="真実 加藤" userId="a9ed42993a33e28e" providerId="LiveId" clId="{5339FB1F-0EBD-466A-B604-F5B76E3C6923}" dt="2024-12-06T01:38:55.223" v="9083" actId="1076"/>
          <ac:grpSpMkLst>
            <pc:docMk/>
            <pc:sldMk cId="3058401769" sldId="259"/>
            <ac:grpSpMk id="17" creationId="{2C073880-F1B5-D319-471D-91966A760EC6}"/>
          </ac:grpSpMkLst>
        </pc:grpChg>
      </pc:sldChg>
      <pc:sldChg chg="modSp mod modNotesTx">
        <pc:chgData name="真実 加藤" userId="a9ed42993a33e28e" providerId="LiveId" clId="{5339FB1F-0EBD-466A-B604-F5B76E3C6923}" dt="2024-12-06T06:26:28.571" v="9180" actId="20577"/>
        <pc:sldMkLst>
          <pc:docMk/>
          <pc:sldMk cId="3662836676" sldId="260"/>
        </pc:sldMkLst>
        <pc:spChg chg="mod">
          <ac:chgData name="真実 加藤" userId="a9ed42993a33e28e" providerId="LiveId" clId="{5339FB1F-0EBD-466A-B604-F5B76E3C6923}" dt="2024-12-05T10:30:19.671" v="1306" actId="20577"/>
          <ac:spMkLst>
            <pc:docMk/>
            <pc:sldMk cId="3662836676" sldId="260"/>
            <ac:spMk id="2" creationId="{FBFEB5F4-6E99-4017-1A23-3284C142508D}"/>
          </ac:spMkLst>
        </pc:spChg>
        <pc:spChg chg="mod">
          <ac:chgData name="真実 加藤" userId="a9ed42993a33e28e" providerId="LiveId" clId="{5339FB1F-0EBD-466A-B604-F5B76E3C6923}" dt="2024-12-05T13:47:00.079" v="3633" actId="20577"/>
          <ac:spMkLst>
            <pc:docMk/>
            <pc:sldMk cId="3662836676" sldId="260"/>
            <ac:spMk id="3" creationId="{07C84361-CECC-BCA9-88AB-8F7AD877823B}"/>
          </ac:spMkLst>
        </pc:spChg>
      </pc:sldChg>
      <pc:sldChg chg="addSp delSp modSp mod modNotesTx">
        <pc:chgData name="真実 加藤" userId="a9ed42993a33e28e" providerId="LiveId" clId="{5339FB1F-0EBD-466A-B604-F5B76E3C6923}" dt="2024-12-05T14:06:44.724" v="5864" actId="20577"/>
        <pc:sldMkLst>
          <pc:docMk/>
          <pc:sldMk cId="1213099930" sldId="261"/>
        </pc:sldMkLst>
        <pc:spChg chg="mod">
          <ac:chgData name="真実 加藤" userId="a9ed42993a33e28e" providerId="LiveId" clId="{5339FB1F-0EBD-466A-B604-F5B76E3C6923}" dt="2024-12-05T09:58:50.898" v="629" actId="20577"/>
          <ac:spMkLst>
            <pc:docMk/>
            <pc:sldMk cId="1213099930" sldId="261"/>
            <ac:spMk id="2" creationId="{E2EAD000-1DA6-748F-6315-6EE1F7666D5F}"/>
          </ac:spMkLst>
        </pc:spChg>
        <pc:spChg chg="del mod">
          <ac:chgData name="真実 加藤" userId="a9ed42993a33e28e" providerId="LiveId" clId="{5339FB1F-0EBD-466A-B604-F5B76E3C6923}" dt="2024-12-05T09:35:44.883" v="327" actId="478"/>
          <ac:spMkLst>
            <pc:docMk/>
            <pc:sldMk cId="1213099930" sldId="261"/>
            <ac:spMk id="3" creationId="{23D03EC1-BC83-5C8B-2F8D-B648AC010F82}"/>
          </ac:spMkLst>
        </pc:spChg>
        <pc:spChg chg="del mod topLvl">
          <ac:chgData name="真実 加藤" userId="a9ed42993a33e28e" providerId="LiveId" clId="{5339FB1F-0EBD-466A-B604-F5B76E3C6923}" dt="2024-12-05T09:45:21.290" v="455" actId="478"/>
          <ac:spMkLst>
            <pc:docMk/>
            <pc:sldMk cId="1213099930" sldId="261"/>
            <ac:spMk id="4" creationId="{B3CEB53C-5E25-CBF2-3BE1-7379704B239A}"/>
          </ac:spMkLst>
        </pc:spChg>
        <pc:spChg chg="del mod topLvl">
          <ac:chgData name="真実 加藤" userId="a9ed42993a33e28e" providerId="LiveId" clId="{5339FB1F-0EBD-466A-B604-F5B76E3C6923}" dt="2024-12-05T09:45:23.621" v="456" actId="478"/>
          <ac:spMkLst>
            <pc:docMk/>
            <pc:sldMk cId="1213099930" sldId="261"/>
            <ac:spMk id="5" creationId="{AEAD51CF-B8F4-D506-2C5E-E8481F8992EB}"/>
          </ac:spMkLst>
        </pc:spChg>
        <pc:spChg chg="mod topLvl">
          <ac:chgData name="真実 加藤" userId="a9ed42993a33e28e" providerId="LiveId" clId="{5339FB1F-0EBD-466A-B604-F5B76E3C6923}" dt="2024-12-05T10:31:13.374" v="1404" actId="1076"/>
          <ac:spMkLst>
            <pc:docMk/>
            <pc:sldMk cId="1213099930" sldId="261"/>
            <ac:spMk id="7" creationId="{DE79263D-7CEE-CE95-36ED-6BD545CD0E82}"/>
          </ac:spMkLst>
        </pc:spChg>
        <pc:spChg chg="mod topLvl">
          <ac:chgData name="真実 加藤" userId="a9ed42993a33e28e" providerId="LiveId" clId="{5339FB1F-0EBD-466A-B604-F5B76E3C6923}" dt="2024-12-05T09:49:55.819" v="568" actId="14100"/>
          <ac:spMkLst>
            <pc:docMk/>
            <pc:sldMk cId="1213099930" sldId="261"/>
            <ac:spMk id="9" creationId="{15BB423B-ED1A-A173-595F-A53DE832F0F3}"/>
          </ac:spMkLst>
        </pc:spChg>
        <pc:spChg chg="mod">
          <ac:chgData name="真実 加藤" userId="a9ed42993a33e28e" providerId="LiveId" clId="{5339FB1F-0EBD-466A-B604-F5B76E3C6923}" dt="2024-12-05T13:55:47.827" v="4658" actId="20577"/>
          <ac:spMkLst>
            <pc:docMk/>
            <pc:sldMk cId="1213099930" sldId="261"/>
            <ac:spMk id="15" creationId="{7232463C-A930-7281-2B89-2439D176B2C8}"/>
          </ac:spMkLst>
        </pc:spChg>
        <pc:spChg chg="add del mod">
          <ac:chgData name="真実 加藤" userId="a9ed42993a33e28e" providerId="LiveId" clId="{5339FB1F-0EBD-466A-B604-F5B76E3C6923}" dt="2024-12-05T09:35:54.740" v="328" actId="478"/>
          <ac:spMkLst>
            <pc:docMk/>
            <pc:sldMk cId="1213099930" sldId="261"/>
            <ac:spMk id="16" creationId="{72263497-6491-B6C6-F1B8-80909826E23B}"/>
          </ac:spMkLst>
        </pc:spChg>
        <pc:spChg chg="mod">
          <ac:chgData name="真実 加藤" userId="a9ed42993a33e28e" providerId="LiveId" clId="{5339FB1F-0EBD-466A-B604-F5B76E3C6923}" dt="2024-12-05T14:06:13.078" v="5721" actId="20577"/>
          <ac:spMkLst>
            <pc:docMk/>
            <pc:sldMk cId="1213099930" sldId="261"/>
            <ac:spMk id="17" creationId="{2BDB757C-3B8B-79BE-D5F3-82AC7CCA735A}"/>
          </ac:spMkLst>
        </pc:spChg>
        <pc:grpChg chg="del mod">
          <ac:chgData name="真実 加藤" userId="a9ed42993a33e28e" providerId="LiveId" clId="{5339FB1F-0EBD-466A-B604-F5B76E3C6923}" dt="2024-12-05T09:45:21.290" v="455" actId="478"/>
          <ac:grpSpMkLst>
            <pc:docMk/>
            <pc:sldMk cId="1213099930" sldId="261"/>
            <ac:grpSpMk id="11" creationId="{F83AFFE0-B593-5060-AA6F-EA27373903E9}"/>
          </ac:grpSpMkLst>
        </pc:grpChg>
        <pc:grpChg chg="del mod">
          <ac:chgData name="真実 加藤" userId="a9ed42993a33e28e" providerId="LiveId" clId="{5339FB1F-0EBD-466A-B604-F5B76E3C6923}" dt="2024-12-05T09:45:23.621" v="456" actId="478"/>
          <ac:grpSpMkLst>
            <pc:docMk/>
            <pc:sldMk cId="1213099930" sldId="261"/>
            <ac:grpSpMk id="13" creationId="{0925E7A4-EF7C-F532-9763-037C510B89BB}"/>
          </ac:grpSpMkLst>
        </pc:grpChg>
      </pc:sldChg>
      <pc:sldChg chg="addSp delSp modSp mod modNotesTx">
        <pc:chgData name="真実 加藤" userId="a9ed42993a33e28e" providerId="LiveId" clId="{5339FB1F-0EBD-466A-B604-F5B76E3C6923}" dt="2024-12-05T14:37:49.617" v="8738" actId="20577"/>
        <pc:sldMkLst>
          <pc:docMk/>
          <pc:sldMk cId="2594728747" sldId="262"/>
        </pc:sldMkLst>
        <pc:spChg chg="mod">
          <ac:chgData name="真実 加藤" userId="a9ed42993a33e28e" providerId="LiveId" clId="{5339FB1F-0EBD-466A-B604-F5B76E3C6923}" dt="2024-12-05T10:46:07.648" v="1719" actId="20577"/>
          <ac:spMkLst>
            <pc:docMk/>
            <pc:sldMk cId="2594728747" sldId="262"/>
            <ac:spMk id="2" creationId="{2661A920-80AA-16BE-2643-A5DB54E33A28}"/>
          </ac:spMkLst>
        </pc:spChg>
        <pc:spChg chg="add mod">
          <ac:chgData name="真実 加藤" userId="a9ed42993a33e28e" providerId="LiveId" clId="{5339FB1F-0EBD-466A-B604-F5B76E3C6923}" dt="2024-12-05T14:37:36.555" v="8684" actId="20577"/>
          <ac:spMkLst>
            <pc:docMk/>
            <pc:sldMk cId="2594728747" sldId="262"/>
            <ac:spMk id="3" creationId="{C7DDB2DE-EDAC-E38D-10C3-64D3287897D2}"/>
          </ac:spMkLst>
        </pc:spChg>
        <pc:spChg chg="de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17" creationId="{5F8EF8F1-2080-FB67-D627-039804F46A63}"/>
          </ac:spMkLst>
        </pc:spChg>
        <pc:spChg chg="de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18" creationId="{92718563-C5CD-CF31-32B6-E2417B91AC25}"/>
          </ac:spMkLst>
        </pc:spChg>
        <pc:spChg chg="de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19" creationId="{B17A5A41-8DAD-0679-AEE4-F046402F05E5}"/>
          </ac:spMkLst>
        </pc:spChg>
        <pc:spChg chg="de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20" creationId="{39D08F02-AFAC-8805-DB4A-9CE791A5B9AE}"/>
          </ac:spMkLst>
        </pc:spChg>
        <pc:spChg chg="del topLv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23" creationId="{713CC9A8-919A-1B62-32EC-D18BA545A653}"/>
          </ac:spMkLst>
        </pc:spChg>
        <pc:spChg chg="del mod topLvl">
          <ac:chgData name="真実 加藤" userId="a9ed42993a33e28e" providerId="LiveId" clId="{5339FB1F-0EBD-466A-B604-F5B76E3C6923}" dt="2024-12-05T10:10:12.619" v="638" actId="478"/>
          <ac:spMkLst>
            <pc:docMk/>
            <pc:sldMk cId="2594728747" sldId="262"/>
            <ac:spMk id="24" creationId="{7EF3E20B-012E-977B-2B32-92F1C44419F7}"/>
          </ac:spMkLst>
        </pc:spChg>
        <pc:spChg chg="del mod topLv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26" creationId="{C05D38C9-1C10-C663-9987-490689CEE07E}"/>
          </ac:spMkLst>
        </pc:spChg>
        <pc:spChg chg="del mod topLvl">
          <ac:chgData name="真実 加藤" userId="a9ed42993a33e28e" providerId="LiveId" clId="{5339FB1F-0EBD-466A-B604-F5B76E3C6923}" dt="2024-12-05T10:10:18.389" v="641" actId="478"/>
          <ac:spMkLst>
            <pc:docMk/>
            <pc:sldMk cId="2594728747" sldId="262"/>
            <ac:spMk id="27" creationId="{92705506-0F71-2044-C823-849F704049BB}"/>
          </ac:spMkLst>
        </pc:spChg>
        <pc:spChg chg="de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30" creationId="{B754582F-F613-6109-0F39-9949B28A1386}"/>
          </ac:spMkLst>
        </pc:spChg>
        <pc:spChg chg="de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31" creationId="{F78EA6D9-A7A6-E8CB-DD0A-F960CDE69E85}"/>
          </ac:spMkLst>
        </pc:spChg>
        <pc:spChg chg="de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32" creationId="{5216F20D-2114-E3B8-48D6-8310D98BAB1E}"/>
          </ac:spMkLst>
        </pc:spChg>
        <pc:spChg chg="de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33" creationId="{E8FE82F3-2AF7-53FC-BDB3-A92A468314BA}"/>
          </ac:spMkLst>
        </pc:spChg>
        <pc:spChg chg="del">
          <ac:chgData name="真実 加藤" userId="a9ed42993a33e28e" providerId="LiveId" clId="{5339FB1F-0EBD-466A-B604-F5B76E3C6923}" dt="2024-12-05T10:39:11.947" v="1644" actId="478"/>
          <ac:spMkLst>
            <pc:docMk/>
            <pc:sldMk cId="2594728747" sldId="262"/>
            <ac:spMk id="35" creationId="{8D229E71-298F-A482-644C-E100299455D1}"/>
          </ac:spMkLst>
        </pc:spChg>
        <pc:grpChg chg="del mod">
          <ac:chgData name="真実 加藤" userId="a9ed42993a33e28e" providerId="LiveId" clId="{5339FB1F-0EBD-466A-B604-F5B76E3C6923}" dt="2024-12-05T10:10:12.619" v="638" actId="478"/>
          <ac:grpSpMkLst>
            <pc:docMk/>
            <pc:sldMk cId="2594728747" sldId="262"/>
            <ac:grpSpMk id="22" creationId="{7E496467-5694-426B-3AA4-0A568081073C}"/>
          </ac:grpSpMkLst>
        </pc:grpChg>
        <pc:grpChg chg="add del">
          <ac:chgData name="真実 加藤" userId="a9ed42993a33e28e" providerId="LiveId" clId="{5339FB1F-0EBD-466A-B604-F5B76E3C6923}" dt="2024-12-05T10:10:18.389" v="641" actId="478"/>
          <ac:grpSpMkLst>
            <pc:docMk/>
            <pc:sldMk cId="2594728747" sldId="262"/>
            <ac:grpSpMk id="25" creationId="{AAB0DDD6-4E87-EC26-250B-EC4EDCD1AC98}"/>
          </ac:grpSpMkLst>
        </pc:grpChg>
      </pc:sldChg>
      <pc:sldChg chg="addSp delSp modSp mod">
        <pc:chgData name="真実 加藤" userId="a9ed42993a33e28e" providerId="LiveId" clId="{5339FB1F-0EBD-466A-B604-F5B76E3C6923}" dt="2024-12-05T14:38:17.502" v="8798" actId="1076"/>
        <pc:sldMkLst>
          <pc:docMk/>
          <pc:sldMk cId="962338931" sldId="263"/>
        </pc:sldMkLst>
        <pc:spChg chg="del mod">
          <ac:chgData name="真実 加藤" userId="a9ed42993a33e28e" providerId="LiveId" clId="{5339FB1F-0EBD-466A-B604-F5B76E3C6923}" dt="2024-12-05T10:33:00.927" v="1459" actId="478"/>
          <ac:spMkLst>
            <pc:docMk/>
            <pc:sldMk cId="962338931" sldId="263"/>
            <ac:spMk id="2" creationId="{5A9BFD84-C100-F096-6AE0-69E066D0328A}"/>
          </ac:spMkLst>
        </pc:spChg>
        <pc:spChg chg="add mod">
          <ac:chgData name="真実 加藤" userId="a9ed42993a33e28e" providerId="LiveId" clId="{5339FB1F-0EBD-466A-B604-F5B76E3C6923}" dt="2024-12-05T14:38:17.502" v="8798" actId="1076"/>
          <ac:spMkLst>
            <pc:docMk/>
            <pc:sldMk cId="962338931" sldId="263"/>
            <ac:spMk id="2" creationId="{7E08DA4F-80BE-3BC1-8537-C659DDE1A9B2}"/>
          </ac:spMkLst>
        </pc:spChg>
        <pc:spChg chg="del">
          <ac:chgData name="真実 加藤" userId="a9ed42993a33e28e" providerId="LiveId" clId="{5339FB1F-0EBD-466A-B604-F5B76E3C6923}" dt="2024-12-05T10:33:06.687" v="1461" actId="478"/>
          <ac:spMkLst>
            <pc:docMk/>
            <pc:sldMk cId="962338931" sldId="263"/>
            <ac:spMk id="7" creationId="{09C19513-F9AD-7567-E010-0FAFEC44D8C5}"/>
          </ac:spMkLst>
        </pc:spChg>
        <pc:spChg chg="del">
          <ac:chgData name="真実 加藤" userId="a9ed42993a33e28e" providerId="LiveId" clId="{5339FB1F-0EBD-466A-B604-F5B76E3C6923}" dt="2024-12-05T10:33:04.606" v="1460" actId="478"/>
          <ac:spMkLst>
            <pc:docMk/>
            <pc:sldMk cId="962338931" sldId="263"/>
            <ac:spMk id="9" creationId="{1DC4887A-3A6C-92AF-3C8E-B35B56214C78}"/>
          </ac:spMkLst>
        </pc:spChg>
        <pc:spChg chg="del">
          <ac:chgData name="真実 加藤" userId="a9ed42993a33e28e" providerId="LiveId" clId="{5339FB1F-0EBD-466A-B604-F5B76E3C6923}" dt="2024-12-05T10:33:04.606" v="1460" actId="478"/>
          <ac:spMkLst>
            <pc:docMk/>
            <pc:sldMk cId="962338931" sldId="263"/>
            <ac:spMk id="11" creationId="{DCD427AD-B12B-5A3D-69FC-47EE717D886D}"/>
          </ac:spMkLst>
        </pc:spChg>
        <pc:spChg chg="add mod">
          <ac:chgData name="真実 加藤" userId="a9ed42993a33e28e" providerId="LiveId" clId="{5339FB1F-0EBD-466A-B604-F5B76E3C6923}" dt="2024-12-05T10:33:00.927" v="1459" actId="478"/>
          <ac:spMkLst>
            <pc:docMk/>
            <pc:sldMk cId="962338931" sldId="263"/>
            <ac:spMk id="13" creationId="{AEAFAD46-E845-162E-0023-C40E35CD2561}"/>
          </ac:spMkLst>
        </pc:spChg>
        <pc:grpChg chg="del">
          <ac:chgData name="真実 加藤" userId="a9ed42993a33e28e" providerId="LiveId" clId="{5339FB1F-0EBD-466A-B604-F5B76E3C6923}" dt="2024-12-05T10:33:04.606" v="1460" actId="478"/>
          <ac:grpSpMkLst>
            <pc:docMk/>
            <pc:sldMk cId="962338931" sldId="263"/>
            <ac:grpSpMk id="3" creationId="{935CBF06-6E71-4992-70A1-ED56BC6D1B43}"/>
          </ac:grpSpMkLst>
        </pc:grpChg>
      </pc:sldChg>
      <pc:sldChg chg="addSp delSp modSp mod ord modNotesTx">
        <pc:chgData name="真実 加藤" userId="a9ed42993a33e28e" providerId="LiveId" clId="{5339FB1F-0EBD-466A-B604-F5B76E3C6923}" dt="2024-12-06T01:42:22.337" v="9096" actId="20577"/>
        <pc:sldMkLst>
          <pc:docMk/>
          <pc:sldMk cId="2049850853" sldId="264"/>
        </pc:sldMkLst>
        <pc:spChg chg="del mod">
          <ac:chgData name="真実 加藤" userId="a9ed42993a33e28e" providerId="LiveId" clId="{5339FB1F-0EBD-466A-B604-F5B76E3C6923}" dt="2024-12-05T09:28:11.685" v="20" actId="478"/>
          <ac:spMkLst>
            <pc:docMk/>
            <pc:sldMk cId="2049850853" sldId="264"/>
            <ac:spMk id="2" creationId="{BAA8859B-977D-CBB8-2FF4-D62F70F7F0AB}"/>
          </ac:spMkLst>
        </pc:spChg>
        <pc:spChg chg="add mod">
          <ac:chgData name="真実 加藤" userId="a9ed42993a33e28e" providerId="LiveId" clId="{5339FB1F-0EBD-466A-B604-F5B76E3C6923}" dt="2024-12-05T13:48:27.729" v="3952" actId="20577"/>
          <ac:spMkLst>
            <pc:docMk/>
            <pc:sldMk cId="2049850853" sldId="264"/>
            <ac:spMk id="4" creationId="{22243AB1-7380-17F1-216A-52C70B38F1FA}"/>
          </ac:spMkLst>
        </pc:spChg>
        <pc:spChg chg="mod">
          <ac:chgData name="真実 加藤" userId="a9ed42993a33e28e" providerId="LiveId" clId="{5339FB1F-0EBD-466A-B604-F5B76E3C6923}" dt="2024-12-05T10:38:48.642" v="1643" actId="20577"/>
          <ac:spMkLst>
            <pc:docMk/>
            <pc:sldMk cId="2049850853" sldId="264"/>
            <ac:spMk id="5" creationId="{8403E936-2679-543F-82B3-62D3E8B50400}"/>
          </ac:spMkLst>
        </pc:spChg>
        <pc:spChg chg="mod">
          <ac:chgData name="真実 加藤" userId="a9ed42993a33e28e" providerId="LiveId" clId="{5339FB1F-0EBD-466A-B604-F5B76E3C6923}" dt="2024-12-05T09:28:26.914" v="55"/>
          <ac:spMkLst>
            <pc:docMk/>
            <pc:sldMk cId="2049850853" sldId="264"/>
            <ac:spMk id="7" creationId="{270C4454-8323-8C6B-6B34-FE223FD6F08E}"/>
          </ac:spMkLst>
        </pc:spChg>
        <pc:spChg chg="mod">
          <ac:chgData name="真実 加藤" userId="a9ed42993a33e28e" providerId="LiveId" clId="{5339FB1F-0EBD-466A-B604-F5B76E3C6923}" dt="2024-12-05T09:28:26.914" v="55"/>
          <ac:spMkLst>
            <pc:docMk/>
            <pc:sldMk cId="2049850853" sldId="264"/>
            <ac:spMk id="9" creationId="{8F9ADBA4-88C0-5C22-6A32-E17777170377}"/>
          </ac:spMkLst>
        </pc:spChg>
        <pc:spChg chg="mod">
          <ac:chgData name="真実 加藤" userId="a9ed42993a33e28e" providerId="LiveId" clId="{5339FB1F-0EBD-466A-B604-F5B76E3C6923}" dt="2024-12-05T09:28:26.914" v="55"/>
          <ac:spMkLst>
            <pc:docMk/>
            <pc:sldMk cId="2049850853" sldId="264"/>
            <ac:spMk id="13" creationId="{31A98206-A956-2965-48AA-1598F9521EAE}"/>
          </ac:spMkLst>
        </pc:spChg>
        <pc:spChg chg="mod">
          <ac:chgData name="真実 加藤" userId="a9ed42993a33e28e" providerId="LiveId" clId="{5339FB1F-0EBD-466A-B604-F5B76E3C6923}" dt="2024-12-05T09:28:26.914" v="55"/>
          <ac:spMkLst>
            <pc:docMk/>
            <pc:sldMk cId="2049850853" sldId="264"/>
            <ac:spMk id="15" creationId="{0B7F45CB-ADF8-8BBE-F58A-9720C9F8B1C6}"/>
          </ac:spMkLst>
        </pc:spChg>
        <pc:spChg chg="add mod">
          <ac:chgData name="真実 加藤" userId="a9ed42993a33e28e" providerId="LiveId" clId="{5339FB1F-0EBD-466A-B604-F5B76E3C6923}" dt="2024-12-05T09:28:26.914" v="55"/>
          <ac:spMkLst>
            <pc:docMk/>
            <pc:sldMk cId="2049850853" sldId="264"/>
            <ac:spMk id="16" creationId="{3612539E-9982-94EA-4E3C-D987C2EC36F2}"/>
          </ac:spMkLst>
        </pc:spChg>
        <pc:spChg chg="add mod">
          <ac:chgData name="真実 加藤" userId="a9ed42993a33e28e" providerId="LiveId" clId="{5339FB1F-0EBD-466A-B604-F5B76E3C6923}" dt="2024-12-05T09:28:26.914" v="55"/>
          <ac:spMkLst>
            <pc:docMk/>
            <pc:sldMk cId="2049850853" sldId="264"/>
            <ac:spMk id="17" creationId="{35944D8C-243E-ED7E-1B8E-C6CA3F821DD3}"/>
          </ac:spMkLst>
        </pc:spChg>
        <pc:grpChg chg="add mod">
          <ac:chgData name="真実 加藤" userId="a9ed42993a33e28e" providerId="LiveId" clId="{5339FB1F-0EBD-466A-B604-F5B76E3C6923}" dt="2024-12-05T09:28:26.914" v="55"/>
          <ac:grpSpMkLst>
            <pc:docMk/>
            <pc:sldMk cId="2049850853" sldId="264"/>
            <ac:grpSpMk id="6" creationId="{32AC9325-2E69-89FC-2398-7D768FDCA700}"/>
          </ac:grpSpMkLst>
        </pc:grpChg>
        <pc:grpChg chg="add mod">
          <ac:chgData name="真実 加藤" userId="a9ed42993a33e28e" providerId="LiveId" clId="{5339FB1F-0EBD-466A-B604-F5B76E3C6923}" dt="2024-12-05T09:28:26.914" v="55"/>
          <ac:grpSpMkLst>
            <pc:docMk/>
            <pc:sldMk cId="2049850853" sldId="264"/>
            <ac:grpSpMk id="11" creationId="{280F9A4E-4438-9383-B542-17E9F7434C13}"/>
          </ac:grpSpMkLst>
        </pc:grpChg>
      </pc:sldChg>
      <pc:sldChg chg="modSp add mod ord modNotesTx">
        <pc:chgData name="真実 加藤" userId="a9ed42993a33e28e" providerId="LiveId" clId="{5339FB1F-0EBD-466A-B604-F5B76E3C6923}" dt="2024-12-06T06:55:12.034" v="9186" actId="115"/>
        <pc:sldMkLst>
          <pc:docMk/>
          <pc:sldMk cId="2098358276" sldId="265"/>
        </pc:sldMkLst>
        <pc:spChg chg="mod">
          <ac:chgData name="真実 加藤" userId="a9ed42993a33e28e" providerId="LiveId" clId="{5339FB1F-0EBD-466A-B604-F5B76E3C6923}" dt="2024-12-05T10:12:08.482" v="736" actId="20577"/>
          <ac:spMkLst>
            <pc:docMk/>
            <pc:sldMk cId="2098358276" sldId="265"/>
            <ac:spMk id="2" creationId="{6CF0CB24-BA71-B93D-4326-E552F99DBF4F}"/>
          </ac:spMkLst>
        </pc:spChg>
        <pc:spChg chg="mod">
          <ac:chgData name="真実 加藤" userId="a9ed42993a33e28e" providerId="LiveId" clId="{5339FB1F-0EBD-466A-B604-F5B76E3C6923}" dt="2024-12-06T06:55:12.034" v="9186" actId="115"/>
          <ac:spMkLst>
            <pc:docMk/>
            <pc:sldMk cId="2098358276" sldId="265"/>
            <ac:spMk id="5" creationId="{1053FC03-EE5D-CDF3-F690-57063EC89668}"/>
          </ac:spMkLst>
        </pc:spChg>
      </pc:sldChg>
      <pc:sldChg chg="delSp add del setBg delDesignElem">
        <pc:chgData name="真実 加藤" userId="a9ed42993a33e28e" providerId="LiveId" clId="{5339FB1F-0EBD-466A-B604-F5B76E3C6923}" dt="2024-12-05T10:35:15.194" v="1478" actId="47"/>
        <pc:sldMkLst>
          <pc:docMk/>
          <pc:sldMk cId="685960396" sldId="266"/>
        </pc:sldMkLst>
        <pc:spChg chg="del">
          <ac:chgData name="真実 加藤" userId="a9ed42993a33e28e" providerId="LiveId" clId="{5339FB1F-0EBD-466A-B604-F5B76E3C6923}" dt="2024-12-05T10:11:15.524" v="655"/>
          <ac:spMkLst>
            <pc:docMk/>
            <pc:sldMk cId="685960396" sldId="266"/>
            <ac:spMk id="8" creationId="{0EB190AB-A7DD-2041-24B8-D13C84E6F665}"/>
          </ac:spMkLst>
        </pc:spChg>
        <pc:spChg chg="del">
          <ac:chgData name="真実 加藤" userId="a9ed42993a33e28e" providerId="LiveId" clId="{5339FB1F-0EBD-466A-B604-F5B76E3C6923}" dt="2024-12-05T10:11:15.524" v="655"/>
          <ac:spMkLst>
            <pc:docMk/>
            <pc:sldMk cId="685960396" sldId="266"/>
            <ac:spMk id="10" creationId="{7CFF75A2-B5F8-9830-D9A1-784EE72613B9}"/>
          </ac:spMkLst>
        </pc:spChg>
        <pc:spChg chg="del">
          <ac:chgData name="真実 加藤" userId="a9ed42993a33e28e" providerId="LiveId" clId="{5339FB1F-0EBD-466A-B604-F5B76E3C6923}" dt="2024-12-05T10:11:15.524" v="655"/>
          <ac:spMkLst>
            <pc:docMk/>
            <pc:sldMk cId="685960396" sldId="266"/>
            <ac:spMk id="12" creationId="{BBB99E82-8376-2059-8917-8D587463C22B}"/>
          </ac:spMkLst>
        </pc:spChg>
        <pc:spChg chg="del">
          <ac:chgData name="真実 加藤" userId="a9ed42993a33e28e" providerId="LiveId" clId="{5339FB1F-0EBD-466A-B604-F5B76E3C6923}" dt="2024-12-05T10:11:15.524" v="655"/>
          <ac:spMkLst>
            <pc:docMk/>
            <pc:sldMk cId="685960396" sldId="266"/>
            <ac:spMk id="14" creationId="{885BB7BD-1EBA-C08F-5E97-DE20D2C84C3F}"/>
          </ac:spMkLst>
        </pc:spChg>
      </pc:sldChg>
      <pc:sldChg chg="new del">
        <pc:chgData name="真実 加藤" userId="a9ed42993a33e28e" providerId="LiveId" clId="{5339FB1F-0EBD-466A-B604-F5B76E3C6923}" dt="2024-12-05T10:11:12.939" v="653" actId="680"/>
        <pc:sldMkLst>
          <pc:docMk/>
          <pc:sldMk cId="1905506889" sldId="266"/>
        </pc:sldMkLst>
      </pc:sldChg>
      <pc:sldChg chg="new del">
        <pc:chgData name="真実 加藤" userId="a9ed42993a33e28e" providerId="LiveId" clId="{5339FB1F-0EBD-466A-B604-F5B76E3C6923}" dt="2024-12-05T14:38:23.354" v="8799" actId="47"/>
        <pc:sldMkLst>
          <pc:docMk/>
          <pc:sldMk cId="2193691517" sldId="266"/>
        </pc:sldMkLst>
      </pc:sldChg>
      <pc:sldChg chg="new del">
        <pc:chgData name="真実 加藤" userId="a9ed42993a33e28e" providerId="LiveId" clId="{5339FB1F-0EBD-466A-B604-F5B76E3C6923}" dt="2024-12-05T10:32:07.173" v="1452" actId="2696"/>
        <pc:sldMkLst>
          <pc:docMk/>
          <pc:sldMk cId="1001999075" sldId="267"/>
        </pc:sldMkLst>
      </pc:sldChg>
      <pc:sldChg chg="add del">
        <pc:chgData name="真実 加藤" userId="a9ed42993a33e28e" providerId="LiveId" clId="{5339FB1F-0EBD-466A-B604-F5B76E3C6923}" dt="2024-12-05T10:35:13.949" v="1477" actId="47"/>
        <pc:sldMkLst>
          <pc:docMk/>
          <pc:sldMk cId="1575290974" sldId="267"/>
        </pc:sldMkLst>
      </pc:sldChg>
      <pc:sldChg chg="addSp delSp modSp add del mod ord delAnim modAnim modNotesTx">
        <pc:chgData name="真実 加藤" userId="a9ed42993a33e28e" providerId="LiveId" clId="{5339FB1F-0EBD-466A-B604-F5B76E3C6923}" dt="2024-12-06T06:36:26.265" v="9181" actId="47"/>
        <pc:sldMkLst>
          <pc:docMk/>
          <pc:sldMk cId="3021838649" sldId="267"/>
        </pc:sldMkLst>
        <pc:spChg chg="del mod">
          <ac:chgData name="真実 加藤" userId="a9ed42993a33e28e" providerId="LiveId" clId="{5339FB1F-0EBD-466A-B604-F5B76E3C6923}" dt="2024-12-05T14:02:56.213" v="5582"/>
          <ac:spMkLst>
            <pc:docMk/>
            <pc:sldMk cId="3021838649" sldId="267"/>
            <ac:spMk id="2" creationId="{EFA10BD4-6916-278A-96FA-FB3532E0E6B7}"/>
          </ac:spMkLst>
        </pc:spChg>
        <pc:spChg chg="add mod">
          <ac:chgData name="真実 加藤" userId="a9ed42993a33e28e" providerId="LiveId" clId="{5339FB1F-0EBD-466A-B604-F5B76E3C6923}" dt="2024-12-05T14:04:05.436" v="5601" actId="1076"/>
          <ac:spMkLst>
            <pc:docMk/>
            <pc:sldMk cId="3021838649" sldId="267"/>
            <ac:spMk id="3" creationId="{227351F3-B5F6-DE0E-2667-B728752EFD61}"/>
          </ac:spMkLst>
        </pc:spChg>
        <pc:spChg chg="add del mod">
          <ac:chgData name="真実 加藤" userId="a9ed42993a33e28e" providerId="LiveId" clId="{5339FB1F-0EBD-466A-B604-F5B76E3C6923}" dt="2024-12-05T14:04:34.713" v="5616" actId="478"/>
          <ac:spMkLst>
            <pc:docMk/>
            <pc:sldMk cId="3021838649" sldId="267"/>
            <ac:spMk id="9" creationId="{CD0968D1-6461-02A8-E2EE-D48730EA30D2}"/>
          </ac:spMkLst>
        </pc:spChg>
        <pc:spChg chg="add mod">
          <ac:chgData name="真実 加藤" userId="a9ed42993a33e28e" providerId="LiveId" clId="{5339FB1F-0EBD-466A-B604-F5B76E3C6923}" dt="2024-12-05T14:22:54.381" v="6730" actId="255"/>
          <ac:spMkLst>
            <pc:docMk/>
            <pc:sldMk cId="3021838649" sldId="267"/>
            <ac:spMk id="11" creationId="{1CEC9006-6302-41F5-D046-F9002F665704}"/>
          </ac:spMkLst>
        </pc:spChg>
        <pc:spChg chg="mod">
          <ac:chgData name="真実 加藤" userId="a9ed42993a33e28e" providerId="LiveId" clId="{5339FB1F-0EBD-466A-B604-F5B76E3C6923}" dt="2024-12-05T14:27:08.361" v="7002" actId="1076"/>
          <ac:spMkLst>
            <pc:docMk/>
            <pc:sldMk cId="3021838649" sldId="267"/>
            <ac:spMk id="13" creationId="{0422C333-1EF3-9BF3-9321-9D9352D1BB38}"/>
          </ac:spMkLst>
        </pc:spChg>
        <pc:spChg chg="add mod">
          <ac:chgData name="真実 加藤" userId="a9ed42993a33e28e" providerId="LiveId" clId="{5339FB1F-0EBD-466A-B604-F5B76E3C6923}" dt="2024-12-05T14:17:10.457" v="6085" actId="1076"/>
          <ac:spMkLst>
            <pc:docMk/>
            <pc:sldMk cId="3021838649" sldId="267"/>
            <ac:spMk id="15" creationId="{2FDF66E5-44CF-6178-50E3-6BEC043529DD}"/>
          </ac:spMkLst>
        </pc:spChg>
        <pc:spChg chg="add mod">
          <ac:chgData name="真実 加藤" userId="a9ed42993a33e28e" providerId="LiveId" clId="{5339FB1F-0EBD-466A-B604-F5B76E3C6923}" dt="2024-12-05T14:27:40.568" v="7039" actId="1076"/>
          <ac:spMkLst>
            <pc:docMk/>
            <pc:sldMk cId="3021838649" sldId="267"/>
            <ac:spMk id="24" creationId="{57AA640C-2883-919B-CADD-A1EFFE861825}"/>
          </ac:spMkLst>
        </pc:spChg>
        <pc:spChg chg="add mod">
          <ac:chgData name="真実 加藤" userId="a9ed42993a33e28e" providerId="LiveId" clId="{5339FB1F-0EBD-466A-B604-F5B76E3C6923}" dt="2024-12-05T14:27:47.069" v="7043" actId="1076"/>
          <ac:spMkLst>
            <pc:docMk/>
            <pc:sldMk cId="3021838649" sldId="267"/>
            <ac:spMk id="26" creationId="{A9117759-EEA8-AB23-7CCC-8729529B91BF}"/>
          </ac:spMkLst>
        </pc:spChg>
        <pc:spChg chg="add mod">
          <ac:chgData name="真実 加藤" userId="a9ed42993a33e28e" providerId="LiveId" clId="{5339FB1F-0EBD-466A-B604-F5B76E3C6923}" dt="2024-12-05T14:27:43.280" v="7041" actId="1076"/>
          <ac:spMkLst>
            <pc:docMk/>
            <pc:sldMk cId="3021838649" sldId="267"/>
            <ac:spMk id="28" creationId="{0442A3CC-2B80-5778-F2F9-144E24F586E2}"/>
          </ac:spMkLst>
        </pc:spChg>
        <pc:spChg chg="add mod">
          <ac:chgData name="真実 加藤" userId="a9ed42993a33e28e" providerId="LiveId" clId="{5339FB1F-0EBD-466A-B604-F5B76E3C6923}" dt="2024-12-05T14:26:58.361" v="6998" actId="1076"/>
          <ac:spMkLst>
            <pc:docMk/>
            <pc:sldMk cId="3021838649" sldId="267"/>
            <ac:spMk id="32" creationId="{E55E0A7F-AE25-95E5-801B-03D082D51E42}"/>
          </ac:spMkLst>
        </pc:spChg>
        <pc:spChg chg="add mod">
          <ac:chgData name="真実 加藤" userId="a9ed42993a33e28e" providerId="LiveId" clId="{5339FB1F-0EBD-466A-B604-F5B76E3C6923}" dt="2024-12-05T14:16:23.527" v="6069" actId="1076"/>
          <ac:spMkLst>
            <pc:docMk/>
            <pc:sldMk cId="3021838649" sldId="267"/>
            <ac:spMk id="33" creationId="{CC79EF00-A722-87B5-E789-63EC9FD4706F}"/>
          </ac:spMkLst>
        </pc:spChg>
        <pc:spChg chg="add mod">
          <ac:chgData name="真実 加藤" userId="a9ed42993a33e28e" providerId="LiveId" clId="{5339FB1F-0EBD-466A-B604-F5B76E3C6923}" dt="2024-12-05T14:16:43.838" v="6079" actId="1076"/>
          <ac:spMkLst>
            <pc:docMk/>
            <pc:sldMk cId="3021838649" sldId="267"/>
            <ac:spMk id="34" creationId="{BAC4BC13-DA00-26EA-4674-47FCA5A4B289}"/>
          </ac:spMkLst>
        </pc:spChg>
        <pc:spChg chg="add mod">
          <ac:chgData name="真実 加藤" userId="a9ed42993a33e28e" providerId="LiveId" clId="{5339FB1F-0EBD-466A-B604-F5B76E3C6923}" dt="2024-12-05T14:27:44.874" v="7042" actId="1076"/>
          <ac:spMkLst>
            <pc:docMk/>
            <pc:sldMk cId="3021838649" sldId="267"/>
            <ac:spMk id="35" creationId="{C644B8BF-9AF8-AAD7-0296-E713FAF301A6}"/>
          </ac:spMkLst>
        </pc:spChg>
        <pc:picChg chg="add mod">
          <ac:chgData name="真実 加藤" userId="a9ed42993a33e28e" providerId="LiveId" clId="{5339FB1F-0EBD-466A-B604-F5B76E3C6923}" dt="2024-12-05T14:08:20.982" v="5895" actId="14100"/>
          <ac:picMkLst>
            <pc:docMk/>
            <pc:sldMk cId="3021838649" sldId="267"/>
            <ac:picMk id="4" creationId="{A02CC367-0C12-4C90-BB67-7EA5FB1D2ABD}"/>
          </ac:picMkLst>
        </pc:picChg>
        <pc:picChg chg="add mod">
          <ac:chgData name="真実 加藤" userId="a9ed42993a33e28e" providerId="LiveId" clId="{5339FB1F-0EBD-466A-B604-F5B76E3C6923}" dt="2024-12-05T14:07:38.576" v="5889" actId="1076"/>
          <ac:picMkLst>
            <pc:docMk/>
            <pc:sldMk cId="3021838649" sldId="267"/>
            <ac:picMk id="5" creationId="{83B9E3EE-1C44-1ADF-4225-97F79273FC9B}"/>
          </ac:picMkLst>
        </pc:picChg>
        <pc:picChg chg="add mod">
          <ac:chgData name="真実 加藤" userId="a9ed42993a33e28e" providerId="LiveId" clId="{5339FB1F-0EBD-466A-B604-F5B76E3C6923}" dt="2024-12-05T14:07:45.230" v="5893" actId="1076"/>
          <ac:picMkLst>
            <pc:docMk/>
            <pc:sldMk cId="3021838649" sldId="267"/>
            <ac:picMk id="6" creationId="{3AA9AE59-7931-F7F6-4CE8-8F8F269FF282}"/>
          </ac:picMkLst>
        </pc:picChg>
        <pc:picChg chg="add mod">
          <ac:chgData name="真実 加藤" userId="a9ed42993a33e28e" providerId="LiveId" clId="{5339FB1F-0EBD-466A-B604-F5B76E3C6923}" dt="2024-12-05T14:07:43.215" v="5892" actId="1076"/>
          <ac:picMkLst>
            <pc:docMk/>
            <pc:sldMk cId="3021838649" sldId="267"/>
            <ac:picMk id="7" creationId="{BAC2B459-C9D2-6123-5AF4-8CF27F8395BD}"/>
          </ac:picMkLst>
        </pc:picChg>
        <pc:picChg chg="add del mod">
          <ac:chgData name="真実 加藤" userId="a9ed42993a33e28e" providerId="LiveId" clId="{5339FB1F-0EBD-466A-B604-F5B76E3C6923}" dt="2024-12-05T14:09:13.527" v="5921" actId="478"/>
          <ac:picMkLst>
            <pc:docMk/>
            <pc:sldMk cId="3021838649" sldId="267"/>
            <ac:picMk id="16" creationId="{2D699FEA-3C98-F643-54E0-1B624FEB32D8}"/>
          </ac:picMkLst>
        </pc:picChg>
        <pc:picChg chg="add del mod">
          <ac:chgData name="真実 加藤" userId="a9ed42993a33e28e" providerId="LiveId" clId="{5339FB1F-0EBD-466A-B604-F5B76E3C6923}" dt="2024-12-05T14:09:13.527" v="5921" actId="478"/>
          <ac:picMkLst>
            <pc:docMk/>
            <pc:sldMk cId="3021838649" sldId="267"/>
            <ac:picMk id="17" creationId="{7B18DD47-0246-A074-BBF6-50A2049208BF}"/>
          </ac:picMkLst>
        </pc:picChg>
        <pc:picChg chg="add del mod">
          <ac:chgData name="真実 加藤" userId="a9ed42993a33e28e" providerId="LiveId" clId="{5339FB1F-0EBD-466A-B604-F5B76E3C6923}" dt="2024-12-05T14:09:13.527" v="5921" actId="478"/>
          <ac:picMkLst>
            <pc:docMk/>
            <pc:sldMk cId="3021838649" sldId="267"/>
            <ac:picMk id="18" creationId="{E6D76D63-E421-1814-B844-86473859A901}"/>
          </ac:picMkLst>
        </pc:picChg>
        <pc:picChg chg="add del mod">
          <ac:chgData name="真実 加藤" userId="a9ed42993a33e28e" providerId="LiveId" clId="{5339FB1F-0EBD-466A-B604-F5B76E3C6923}" dt="2024-12-05T14:09:13.527" v="5921" actId="478"/>
          <ac:picMkLst>
            <pc:docMk/>
            <pc:sldMk cId="3021838649" sldId="267"/>
            <ac:picMk id="19" creationId="{5A1D5F08-3913-DE57-15F0-5EBEB22BA31E}"/>
          </ac:picMkLst>
        </pc:picChg>
        <pc:picChg chg="add del mod">
          <ac:chgData name="真実 加藤" userId="a9ed42993a33e28e" providerId="LiveId" clId="{5339FB1F-0EBD-466A-B604-F5B76E3C6923}" dt="2024-12-05T14:09:13.527" v="5921" actId="478"/>
          <ac:picMkLst>
            <pc:docMk/>
            <pc:sldMk cId="3021838649" sldId="267"/>
            <ac:picMk id="20" creationId="{9C592B05-B153-7A98-5AE7-7F5DC5FAA113}"/>
          </ac:picMkLst>
        </pc:picChg>
        <pc:picChg chg="add del mod">
          <ac:chgData name="真実 加藤" userId="a9ed42993a33e28e" providerId="LiveId" clId="{5339FB1F-0EBD-466A-B604-F5B76E3C6923}" dt="2024-12-05T14:09:13.527" v="5921" actId="478"/>
          <ac:picMkLst>
            <pc:docMk/>
            <pc:sldMk cId="3021838649" sldId="267"/>
            <ac:picMk id="21" creationId="{AD6447B7-CC74-52DD-D340-30B66639102A}"/>
          </ac:picMkLst>
        </pc:picChg>
        <pc:picChg chg="add del mod">
          <ac:chgData name="真実 加藤" userId="a9ed42993a33e28e" providerId="LiveId" clId="{5339FB1F-0EBD-466A-B604-F5B76E3C6923}" dt="2024-12-05T14:09:13.527" v="5921" actId="478"/>
          <ac:picMkLst>
            <pc:docMk/>
            <pc:sldMk cId="3021838649" sldId="267"/>
            <ac:picMk id="22" creationId="{E2B8E71F-9DEF-1A84-4A30-6629CC6B83DA}"/>
          </ac:picMkLst>
        </pc:picChg>
        <pc:picChg chg="add del mod">
          <ac:chgData name="真実 加藤" userId="a9ed42993a33e28e" providerId="LiveId" clId="{5339FB1F-0EBD-466A-B604-F5B76E3C6923}" dt="2024-12-05T14:09:13.527" v="5921" actId="478"/>
          <ac:picMkLst>
            <pc:docMk/>
            <pc:sldMk cId="3021838649" sldId="267"/>
            <ac:picMk id="23" creationId="{CA091B06-43D5-C151-7C39-047FEE9CE554}"/>
          </ac:picMkLst>
        </pc:picChg>
        <pc:picChg chg="add mod">
          <ac:chgData name="真実 加藤" userId="a9ed42993a33e28e" providerId="LiveId" clId="{5339FB1F-0EBD-466A-B604-F5B76E3C6923}" dt="2024-12-05T14:16:28.872" v="6072" actId="1076"/>
          <ac:picMkLst>
            <pc:docMk/>
            <pc:sldMk cId="3021838649" sldId="267"/>
            <ac:picMk id="25" creationId="{F4A90211-5780-4DF1-7E03-A1FFDDF4D8F9}"/>
          </ac:picMkLst>
        </pc:picChg>
        <pc:picChg chg="add mod">
          <ac:chgData name="真実 加藤" userId="a9ed42993a33e28e" providerId="LiveId" clId="{5339FB1F-0EBD-466A-B604-F5B76E3C6923}" dt="2024-12-05T14:27:41.962" v="7040" actId="1076"/>
          <ac:picMkLst>
            <pc:docMk/>
            <pc:sldMk cId="3021838649" sldId="267"/>
            <ac:picMk id="27" creationId="{D709BE32-596B-2EE6-C9FA-10E2619C60EE}"/>
          </ac:picMkLst>
        </pc:picChg>
        <pc:picChg chg="add mod">
          <ac:chgData name="真実 加藤" userId="a9ed42993a33e28e" providerId="LiveId" clId="{5339FB1F-0EBD-466A-B604-F5B76E3C6923}" dt="2024-12-05T14:16:50.670" v="6081" actId="1076"/>
          <ac:picMkLst>
            <pc:docMk/>
            <pc:sldMk cId="3021838649" sldId="267"/>
            <ac:picMk id="29" creationId="{C65F4F4C-8F4E-3E3E-0074-BA87897A828F}"/>
          </ac:picMkLst>
        </pc:picChg>
        <pc:picChg chg="add mod">
          <ac:chgData name="真実 加藤" userId="a9ed42993a33e28e" providerId="LiveId" clId="{5339FB1F-0EBD-466A-B604-F5B76E3C6923}" dt="2024-12-05T14:16:33.180" v="6075" actId="1076"/>
          <ac:picMkLst>
            <pc:docMk/>
            <pc:sldMk cId="3021838649" sldId="267"/>
            <ac:picMk id="30" creationId="{81A7495F-8F2F-F471-76F2-39F59406700D}"/>
          </ac:picMkLst>
        </pc:picChg>
        <pc:picChg chg="add mod">
          <ac:chgData name="真実 加藤" userId="a9ed42993a33e28e" providerId="LiveId" clId="{5339FB1F-0EBD-466A-B604-F5B76E3C6923}" dt="2024-12-05T14:16:49.495" v="6080" actId="1076"/>
          <ac:picMkLst>
            <pc:docMk/>
            <pc:sldMk cId="3021838649" sldId="267"/>
            <ac:picMk id="31" creationId="{7487E80B-AEA9-6E58-CC0C-75034050CCD4}"/>
          </ac:picMkLst>
        </pc:picChg>
      </pc:sldChg>
      <pc:sldChg chg="delSp add del setBg delDesignElem">
        <pc:chgData name="真実 加藤" userId="a9ed42993a33e28e" providerId="LiveId" clId="{5339FB1F-0EBD-466A-B604-F5B76E3C6923}" dt="2024-12-05T10:33:27.710" v="1470" actId="47"/>
        <pc:sldMkLst>
          <pc:docMk/>
          <pc:sldMk cId="1995333534" sldId="268"/>
        </pc:sldMkLst>
        <pc:spChg chg="del">
          <ac:chgData name="真実 加藤" userId="a9ed42993a33e28e" providerId="LiveId" clId="{5339FB1F-0EBD-466A-B604-F5B76E3C6923}" dt="2024-12-05T10:33:10.800" v="1463"/>
          <ac:spMkLst>
            <pc:docMk/>
            <pc:sldMk cId="1995333534" sldId="268"/>
            <ac:spMk id="8" creationId="{1A88097F-DDB3-B019-C192-26296228AEAB}"/>
          </ac:spMkLst>
        </pc:spChg>
        <pc:spChg chg="del">
          <ac:chgData name="真実 加藤" userId="a9ed42993a33e28e" providerId="LiveId" clId="{5339FB1F-0EBD-466A-B604-F5B76E3C6923}" dt="2024-12-05T10:33:10.800" v="1463"/>
          <ac:spMkLst>
            <pc:docMk/>
            <pc:sldMk cId="1995333534" sldId="268"/>
            <ac:spMk id="10" creationId="{F4FDC316-039B-5293-3C97-C63160C22624}"/>
          </ac:spMkLst>
        </pc:spChg>
        <pc:spChg chg="del">
          <ac:chgData name="真実 加藤" userId="a9ed42993a33e28e" providerId="LiveId" clId="{5339FB1F-0EBD-466A-B604-F5B76E3C6923}" dt="2024-12-05T10:33:10.800" v="1463"/>
          <ac:spMkLst>
            <pc:docMk/>
            <pc:sldMk cId="1995333534" sldId="268"/>
            <ac:spMk id="12" creationId="{DCD82639-E589-C510-996E-A77E4FD90191}"/>
          </ac:spMkLst>
        </pc:spChg>
        <pc:spChg chg="del">
          <ac:chgData name="真実 加藤" userId="a9ed42993a33e28e" providerId="LiveId" clId="{5339FB1F-0EBD-466A-B604-F5B76E3C6923}" dt="2024-12-05T10:33:10.800" v="1463"/>
          <ac:spMkLst>
            <pc:docMk/>
            <pc:sldMk cId="1995333534" sldId="268"/>
            <ac:spMk id="14" creationId="{EC053AFF-F17E-A10C-A25E-C933B8804F3F}"/>
          </ac:spMkLst>
        </pc:spChg>
      </pc:sldChg>
      <pc:sldChg chg="modSp add mod">
        <pc:chgData name="真実 加藤" userId="a9ed42993a33e28e" providerId="LiveId" clId="{5339FB1F-0EBD-466A-B604-F5B76E3C6923}" dt="2024-12-05T14:49:50.612" v="8800" actId="20577"/>
        <pc:sldMkLst>
          <pc:docMk/>
          <pc:sldMk cId="3324852277" sldId="268"/>
        </pc:sldMkLst>
        <pc:spChg chg="mod">
          <ac:chgData name="真実 加藤" userId="a9ed42993a33e28e" providerId="LiveId" clId="{5339FB1F-0EBD-466A-B604-F5B76E3C6923}" dt="2024-12-05T14:49:50.612" v="8800" actId="20577"/>
          <ac:spMkLst>
            <pc:docMk/>
            <pc:sldMk cId="3324852277" sldId="268"/>
            <ac:spMk id="2" creationId="{479BDDF2-BB22-DD92-0EA5-5CCEC38C71FB}"/>
          </ac:spMkLst>
        </pc:spChg>
      </pc:sldChg>
      <pc:sldChg chg="addSp delSp modSp add del mod setBg delDesignElem">
        <pc:chgData name="真実 加藤" userId="a9ed42993a33e28e" providerId="LiveId" clId="{5339FB1F-0EBD-466A-B604-F5B76E3C6923}" dt="2024-12-05T10:32:58.671" v="1458"/>
        <pc:sldMkLst>
          <pc:docMk/>
          <pc:sldMk cId="4218560789" sldId="268"/>
        </pc:sldMkLst>
        <pc:spChg chg="add del">
          <ac:chgData name="真実 加藤" userId="a9ed42993a33e28e" providerId="LiveId" clId="{5339FB1F-0EBD-466A-B604-F5B76E3C6923}" dt="2024-12-05T10:32:36.524" v="1457" actId="478"/>
          <ac:spMkLst>
            <pc:docMk/>
            <pc:sldMk cId="4218560789" sldId="268"/>
            <ac:spMk id="2" creationId="{A0F557A3-7464-C107-97AA-EF1D9B7913D2}"/>
          </ac:spMkLst>
        </pc:spChg>
        <pc:spChg chg="add del">
          <ac:chgData name="真実 加藤" userId="a9ed42993a33e28e" providerId="LiveId" clId="{5339FB1F-0EBD-466A-B604-F5B76E3C6923}" dt="2024-12-05T10:32:58.671" v="1458"/>
          <ac:spMkLst>
            <pc:docMk/>
            <pc:sldMk cId="4218560789" sldId="268"/>
            <ac:spMk id="8" creationId="{76CADC6D-78A9-2771-4D0C-97586805DA07}"/>
          </ac:spMkLst>
        </pc:spChg>
        <pc:spChg chg="add del">
          <ac:chgData name="真実 加藤" userId="a9ed42993a33e28e" providerId="LiveId" clId="{5339FB1F-0EBD-466A-B604-F5B76E3C6923}" dt="2024-12-05T10:32:36.524" v="1457" actId="478"/>
          <ac:spMkLst>
            <pc:docMk/>
            <pc:sldMk cId="4218560789" sldId="268"/>
            <ac:spMk id="9" creationId="{F87BF69D-227B-C7DF-ACF2-BFBF85EFF92D}"/>
          </ac:spMkLst>
        </pc:spChg>
        <pc:spChg chg="add del">
          <ac:chgData name="真実 加藤" userId="a9ed42993a33e28e" providerId="LiveId" clId="{5339FB1F-0EBD-466A-B604-F5B76E3C6923}" dt="2024-12-05T10:32:58.671" v="1458"/>
          <ac:spMkLst>
            <pc:docMk/>
            <pc:sldMk cId="4218560789" sldId="268"/>
            <ac:spMk id="10" creationId="{22814CB3-C68D-9759-E5C8-E8B95B3BFEFF}"/>
          </ac:spMkLst>
        </pc:spChg>
        <pc:spChg chg="add del">
          <ac:chgData name="真実 加藤" userId="a9ed42993a33e28e" providerId="LiveId" clId="{5339FB1F-0EBD-466A-B604-F5B76E3C6923}" dt="2024-12-05T10:32:36.524" v="1457" actId="478"/>
          <ac:spMkLst>
            <pc:docMk/>
            <pc:sldMk cId="4218560789" sldId="268"/>
            <ac:spMk id="11" creationId="{8A6FB1A2-C544-430E-7FA2-54F378F415C1}"/>
          </ac:spMkLst>
        </pc:spChg>
        <pc:spChg chg="add del">
          <ac:chgData name="真実 加藤" userId="a9ed42993a33e28e" providerId="LiveId" clId="{5339FB1F-0EBD-466A-B604-F5B76E3C6923}" dt="2024-12-05T10:32:58.671" v="1458"/>
          <ac:spMkLst>
            <pc:docMk/>
            <pc:sldMk cId="4218560789" sldId="268"/>
            <ac:spMk id="12" creationId="{0C011802-855A-237D-D92B-9609B03A0BF2}"/>
          </ac:spMkLst>
        </pc:spChg>
        <pc:spChg chg="add del mod">
          <ac:chgData name="真実 加藤" userId="a9ed42993a33e28e" providerId="LiveId" clId="{5339FB1F-0EBD-466A-B604-F5B76E3C6923}" dt="2024-12-05T10:32:36.524" v="1457" actId="478"/>
          <ac:spMkLst>
            <pc:docMk/>
            <pc:sldMk cId="4218560789" sldId="268"/>
            <ac:spMk id="13" creationId="{C4CA84E2-0DBD-2B32-CCCC-36DC4DB33F89}"/>
          </ac:spMkLst>
        </pc:spChg>
        <pc:spChg chg="add del">
          <ac:chgData name="真実 加藤" userId="a9ed42993a33e28e" providerId="LiveId" clId="{5339FB1F-0EBD-466A-B604-F5B76E3C6923}" dt="2024-12-05T10:32:58.671" v="1458"/>
          <ac:spMkLst>
            <pc:docMk/>
            <pc:sldMk cId="4218560789" sldId="268"/>
            <ac:spMk id="14" creationId="{A31A46DD-8DF5-EDB0-6D7C-D071C9922726}"/>
          </ac:spMkLst>
        </pc:spChg>
        <pc:grpChg chg="add del">
          <ac:chgData name="真実 加藤" userId="a9ed42993a33e28e" providerId="LiveId" clId="{5339FB1F-0EBD-466A-B604-F5B76E3C6923}" dt="2024-12-05T10:32:36.524" v="1457" actId="478"/>
          <ac:grpSpMkLst>
            <pc:docMk/>
            <pc:sldMk cId="4218560789" sldId="268"/>
            <ac:grpSpMk id="3" creationId="{58C6F187-D286-8F53-A69A-7111A728434D}"/>
          </ac:grpSpMkLst>
        </pc:grpChg>
      </pc:sldChg>
      <pc:sldChg chg="delSp add del setBg delDesignElem">
        <pc:chgData name="真実 加藤" userId="a9ed42993a33e28e" providerId="LiveId" clId="{5339FB1F-0EBD-466A-B604-F5B76E3C6923}" dt="2024-12-05T10:33:28.352" v="1471" actId="47"/>
        <pc:sldMkLst>
          <pc:docMk/>
          <pc:sldMk cId="364700132" sldId="269"/>
        </pc:sldMkLst>
        <pc:spChg chg="del">
          <ac:chgData name="真実 加藤" userId="a9ed42993a33e28e" providerId="LiveId" clId="{5339FB1F-0EBD-466A-B604-F5B76E3C6923}" dt="2024-12-05T10:33:10.958" v="1465"/>
          <ac:spMkLst>
            <pc:docMk/>
            <pc:sldMk cId="364700132" sldId="269"/>
            <ac:spMk id="8" creationId="{04D7029A-6FFE-FE91-5711-9EEF778B3180}"/>
          </ac:spMkLst>
        </pc:spChg>
        <pc:spChg chg="del">
          <ac:chgData name="真実 加藤" userId="a9ed42993a33e28e" providerId="LiveId" clId="{5339FB1F-0EBD-466A-B604-F5B76E3C6923}" dt="2024-12-05T10:33:10.958" v="1465"/>
          <ac:spMkLst>
            <pc:docMk/>
            <pc:sldMk cId="364700132" sldId="269"/>
            <ac:spMk id="10" creationId="{438BADE2-7C7D-E26B-966E-E0BA38157014}"/>
          </ac:spMkLst>
        </pc:spChg>
        <pc:spChg chg="del">
          <ac:chgData name="真実 加藤" userId="a9ed42993a33e28e" providerId="LiveId" clId="{5339FB1F-0EBD-466A-B604-F5B76E3C6923}" dt="2024-12-05T10:33:10.958" v="1465"/>
          <ac:spMkLst>
            <pc:docMk/>
            <pc:sldMk cId="364700132" sldId="269"/>
            <ac:spMk id="12" creationId="{5C88FDE9-EB5F-C15A-7762-2FA4C7CCE48A}"/>
          </ac:spMkLst>
        </pc:spChg>
        <pc:spChg chg="del">
          <ac:chgData name="真実 加藤" userId="a9ed42993a33e28e" providerId="LiveId" clId="{5339FB1F-0EBD-466A-B604-F5B76E3C6923}" dt="2024-12-05T10:33:10.958" v="1465"/>
          <ac:spMkLst>
            <pc:docMk/>
            <pc:sldMk cId="364700132" sldId="269"/>
            <ac:spMk id="14" creationId="{44120EC8-321F-2FCE-3290-19909052CB7F}"/>
          </ac:spMkLst>
        </pc:spChg>
      </pc:sldChg>
      <pc:sldChg chg="delSp add del setBg delDesignElem">
        <pc:chgData name="真実 加藤" userId="a9ed42993a33e28e" providerId="LiveId" clId="{5339FB1F-0EBD-466A-B604-F5B76E3C6923}" dt="2024-12-05T10:33:26.045" v="1469" actId="47"/>
        <pc:sldMkLst>
          <pc:docMk/>
          <pc:sldMk cId="4290905753" sldId="270"/>
        </pc:sldMkLst>
        <pc:spChg chg="del">
          <ac:chgData name="真実 加藤" userId="a9ed42993a33e28e" providerId="LiveId" clId="{5339FB1F-0EBD-466A-B604-F5B76E3C6923}" dt="2024-12-05T10:33:14.745" v="1467"/>
          <ac:spMkLst>
            <pc:docMk/>
            <pc:sldMk cId="4290905753" sldId="270"/>
            <ac:spMk id="8" creationId="{6A80FDA8-F6A5-7E4C-4DC3-A3BCE0987D0F}"/>
          </ac:spMkLst>
        </pc:spChg>
        <pc:spChg chg="del">
          <ac:chgData name="真実 加藤" userId="a9ed42993a33e28e" providerId="LiveId" clId="{5339FB1F-0EBD-466A-B604-F5B76E3C6923}" dt="2024-12-05T10:33:14.745" v="1467"/>
          <ac:spMkLst>
            <pc:docMk/>
            <pc:sldMk cId="4290905753" sldId="270"/>
            <ac:spMk id="10" creationId="{16A09C43-BA2C-78E6-DE02-E3B25DA3E18B}"/>
          </ac:spMkLst>
        </pc:spChg>
        <pc:spChg chg="del">
          <ac:chgData name="真実 加藤" userId="a9ed42993a33e28e" providerId="LiveId" clId="{5339FB1F-0EBD-466A-B604-F5B76E3C6923}" dt="2024-12-05T10:33:14.745" v="1467"/>
          <ac:spMkLst>
            <pc:docMk/>
            <pc:sldMk cId="4290905753" sldId="270"/>
            <ac:spMk id="12" creationId="{A874E8E6-310A-B693-FAE3-70076723E912}"/>
          </ac:spMkLst>
        </pc:spChg>
        <pc:spChg chg="del">
          <ac:chgData name="真実 加藤" userId="a9ed42993a33e28e" providerId="LiveId" clId="{5339FB1F-0EBD-466A-B604-F5B76E3C6923}" dt="2024-12-05T10:33:14.745" v="1467"/>
          <ac:spMkLst>
            <pc:docMk/>
            <pc:sldMk cId="4290905753" sldId="270"/>
            <ac:spMk id="14" creationId="{BF1A0026-EE1B-1A5C-6C6E-34C3604601BD}"/>
          </ac:spMkLst>
        </pc:spChg>
      </pc:sldChg>
      <pc:sldChg chg="add del">
        <pc:chgData name="真実 加藤" userId="a9ed42993a33e28e" providerId="LiveId" clId="{5339FB1F-0EBD-466A-B604-F5B76E3C6923}" dt="2024-12-05T10:42:42.734" v="1709" actId="47"/>
        <pc:sldMkLst>
          <pc:docMk/>
          <pc:sldMk cId="41374676" sldId="271"/>
        </pc:sldMkLst>
      </pc:sldChg>
      <pc:sldChg chg="delSp add del setBg delDesignElem">
        <pc:chgData name="真実 加藤" userId="a9ed42993a33e28e" providerId="LiveId" clId="{5339FB1F-0EBD-466A-B604-F5B76E3C6923}" dt="2024-12-05T10:35:07.565" v="1476" actId="47"/>
        <pc:sldMkLst>
          <pc:docMk/>
          <pc:sldMk cId="1803404132" sldId="272"/>
        </pc:sldMkLst>
        <pc:spChg chg="del">
          <ac:chgData name="真実 加藤" userId="a9ed42993a33e28e" providerId="LiveId" clId="{5339FB1F-0EBD-466A-B604-F5B76E3C6923}" dt="2024-12-05T10:34:36.944" v="1475"/>
          <ac:spMkLst>
            <pc:docMk/>
            <pc:sldMk cId="1803404132" sldId="272"/>
            <ac:spMk id="8" creationId="{DF39C7C2-F8B8-4213-5ED6-8B64E8740A97}"/>
          </ac:spMkLst>
        </pc:spChg>
        <pc:spChg chg="del">
          <ac:chgData name="真実 加藤" userId="a9ed42993a33e28e" providerId="LiveId" clId="{5339FB1F-0EBD-466A-B604-F5B76E3C6923}" dt="2024-12-05T10:34:36.944" v="1475"/>
          <ac:spMkLst>
            <pc:docMk/>
            <pc:sldMk cId="1803404132" sldId="272"/>
            <ac:spMk id="10" creationId="{B8D5D9A5-5637-CEC0-CD90-2F360B4A53F4}"/>
          </ac:spMkLst>
        </pc:spChg>
        <pc:spChg chg="del">
          <ac:chgData name="真実 加藤" userId="a9ed42993a33e28e" providerId="LiveId" clId="{5339FB1F-0EBD-466A-B604-F5B76E3C6923}" dt="2024-12-05T10:34:36.944" v="1475"/>
          <ac:spMkLst>
            <pc:docMk/>
            <pc:sldMk cId="1803404132" sldId="272"/>
            <ac:spMk id="12" creationId="{742225D4-CA48-33CB-F88C-C912CBBA671E}"/>
          </ac:spMkLst>
        </pc:spChg>
        <pc:spChg chg="del">
          <ac:chgData name="真実 加藤" userId="a9ed42993a33e28e" providerId="LiveId" clId="{5339FB1F-0EBD-466A-B604-F5B76E3C6923}" dt="2024-12-05T10:34:36.944" v="1475"/>
          <ac:spMkLst>
            <pc:docMk/>
            <pc:sldMk cId="1803404132" sldId="272"/>
            <ac:spMk id="14" creationId="{88CD7F7F-6672-364A-19CC-1C7D6015265C}"/>
          </ac:spMkLst>
        </pc:spChg>
      </pc:sldChg>
      <pc:sldChg chg="new del">
        <pc:chgData name="真実 加藤" userId="a9ed42993a33e28e" providerId="LiveId" clId="{5339FB1F-0EBD-466A-B604-F5B76E3C6923}" dt="2024-12-05T10:34:24.335" v="1473" actId="47"/>
        <pc:sldMkLst>
          <pc:docMk/>
          <pc:sldMk cId="3503916054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DC719-3BFB-495D-B5BE-1325900DC2C2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51423-109F-4901-9B05-CA936D1E07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930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お腹にやさしく の加藤と坂井です。我々が開発したアプリ、</a:t>
            </a:r>
            <a:r>
              <a:rPr kumimoji="1" lang="en-US" altLang="ja-JP" dirty="0" err="1"/>
              <a:t>ConneCre</a:t>
            </a:r>
            <a:r>
              <a:rPr kumimoji="1" lang="ja-JP" altLang="en-US" dirty="0"/>
              <a:t>について発表したいと思います。よろしくお願いします。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1423-109F-4901-9B05-CA936D1E079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8140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アプリ名にもなっている「</a:t>
            </a:r>
            <a:r>
              <a:rPr kumimoji="1" lang="en-US" altLang="ja-JP" dirty="0" err="1"/>
              <a:t>ConneCre</a:t>
            </a:r>
            <a:r>
              <a:rPr kumimoji="1" lang="ja-JP" altLang="en-US" dirty="0"/>
              <a:t>」は、「クリエイターを繋げる」という意味があります。</a:t>
            </a:r>
            <a:endParaRPr kumimoji="1" lang="en-US" altLang="ja-JP" dirty="0"/>
          </a:p>
          <a:p>
            <a:r>
              <a:rPr kumimoji="1" lang="ja-JP" altLang="en-US" dirty="0"/>
              <a:t>私たちは、ハッカソンに参加する学生が、「チームメンバーを探し、チームを結成する」ことの手助けができる、募集、マッチングサービスを開発しました。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1423-109F-4901-9B05-CA936D1E079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822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ハッカソンに参加したことのある人は、こういった経験があると思います。</a:t>
            </a:r>
            <a:endParaRPr kumimoji="1" lang="en-US" altLang="ja-JP" dirty="0"/>
          </a:p>
          <a:p>
            <a:r>
              <a:rPr kumimoji="1" lang="ja-JP" altLang="en-US" dirty="0"/>
              <a:t>ハッカソンなどのイベントで、共同開発をしてくれるメンバーを集めるのに苦労する。</a:t>
            </a:r>
            <a:endParaRPr kumimoji="1" lang="en-US" altLang="ja-JP" dirty="0"/>
          </a:p>
          <a:p>
            <a:r>
              <a:rPr kumimoji="1" lang="ja-JP" altLang="en-US" dirty="0"/>
              <a:t>とりあえず参加してみたはいいものの、特に作りたいものがない。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実際、我々は二人で開発を行っていたのですが、どちらもフロントエンドが苦手なので、ユーザーインターフェースの開発が難航しました。</a:t>
            </a:r>
            <a:endParaRPr kumimoji="1" lang="en-US" altLang="ja-JP" dirty="0"/>
          </a:p>
          <a:p>
            <a:r>
              <a:rPr kumimoji="1" lang="ja-JP" altLang="en-US" dirty="0"/>
              <a:t>人脈にも限界があり、フロントエンドの開発を行ってくれるメンバーを集めることが出来ませんでした。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1423-109F-4901-9B05-CA936D1E079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836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このような課題を解決してくれるのが、我々の開発した</a:t>
            </a:r>
            <a:r>
              <a:rPr kumimoji="1" lang="en-US" altLang="ja-JP" dirty="0" err="1"/>
              <a:t>ConneCre</a:t>
            </a:r>
            <a:r>
              <a:rPr kumimoji="1" lang="ja-JP" altLang="en-US" dirty="0"/>
              <a:t>です。</a:t>
            </a:r>
            <a:endParaRPr kumimoji="1" lang="en-US" altLang="ja-JP" dirty="0"/>
          </a:p>
          <a:p>
            <a:r>
              <a:rPr kumimoji="1" lang="ja-JP" altLang="en-US" dirty="0"/>
              <a:t>具体的には、メンバーが足りないときに</a:t>
            </a:r>
            <a:r>
              <a:rPr kumimoji="1" lang="ja-JP" altLang="en-US"/>
              <a:t>は、募集</a:t>
            </a:r>
            <a:r>
              <a:rPr kumimoji="1" lang="ja-JP" altLang="en-US" dirty="0"/>
              <a:t>・応募機能を使います。</a:t>
            </a:r>
            <a:endParaRPr kumimoji="1" lang="en-US" altLang="ja-JP" dirty="0"/>
          </a:p>
          <a:p>
            <a:r>
              <a:rPr kumimoji="1" lang="ja-JP" altLang="en-US" dirty="0"/>
              <a:t>アプリ内の募集を見ても興味を引く開発案がない場合、もしくは募集、応募機能でもうまく仲間が集めれなかった場合、ジャムマッチング機能を使います。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1423-109F-4901-9B05-CA936D1E079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142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各種機能を説明します。</a:t>
            </a:r>
            <a:endParaRPr kumimoji="1" lang="en-US" altLang="ja-JP" dirty="0"/>
          </a:p>
          <a:p>
            <a:r>
              <a:rPr kumimoji="1" lang="ja-JP" altLang="en-US" dirty="0"/>
              <a:t>既に開発したい内容が決まっている人は、募集機能を使って募集を投稿し、メンバーを募ります。</a:t>
            </a:r>
            <a:endParaRPr kumimoji="1" lang="en-US" altLang="ja-JP" dirty="0"/>
          </a:p>
          <a:p>
            <a:r>
              <a:rPr kumimoji="1" lang="ja-JP" altLang="en-US" dirty="0"/>
              <a:t>決まっていない人は、他の人の募集を確認し、興味があるものに応募します。</a:t>
            </a:r>
            <a:endParaRPr kumimoji="1" lang="en-US" altLang="ja-JP" dirty="0"/>
          </a:p>
          <a:p>
            <a:r>
              <a:rPr kumimoji="1" lang="ja-JP" altLang="en-US" dirty="0"/>
              <a:t>募集をかけた人が応募を承認すれば、マッチング成功です</a:t>
            </a:r>
            <a:r>
              <a:rPr kumimoji="1" lang="en-US" altLang="ja-JP" dirty="0"/>
              <a:t>!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しかし、他の人の募集を見ても、興味のあるものがなかった。もしくは、募集したけども、メンバーが集まらなかった。</a:t>
            </a:r>
            <a:endParaRPr kumimoji="1" lang="en-US" altLang="ja-JP" dirty="0"/>
          </a:p>
          <a:p>
            <a:r>
              <a:rPr kumimoji="1" lang="ja-JP" altLang="en-US" dirty="0"/>
              <a:t>応募しても承認されない、ということもあると思います。このような場合は、ジャムマッチング機能を使います。</a:t>
            </a:r>
            <a:endParaRPr kumimoji="1" lang="en-US" altLang="ja-JP" dirty="0"/>
          </a:p>
          <a:p>
            <a:r>
              <a:rPr kumimoji="1" lang="ja-JP" altLang="en-US" dirty="0"/>
              <a:t>ジャムマッチングとは、システムが自動でチーム結成を行ってくれる機能です。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1423-109F-4901-9B05-CA936D1E079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6350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ConneCre</a:t>
            </a:r>
            <a:r>
              <a:rPr kumimoji="1" lang="ja-JP" altLang="en-US" dirty="0"/>
              <a:t>の機能については理解してもらえたと思います。</a:t>
            </a:r>
            <a:endParaRPr kumimoji="1" lang="en-US" altLang="ja-JP" dirty="0"/>
          </a:p>
          <a:p>
            <a:r>
              <a:rPr kumimoji="1" lang="ja-JP" altLang="en-US" dirty="0"/>
              <a:t>このアプリの機能は、どちらも役割を基準としたマッチングを行うことが可能です。</a:t>
            </a:r>
            <a:endParaRPr kumimoji="1" lang="en-US" altLang="ja-JP" dirty="0"/>
          </a:p>
          <a:p>
            <a:r>
              <a:rPr kumimoji="1" lang="ja-JP" altLang="en-US" dirty="0"/>
              <a:t>そのため、我々のチームのような、フロントエンドがいないといった事故を防ぐことが出来ます。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もし、募集、応募でのマッチングがうまくいかなくても、ジャムマッチング機能で役割が分散されたチームを組むことが出来ます。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このように、</a:t>
            </a:r>
            <a:r>
              <a:rPr kumimoji="1" lang="en-US" altLang="ja-JP" dirty="0" err="1"/>
              <a:t>ConneCre</a:t>
            </a:r>
            <a:r>
              <a:rPr kumimoji="1" lang="ja-JP" altLang="en-US" dirty="0"/>
              <a:t>を使うことで、共同開発を行う仲間を簡単に見つけることが出来ます。</a:t>
            </a:r>
            <a:endParaRPr kumimoji="1" lang="en-US" altLang="ja-JP" dirty="0"/>
          </a:p>
          <a:p>
            <a:r>
              <a:rPr kumimoji="1" lang="ja-JP" altLang="en-US" dirty="0"/>
              <a:t>役割がある程度定まった状態で、チームを結成できるので、開発をより円滑に行うことができるでしょう。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1423-109F-4901-9B05-CA936D1E079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650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まとめると、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開発メンバーが見つからない、欲しい役割が不足してしまう、といった問題がありました。</a:t>
            </a:r>
            <a:endParaRPr kumimoji="1" lang="en-US" altLang="ja-JP" dirty="0"/>
          </a:p>
          <a:p>
            <a:r>
              <a:rPr kumimoji="1" lang="ja-JP" altLang="en-US" dirty="0"/>
              <a:t>そんなとき、</a:t>
            </a:r>
            <a:r>
              <a:rPr kumimoji="1" lang="en-US" altLang="ja-JP" dirty="0" err="1"/>
              <a:t>ConneCre</a:t>
            </a:r>
            <a:r>
              <a:rPr kumimoji="1" lang="ja-JP" altLang="en-US" dirty="0"/>
              <a:t>を使えば円滑なマッチングとチーム結成が可能になります。</a:t>
            </a:r>
            <a:endParaRPr kumimoji="1" lang="en-US" altLang="ja-JP" dirty="0"/>
          </a:p>
          <a:p>
            <a:r>
              <a:rPr kumimoji="1" lang="ja-JP" altLang="en-US" dirty="0"/>
              <a:t>既に役割がそろった状態なので、マッチングしたあとの開発もしやすいでしょう。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1423-109F-4901-9B05-CA936D1E079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537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651423-109F-4901-9B05-CA936D1E079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7039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79E049-03A5-C9C5-44A4-7BCCF998F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414190-03E3-5951-1F26-3937119EF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A898DA-0984-77AD-6C71-50F3ABDF5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8735-D1B8-42B2-A380-AA940C66D65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83B26E-F805-81BF-5BD4-ECAA17FA2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5370D5-B123-7624-3DAB-56C9E0C5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A309-858D-4DA7-8F6F-2956D4FE6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0350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3E383-C42C-F9B6-480C-03C50A805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7AAC5C-9929-D756-02AD-D1A36A680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553E13-8326-DA7C-0CB7-131C386A8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38735-D1B8-42B2-A380-AA940C66D65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052D66-0910-6ADD-32B9-859D5877A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813147-42B5-C4A8-F6E0-431C6189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AA309-858D-4DA7-8F6F-2956D4FE6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283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30EBB6A-2F3B-4FF8-B514-91B09FA88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818277D-D89B-DB14-9E34-8B1454AF5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DA631-887D-B225-39C7-1FE22F476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38735-D1B8-42B2-A380-AA940C66D65C}" type="datetimeFigureOut">
              <a:rPr kumimoji="1" lang="ja-JP" altLang="en-US" smtClean="0"/>
              <a:t>2024/12/6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0531D8-615E-C6C5-E7AD-72F48C617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3BE759-C3BF-4AEC-D614-23F4A06A14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8AA309-858D-4DA7-8F6F-2956D4FE6AF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567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557A19F-6261-E313-6F52-3BD6B327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r>
              <a:rPr lang="en-US" altLang="ja-JP" sz="8000" b="1" dirty="0" err="1"/>
              <a:t>ConneCre</a:t>
            </a:r>
            <a:br>
              <a:rPr lang="en-US" altLang="ja-JP" sz="8000" b="1" dirty="0"/>
            </a:br>
            <a:r>
              <a:rPr lang="ja-JP" altLang="en-US" sz="4400" dirty="0"/>
              <a:t>ハッカソンマッチング</a:t>
            </a:r>
            <a:endParaRPr kumimoji="1" lang="ja-JP" altLang="en-US" sz="80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54BC0D-3D58-76E2-476A-77BF953E9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0460" y="5076824"/>
            <a:ext cx="4532233" cy="1038225"/>
          </a:xfrm>
        </p:spPr>
        <p:txBody>
          <a:bodyPr>
            <a:normAutofit/>
          </a:bodyPr>
          <a:lstStyle/>
          <a:p>
            <a:pPr algn="r"/>
            <a:r>
              <a:rPr kumimoji="1" lang="ja-JP" altLang="en-US" sz="2800" dirty="0"/>
              <a:t>チーム：お腹にやさしく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A2976D-74C8-2263-56FE-2F7E1E02367C}"/>
              </a:ext>
            </a:extLst>
          </p:cNvPr>
          <p:cNvSpPr txBox="1"/>
          <p:nvPr/>
        </p:nvSpPr>
        <p:spPr>
          <a:xfrm>
            <a:off x="5948614" y="561160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ja-JP" altLang="en-US" sz="2400" dirty="0"/>
              <a:t>坂井一陽（福岡工業大学短期大学部</a:t>
            </a:r>
            <a:r>
              <a:rPr lang="en-US" altLang="ja-JP" sz="2400" dirty="0"/>
              <a:t>2</a:t>
            </a:r>
            <a:r>
              <a:rPr lang="ja-JP" altLang="en-US" sz="2400" dirty="0"/>
              <a:t>年）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加藤真実（福岡工業大学短期大学部</a:t>
            </a:r>
            <a:r>
              <a:rPr lang="en-US" altLang="ja-JP" sz="2400" dirty="0"/>
              <a:t>2</a:t>
            </a:r>
            <a:r>
              <a:rPr lang="ja-JP" altLang="en-US" sz="2400" dirty="0"/>
              <a:t>年）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7820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CA2EF-0A65-AAD1-755B-FC25C35FB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7F06C3-5549-FACB-F8A8-57FD1980B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20CD5557-13D7-F9BA-FC84-2D0FE0842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00618E0-5A98-F2E3-5A51-1B1F827F1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832B824-39D5-FA06-049C-013C0296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企画概要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0C61F6-CF6B-C887-BE65-64323D6D1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8E8A5B-CD41-7677-114F-8F2903A8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1923"/>
            <a:ext cx="10515600" cy="3940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・アプリ名</a:t>
            </a:r>
            <a:endParaRPr lang="en-US" altLang="ja-JP" sz="6000" dirty="0"/>
          </a:p>
          <a:p>
            <a:pPr marL="0" indent="0">
              <a:buNone/>
            </a:pPr>
            <a:r>
              <a:rPr lang="ja-JP" altLang="en-US" sz="6000" dirty="0">
                <a:solidFill>
                  <a:schemeClr val="accent1"/>
                </a:solidFill>
              </a:rPr>
              <a:t>　</a:t>
            </a:r>
            <a:r>
              <a:rPr lang="en-US" altLang="ja-JP" sz="6000" b="1" u="sng" dirty="0" err="1">
                <a:solidFill>
                  <a:schemeClr val="accent1"/>
                </a:solidFill>
              </a:rPr>
              <a:t>Conne</a:t>
            </a:r>
            <a:r>
              <a:rPr lang="en-US" altLang="ja-JP" sz="6000" b="1" u="sng" dirty="0" err="1">
                <a:solidFill>
                  <a:schemeClr val="accent2"/>
                </a:solidFill>
              </a:rPr>
              <a:t>Cre</a:t>
            </a:r>
            <a:endParaRPr lang="en-US" altLang="ja-JP" sz="6000" b="1" u="sng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sz="3600" dirty="0"/>
              <a:t>・テーマ</a:t>
            </a:r>
            <a:endParaRPr kumimoji="1" lang="en-US" altLang="ja-JP" sz="3600" dirty="0"/>
          </a:p>
          <a:p>
            <a:pPr marL="0" indent="0">
              <a:buNone/>
            </a:pPr>
            <a:r>
              <a:rPr kumimoji="1" lang="en-US" altLang="ja-JP" dirty="0"/>
              <a:t>	</a:t>
            </a:r>
            <a:r>
              <a:rPr kumimoji="1" lang="ja-JP" altLang="en-US" dirty="0"/>
              <a:t>ハッカソンに参加する学生が、チームメンバーを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kumimoji="1" lang="ja-JP" altLang="en-US" dirty="0"/>
              <a:t>探すための</a:t>
            </a:r>
            <a:r>
              <a:rPr kumimoji="1" lang="en-US" altLang="ja-JP" dirty="0"/>
              <a:t>	</a:t>
            </a:r>
            <a:r>
              <a:rPr kumimoji="1" lang="ja-JP" altLang="en-US" dirty="0"/>
              <a:t>募集・マッチングサービス</a:t>
            </a:r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2C073880-F1B5-D319-471D-91966A760EC6}"/>
              </a:ext>
            </a:extLst>
          </p:cNvPr>
          <p:cNvGrpSpPr/>
          <p:nvPr/>
        </p:nvGrpSpPr>
        <p:grpSpPr>
          <a:xfrm>
            <a:off x="1925963" y="3580600"/>
            <a:ext cx="7461671" cy="529174"/>
            <a:chOff x="3351641" y="3244335"/>
            <a:chExt cx="7461671" cy="529174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A655DBDE-DB98-3264-1919-B5982AD55E8A}"/>
                </a:ext>
              </a:extLst>
            </p:cNvPr>
            <p:cNvSpPr txBox="1"/>
            <p:nvPr/>
          </p:nvSpPr>
          <p:spPr>
            <a:xfrm>
              <a:off x="3351641" y="3244335"/>
              <a:ext cx="1860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Connect</a:t>
              </a:r>
              <a:endParaRPr kumimoji="1" lang="ja-JP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33F079DB-7DD4-2487-7F4A-338EB3A22FA8}"/>
                </a:ext>
              </a:extLst>
            </p:cNvPr>
            <p:cNvSpPr txBox="1"/>
            <p:nvPr/>
          </p:nvSpPr>
          <p:spPr>
            <a:xfrm>
              <a:off x="5260073" y="3244335"/>
              <a:ext cx="1860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Creator</a:t>
              </a:r>
              <a:endParaRPr kumimoji="1" lang="ja-JP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CDD5CD7B-DD3A-7109-2F33-034CB48D521E}"/>
                </a:ext>
              </a:extLst>
            </p:cNvPr>
            <p:cNvSpPr txBox="1"/>
            <p:nvPr/>
          </p:nvSpPr>
          <p:spPr>
            <a:xfrm>
              <a:off x="4355034" y="3244335"/>
              <a:ext cx="18606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  <a:endParaRPr kumimoji="1" lang="ja-JP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16E5C573-CA39-CDF6-BA8B-399455FEE71C}"/>
                </a:ext>
              </a:extLst>
            </p:cNvPr>
            <p:cNvSpPr txBox="1"/>
            <p:nvPr/>
          </p:nvSpPr>
          <p:spPr>
            <a:xfrm>
              <a:off x="7120770" y="3311844"/>
              <a:ext cx="36925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>
                  <a:solidFill>
                    <a:schemeClr val="accent2"/>
                  </a:solidFill>
                </a:rPr>
                <a:t>クリエイター</a:t>
              </a:r>
              <a:r>
                <a:rPr lang="ja-JP" altLang="en-US" sz="2400" dirty="0"/>
                <a:t>を</a:t>
              </a:r>
              <a:r>
                <a:rPr lang="ja-JP" altLang="en-US" sz="2400" dirty="0">
                  <a:solidFill>
                    <a:schemeClr val="accent1"/>
                  </a:solidFill>
                </a:rPr>
                <a:t>つなげる</a:t>
              </a:r>
              <a:endParaRPr kumimoji="1" lang="ja-JP" altLang="en-US" sz="24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5840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92AC05-76DC-CAE1-FA88-19D4C8F9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0FF977-F1C7-22C1-6F69-085C3C8CC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BBA57F50-0172-530C-54CE-83641B0AA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D45F88A-57FD-B101-9AE9-D91286145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BFEB5F4-6E99-4017-1A23-3284C142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現状の課題</a:t>
            </a:r>
            <a:endParaRPr kumimoji="1" lang="ja-JP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AA6E50-075B-3138-E167-EAA687A59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C84361-CECC-BCA9-88AB-8F7AD8778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058924"/>
            <a:ext cx="10515600" cy="36941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1" lang="ja-JP" altLang="en-US" sz="3200" dirty="0"/>
              <a:t>・ハッカソンに参加するとき、</a:t>
            </a:r>
            <a:endParaRPr kumimoji="1" lang="en-US" altLang="ja-JP" sz="3200" dirty="0"/>
          </a:p>
          <a:p>
            <a:pPr marL="0" indent="0" algn="ctr">
              <a:buNone/>
            </a:pPr>
            <a:r>
              <a:rPr kumimoji="1" lang="ja-JP" altLang="en-US" sz="3200" b="1" u="sng" dirty="0"/>
              <a:t>メンバーを集めるのに苦労</a:t>
            </a:r>
            <a:r>
              <a:rPr kumimoji="1" lang="ja-JP" altLang="en-US" sz="3200" dirty="0"/>
              <a:t>する</a:t>
            </a:r>
            <a:endParaRPr kumimoji="1" lang="en-US" altLang="ja-JP" sz="3200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kumimoji="1" lang="ja-JP" altLang="en-US" sz="3200" dirty="0"/>
              <a:t>・ハッカソンに参加してみたいけど、</a:t>
            </a:r>
            <a:endParaRPr kumimoji="1" lang="en-US" altLang="ja-JP" sz="3200" dirty="0"/>
          </a:p>
          <a:p>
            <a:pPr marL="0" indent="0" algn="ctr">
              <a:buNone/>
            </a:pPr>
            <a:r>
              <a:rPr kumimoji="1" lang="ja-JP" altLang="en-US" sz="3200" b="1" u="sng" dirty="0"/>
              <a:t>作りたいものがない</a:t>
            </a:r>
            <a:endParaRPr kumimoji="1" lang="en-US" altLang="ja-JP" sz="3200" b="1" u="sng" dirty="0"/>
          </a:p>
          <a:p>
            <a:pPr marL="0" indent="0">
              <a:buNone/>
            </a:pPr>
            <a:endParaRPr kumimoji="1"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・私達もフロントエンドを集められず、苦労した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6283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77CD6E-E169-F55F-7097-CA8D1E1A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11F680-7FCF-B446-A03A-E2E5E28CD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866A645-7B9F-D7D3-042B-5DDF245DE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2B0A9148-0A74-2998-C68E-206BC354D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12A37-F3DE-E2B9-40F0-09116D2F8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403E936-2679-543F-82B3-62D3E8B5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54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600" dirty="0"/>
              <a:t>・メンバーが足りない</a:t>
            </a:r>
            <a:endParaRPr lang="en-US" altLang="ja-JP" sz="3600" dirty="0"/>
          </a:p>
          <a:p>
            <a:pPr marL="0" indent="0" algn="ctr">
              <a:buNone/>
            </a:pPr>
            <a:r>
              <a:rPr lang="ja-JP" altLang="en-US" sz="3600" dirty="0"/>
              <a:t>　　　　</a:t>
            </a:r>
            <a:r>
              <a:rPr lang="ja-JP" altLang="en-US" sz="4000" b="1" u="sng" dirty="0"/>
              <a:t>⇒募集・応募機能</a:t>
            </a:r>
            <a:endParaRPr lang="en-US" altLang="ja-JP" sz="4000" b="1" u="sng" dirty="0"/>
          </a:p>
          <a:p>
            <a:pPr marL="0" indent="0">
              <a:buNone/>
            </a:pPr>
            <a:endParaRPr lang="en-US" altLang="ja-JP" sz="3600" dirty="0"/>
          </a:p>
          <a:p>
            <a:pPr marL="0" indent="0">
              <a:buNone/>
            </a:pPr>
            <a:r>
              <a:rPr lang="ja-JP" altLang="en-US" sz="3600" dirty="0"/>
              <a:t>・興味を引く開発案がない</a:t>
            </a:r>
            <a:endParaRPr lang="en-US" altLang="ja-JP" sz="3600" dirty="0"/>
          </a:p>
          <a:p>
            <a:pPr marL="0" indent="0">
              <a:buNone/>
            </a:pPr>
            <a:r>
              <a:rPr lang="en-US" altLang="ja-JP" sz="3600" dirty="0"/>
              <a:t>    </a:t>
            </a:r>
            <a:r>
              <a:rPr lang="ja-JP" altLang="en-US" sz="3600" dirty="0"/>
              <a:t>募集・応募機能でもうまく行かなかった</a:t>
            </a:r>
            <a:endParaRPr lang="en-US" altLang="ja-JP" sz="3600" dirty="0"/>
          </a:p>
          <a:p>
            <a:pPr marL="0" indent="0" algn="ctr">
              <a:buNone/>
            </a:pPr>
            <a:r>
              <a:rPr lang="en-US" altLang="ja-JP" sz="3600" dirty="0"/>
              <a:t>			</a:t>
            </a:r>
            <a:r>
              <a:rPr lang="ja-JP" altLang="en-US" sz="3600" dirty="0"/>
              <a:t>　</a:t>
            </a:r>
            <a:r>
              <a:rPr lang="ja-JP" altLang="en-US" sz="4000" b="1" u="sng" dirty="0"/>
              <a:t>⇒ジャムマッチング機能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2243AB1-7380-17F1-216A-52C70B38F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sz="6000" dirty="0"/>
              <a:t>課題の解決</a:t>
            </a:r>
          </a:p>
        </p:txBody>
      </p:sp>
    </p:spTree>
    <p:extLst>
      <p:ext uri="{BB962C8B-B14F-4D97-AF65-F5344CB8AC3E}">
        <p14:creationId xmlns:p14="http://schemas.microsoft.com/office/powerpoint/2010/main" val="2049850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19C7B-F2FD-258B-384E-DE0B65CA7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C23D53-AA33-908A-3652-75E08C5D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51881EB-8669-991A-641D-1560000DC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D0862EA0-D4C2-0537-22F9-95F1276C5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2EAD000-1DA6-748F-6315-6EE1F7666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9949"/>
            <a:ext cx="10515600" cy="1273233"/>
          </a:xfrm>
        </p:spPr>
        <p:txBody>
          <a:bodyPr>
            <a:normAutofit/>
          </a:bodyPr>
          <a:lstStyle/>
          <a:p>
            <a:r>
              <a:rPr lang="ja-JP" altLang="en-US" sz="6000" dirty="0"/>
              <a:t>各種機能</a:t>
            </a:r>
            <a:endParaRPr kumimoji="1" lang="ja-JP" altLang="en-US" sz="4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3FB9B1-ECD1-4E0B-AFFF-3032BED56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7FA6C95-D18E-E786-6A2F-170E325E1F2F}"/>
              </a:ext>
            </a:extLst>
          </p:cNvPr>
          <p:cNvGrpSpPr/>
          <p:nvPr/>
        </p:nvGrpSpPr>
        <p:grpSpPr>
          <a:xfrm>
            <a:off x="408038" y="2130671"/>
            <a:ext cx="5742039" cy="4304454"/>
            <a:chOff x="408038" y="2130671"/>
            <a:chExt cx="5742039" cy="4304454"/>
          </a:xfrm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DE79263D-7CEE-CE95-36ED-6BD545CD0E82}"/>
                </a:ext>
              </a:extLst>
            </p:cNvPr>
            <p:cNvSpPr/>
            <p:nvPr/>
          </p:nvSpPr>
          <p:spPr>
            <a:xfrm>
              <a:off x="408038" y="2130671"/>
              <a:ext cx="5742039" cy="4304454"/>
            </a:xfrm>
            <a:prstGeom prst="roundRect">
              <a:avLst>
                <a:gd name="adj" fmla="val 2814"/>
              </a:avLst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7232463C-A930-7281-2B89-2439D176B2C8}"/>
                </a:ext>
              </a:extLst>
            </p:cNvPr>
            <p:cNvSpPr txBox="1"/>
            <p:nvPr/>
          </p:nvSpPr>
          <p:spPr>
            <a:xfrm>
              <a:off x="602532" y="2431473"/>
              <a:ext cx="5353050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800" dirty="0"/>
                <a:t>既に</a:t>
              </a:r>
              <a:r>
                <a:rPr kumimoji="1" lang="ja-JP" altLang="en-US" sz="2800" dirty="0"/>
                <a:t>作りたいもの</a:t>
              </a:r>
              <a:r>
                <a:rPr lang="ja-JP" altLang="en-US" sz="2800" dirty="0"/>
                <a:t>が</a:t>
              </a:r>
              <a:r>
                <a:rPr kumimoji="1" lang="en-US" altLang="ja-JP" sz="2800" dirty="0"/>
                <a:t>…</a:t>
              </a:r>
            </a:p>
            <a:p>
              <a:pPr algn="ctr"/>
              <a:endParaRPr lang="en-US" altLang="ja-JP" sz="2400" dirty="0"/>
            </a:p>
            <a:p>
              <a:pPr algn="ctr"/>
              <a:r>
                <a:rPr kumimoji="1" lang="ja-JP" altLang="en-US" sz="2400" dirty="0"/>
                <a:t>決まっている</a:t>
              </a:r>
              <a:endParaRPr lang="en-US" altLang="ja-JP" sz="2400" dirty="0"/>
            </a:p>
            <a:p>
              <a:pPr algn="ctr"/>
              <a:r>
                <a:rPr lang="ja-JP" altLang="en-US" sz="2800" b="1" u="sng" dirty="0"/>
                <a:t>⇒募集機能を使う</a:t>
              </a:r>
              <a:endParaRPr lang="en-US" altLang="ja-JP" sz="2800" b="1" u="sng" dirty="0"/>
            </a:p>
            <a:p>
              <a:pPr algn="ctr"/>
              <a:endParaRPr lang="en-US" altLang="ja-JP" sz="2400" dirty="0"/>
            </a:p>
            <a:p>
              <a:pPr algn="ctr"/>
              <a:endParaRPr lang="en-US" altLang="ja-JP" sz="2400" dirty="0"/>
            </a:p>
            <a:p>
              <a:pPr algn="ctr"/>
              <a:r>
                <a:rPr lang="ja-JP" altLang="en-US" sz="2400" dirty="0"/>
                <a:t>決まっていない</a:t>
              </a:r>
              <a:endParaRPr lang="en-US" altLang="ja-JP" sz="2400" dirty="0"/>
            </a:p>
            <a:p>
              <a:pPr algn="ctr"/>
              <a:r>
                <a:rPr lang="ja-JP" altLang="en-US" sz="2800" b="1" u="sng" dirty="0"/>
                <a:t>⇒募集を見て、</a:t>
              </a:r>
              <a:endParaRPr lang="en-US" altLang="ja-JP" sz="2800" b="1" u="sng" dirty="0"/>
            </a:p>
            <a:p>
              <a:pPr algn="ctr"/>
              <a:r>
                <a:rPr lang="ja-JP" altLang="en-US" sz="2800" b="1" u="sng" dirty="0"/>
                <a:t>興味のあるものに応募する</a:t>
              </a:r>
              <a:endParaRPr lang="en-US" altLang="ja-JP" sz="2800" b="1" u="sng" dirty="0"/>
            </a:p>
            <a:p>
              <a:pPr algn="ctr"/>
              <a:endParaRPr lang="en-US" altLang="ja-JP" dirty="0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E1B6D70-A4C3-CA36-A65C-7B186B53868B}"/>
              </a:ext>
            </a:extLst>
          </p:cNvPr>
          <p:cNvGrpSpPr/>
          <p:nvPr/>
        </p:nvGrpSpPr>
        <p:grpSpPr>
          <a:xfrm>
            <a:off x="6449961" y="2130671"/>
            <a:ext cx="5388077" cy="4294925"/>
            <a:chOff x="6449961" y="2130671"/>
            <a:chExt cx="5388077" cy="4294925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15BB423B-ED1A-A173-595F-A53DE832F0F3}"/>
                </a:ext>
              </a:extLst>
            </p:cNvPr>
            <p:cNvSpPr/>
            <p:nvPr/>
          </p:nvSpPr>
          <p:spPr>
            <a:xfrm>
              <a:off x="6449961" y="2130671"/>
              <a:ext cx="5388077" cy="4294925"/>
            </a:xfrm>
            <a:prstGeom prst="roundRect">
              <a:avLst>
                <a:gd name="adj" fmla="val 2814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2BDB757C-3B8B-79BE-D5F3-82AC7CCA735A}"/>
                </a:ext>
              </a:extLst>
            </p:cNvPr>
            <p:cNvSpPr txBox="1"/>
            <p:nvPr/>
          </p:nvSpPr>
          <p:spPr>
            <a:xfrm>
              <a:off x="6598208" y="2431472"/>
              <a:ext cx="5150579" cy="3816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400" dirty="0"/>
                <a:t>興味のある募集が見つからなかった</a:t>
              </a:r>
              <a:endParaRPr lang="en-US" altLang="ja-JP" sz="2400" dirty="0"/>
            </a:p>
            <a:p>
              <a:r>
                <a:rPr lang="en-US" altLang="ja-JP" sz="2400" dirty="0"/>
                <a:t>		    </a:t>
              </a:r>
            </a:p>
            <a:p>
              <a:r>
                <a:rPr lang="ja-JP" altLang="en-US" sz="2400" dirty="0"/>
                <a:t>メンバーが十分に集まらなかった</a:t>
              </a:r>
              <a:endParaRPr lang="en-US" altLang="ja-JP" sz="2400" dirty="0"/>
            </a:p>
            <a:p>
              <a:endParaRPr lang="en-US" altLang="ja-JP" sz="2400" dirty="0"/>
            </a:p>
            <a:p>
              <a:pPr algn="ctr"/>
              <a:r>
                <a:rPr lang="ja-JP" altLang="en-US" sz="2800" b="1" u="sng" dirty="0"/>
                <a:t>⇒ジャムマッチング機能</a:t>
              </a:r>
              <a:endParaRPr lang="en-US" altLang="ja-JP" sz="2800" b="1" u="sng" dirty="0"/>
            </a:p>
            <a:p>
              <a:pPr algn="ctr"/>
              <a:r>
                <a:rPr lang="ja-JP" altLang="en-US" sz="2800" b="1" u="sng" dirty="0"/>
                <a:t>を使う</a:t>
              </a:r>
              <a:endParaRPr lang="en-US" altLang="ja-JP" sz="2800" b="1" u="sng" dirty="0"/>
            </a:p>
            <a:p>
              <a:endParaRPr lang="en-US" altLang="ja-JP" sz="2400" dirty="0"/>
            </a:p>
            <a:p>
              <a:r>
                <a:rPr lang="en-US" altLang="ja-JP" sz="2400" dirty="0"/>
                <a:t>	</a:t>
              </a:r>
              <a:r>
                <a:rPr lang="ja-JP" altLang="en-US" sz="2400" dirty="0"/>
                <a:t>システムが自動でチームを</a:t>
              </a:r>
              <a:endParaRPr lang="en-US" altLang="ja-JP" sz="2400" dirty="0"/>
            </a:p>
            <a:p>
              <a:r>
                <a:rPr lang="en-US" altLang="ja-JP" sz="2400" dirty="0"/>
                <a:t>		</a:t>
              </a:r>
              <a:r>
                <a:rPr lang="ja-JP" altLang="en-US" sz="2400" dirty="0"/>
                <a:t>結成する</a:t>
              </a:r>
              <a:endParaRPr lang="en-US" altLang="ja-JP" sz="2400" dirty="0"/>
            </a:p>
            <a:p>
              <a:endParaRPr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121309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D8D346-0F78-E157-F754-32A07D42A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2B74E4-C158-1872-1B11-716BC01B8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DEB4A27D-58C8-D29E-344A-7113FD1C1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F0F8553E-C225-594B-9B85-E1D8043CE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CF0CB24-BA71-B93D-4326-E552F99DB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kumimoji="1" lang="en-US" altLang="ja-JP" sz="6000" dirty="0" err="1"/>
              <a:t>ConneCre</a:t>
            </a:r>
            <a:r>
              <a:rPr kumimoji="1" lang="ja-JP" altLang="en-US" sz="6000" dirty="0"/>
              <a:t>の利点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BFF352-91E3-52EE-A2DC-E313EA1A1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053FC03-EE5D-CDF3-F690-57063EC89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569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・フロントエンド、バックエンドで募集・応募が出来る。</a:t>
            </a:r>
            <a:r>
              <a:rPr lang="en-US" altLang="ja-JP" sz="3200" dirty="0"/>
              <a:t>	</a:t>
            </a:r>
            <a:r>
              <a:rPr lang="ja-JP" altLang="en-US" sz="3200" b="1" u="sng" dirty="0"/>
              <a:t>⇒片方の役割がいないといった事故が防げる。</a:t>
            </a:r>
            <a:endParaRPr lang="en-US" altLang="ja-JP" sz="3200" b="1" u="sng" dirty="0"/>
          </a:p>
          <a:p>
            <a:pPr marL="0" indent="0">
              <a:buNone/>
            </a:pP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・ジャムマッチングで役割が分散されたチームを結成。   </a:t>
            </a:r>
            <a:r>
              <a:rPr lang="en-US" altLang="ja-JP" sz="3200" dirty="0"/>
              <a:t>	</a:t>
            </a:r>
            <a:r>
              <a:rPr lang="ja-JP" altLang="en-US" sz="3200" b="1" u="sng" dirty="0"/>
              <a:t>⇒チームが見つからないといったことがなくなる</a:t>
            </a:r>
            <a:r>
              <a:rPr lang="ja-JP" altLang="en-US" sz="3200" u="sng" dirty="0"/>
              <a:t>。</a:t>
            </a:r>
            <a:endParaRPr lang="en-US" altLang="ja-JP" sz="3200" u="sng" dirty="0"/>
          </a:p>
          <a:p>
            <a:pPr marL="0" indent="0">
              <a:buNone/>
            </a:pPr>
            <a:r>
              <a:rPr lang="en-US" altLang="ja-JP" sz="3200" dirty="0"/>
              <a:t>	</a:t>
            </a:r>
          </a:p>
          <a:p>
            <a:pPr marL="0" indent="0" algn="ctr">
              <a:buNone/>
            </a:pPr>
            <a:r>
              <a:rPr lang="ja-JP" altLang="en-US" sz="3600" b="1" u="sng" dirty="0"/>
              <a:t>共同開発を行う仲間をより簡単に見つけられる！</a:t>
            </a:r>
            <a:endParaRPr lang="en-US" altLang="ja-JP" sz="3600" b="1" u="sng" dirty="0"/>
          </a:p>
        </p:txBody>
      </p:sp>
    </p:spTree>
    <p:extLst>
      <p:ext uri="{BB962C8B-B14F-4D97-AF65-F5344CB8AC3E}">
        <p14:creationId xmlns:p14="http://schemas.microsoft.com/office/powerpoint/2010/main" val="2098358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E08C3-F97B-217A-5FA9-18840F22D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EF8F932-8D6E-178C-24C0-B01937940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004829C-D638-C8E2-AD3F-32511FC95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1BE6F1BC-7E26-D9D7-2C95-22126C42C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661A920-80AA-16BE-2643-A5DB54E33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kumimoji="1" lang="ja-JP" altLang="en-US" sz="6000" dirty="0"/>
              <a:t>まとめ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159CC5-FFE9-196E-CF73-4DB4B1EF6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コンテンツ プレースホルダー 4">
            <a:extLst>
              <a:ext uri="{FF2B5EF4-FFF2-40B4-BE49-F238E27FC236}">
                <a16:creationId xmlns:a16="http://schemas.microsoft.com/office/drawing/2014/main" id="{C7DDB2DE-EDAC-E38D-10C3-64D328789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92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・開発メンバーが見つからない、欲しい役割をできる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    人がいない</a:t>
            </a:r>
            <a:r>
              <a:rPr lang="en-US" altLang="ja-JP" sz="3200" dirty="0"/>
              <a:t>…</a:t>
            </a:r>
          </a:p>
          <a:p>
            <a:pPr marL="0" indent="0">
              <a:buNone/>
            </a:pPr>
            <a:r>
              <a:rPr lang="en-US" altLang="ja-JP" sz="3200" dirty="0"/>
              <a:t>  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 err="1"/>
              <a:t>ConneCre</a:t>
            </a:r>
            <a:r>
              <a:rPr lang="ja-JP" altLang="en-US" sz="3200" dirty="0"/>
              <a:t>を使えば、円滑にチームを結成することが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    </a:t>
            </a:r>
            <a:r>
              <a:rPr lang="ja-JP" altLang="en-US" sz="3200" dirty="0"/>
              <a:t>出来る。</a:t>
            </a:r>
            <a:endParaRPr lang="en-US" altLang="ja-JP" sz="3200" dirty="0"/>
          </a:p>
          <a:p>
            <a:pPr marL="0" indent="0">
              <a:buNone/>
            </a:pPr>
            <a:r>
              <a:rPr lang="en-US" altLang="ja-JP" sz="3200" dirty="0"/>
              <a:t>   </a:t>
            </a:r>
          </a:p>
          <a:p>
            <a:pPr marL="0" indent="0">
              <a:buNone/>
            </a:pPr>
            <a:r>
              <a:rPr lang="ja-JP" altLang="en-US" sz="3200" dirty="0"/>
              <a:t>・</a:t>
            </a:r>
            <a:r>
              <a:rPr lang="en-US" altLang="ja-JP" sz="3200" dirty="0"/>
              <a:t> </a:t>
            </a:r>
            <a:r>
              <a:rPr lang="ja-JP" altLang="en-US" sz="3200" dirty="0"/>
              <a:t>既に役割がそろった状態なので、開発がしやすい。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259472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44349-F074-8930-1A48-6D0CB0577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4F0EE78-141A-1CF1-4064-3FEEE331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373624E-2DC9-A412-1F54-C3ED6EB8F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8D7DED3F-6958-D3A9-2A3A-83E74A36B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815D50-A191-DFAD-6382-13C0E01CE6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コンテンツ プレースホルダー 4">
            <a:extLst>
              <a:ext uri="{FF2B5EF4-FFF2-40B4-BE49-F238E27FC236}">
                <a16:creationId xmlns:a16="http://schemas.microsoft.com/office/drawing/2014/main" id="{7E08DA4F-80BE-3BC1-8537-C659DDE1A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4843" y="5269831"/>
            <a:ext cx="6132094" cy="2158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/>
              <a:t>以上で発表を終わります。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ご清聴ありがとうございました。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96233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893</Words>
  <Application>Microsoft Office PowerPoint</Application>
  <PresentationFormat>ワイド画面</PresentationFormat>
  <Paragraphs>106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Calibri</vt:lpstr>
      <vt:lpstr>Office テーマ</vt:lpstr>
      <vt:lpstr>ConneCre ハッカソンマッチング</vt:lpstr>
      <vt:lpstr>企画概要</vt:lpstr>
      <vt:lpstr>現状の課題</vt:lpstr>
      <vt:lpstr>課題の解決</vt:lpstr>
      <vt:lpstr>各種機能</vt:lpstr>
      <vt:lpstr>ConneCreの利点</vt:lpstr>
      <vt:lpstr>まとめ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坂井 一陽</dc:creator>
  <cp:lastModifiedBy>坂井 一陽</cp:lastModifiedBy>
  <cp:revision>16</cp:revision>
  <dcterms:created xsi:type="dcterms:W3CDTF">2024-12-04T08:40:38Z</dcterms:created>
  <dcterms:modified xsi:type="dcterms:W3CDTF">2024-12-06T09:04:25Z</dcterms:modified>
</cp:coreProperties>
</file>