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92" r:id="rId5"/>
    <p:sldId id="291" r:id="rId6"/>
    <p:sldId id="260" r:id="rId7"/>
    <p:sldId id="263" r:id="rId8"/>
    <p:sldId id="286" r:id="rId9"/>
    <p:sldId id="284" r:id="rId10"/>
    <p:sldId id="267" r:id="rId11"/>
    <p:sldId id="273" r:id="rId12"/>
    <p:sldId id="295" r:id="rId13"/>
    <p:sldId id="294" r:id="rId14"/>
    <p:sldId id="287" r:id="rId15"/>
    <p:sldId id="288" r:id="rId16"/>
    <p:sldId id="283" r:id="rId17"/>
    <p:sldId id="29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lang="en-US" altLang="ja-JP" dirty="0"/>
              <a:t>4 </a:t>
            </a:r>
          </a:p>
          <a:p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kết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3853B86-A916-4A5D-A293-BF062D4C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1AA355-46F6-404E-9D71-731D82FC7A3B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E2D2B1-37FE-41A9-9F82-BF41AA9F43DC}"/>
              </a:ext>
            </a:extLst>
          </p:cNvPr>
          <p:cNvCxnSpPr>
            <a:cxnSpLocks/>
          </p:cNvCxnSpPr>
          <p:nvPr/>
        </p:nvCxnSpPr>
        <p:spPr>
          <a:xfrm flipV="1">
            <a:off x="3883845" y="1987420"/>
            <a:ext cx="2772648" cy="227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58E348-60A7-46DB-858D-DFE6B1F7125F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35F252-6F64-4BF3-B306-A3182A0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3" y="746077"/>
            <a:ext cx="2772648" cy="4974270"/>
          </a:xfrm>
          <a:prstGeom prst="rect">
            <a:avLst/>
          </a:prstGeom>
        </p:spPr>
      </p:pic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A10AB599-B4E4-4D82-90DA-B036EA4D9BD1}"/>
              </a:ext>
            </a:extLst>
          </p:cNvPr>
          <p:cNvSpPr/>
          <p:nvPr/>
        </p:nvSpPr>
        <p:spPr>
          <a:xfrm>
            <a:off x="2585814" y="3328437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ăn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tịt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ít</a:t>
            </a:r>
            <a:r>
              <a:rPr lang="en-US" altLang="ja-JP" dirty="0"/>
              <a:t>,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FB52D15-8E81-4306-8D28-48F9F25BC75F}"/>
              </a:ext>
            </a:extLst>
          </p:cNvPr>
          <p:cNvSpPr/>
          <p:nvPr/>
        </p:nvSpPr>
        <p:spPr>
          <a:xfrm>
            <a:off x="2548145" y="5899816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Heat Map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AI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B4883A-5829-4266-A5D9-AC4DF9819C07}"/>
              </a:ext>
            </a:extLst>
          </p:cNvPr>
          <p:cNvSpPr/>
          <p:nvPr/>
        </p:nvSpPr>
        <p:spPr>
          <a:xfrm>
            <a:off x="5673012" y="4090822"/>
            <a:ext cx="552977" cy="5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CA6152-A810-4B81-AB48-B56C5093E209}"/>
              </a:ext>
            </a:extLst>
          </p:cNvPr>
          <p:cNvSpPr txBox="1"/>
          <p:nvPr/>
        </p:nvSpPr>
        <p:spPr>
          <a:xfrm>
            <a:off x="3766675" y="474067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Heat Map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38D6A14-073F-49E8-A1DB-FE21CB48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17" y="4049523"/>
            <a:ext cx="1932058" cy="17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757B8-9987-40AC-8BE6-830C964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79899"/>
            <a:ext cx="11938233" cy="1325563"/>
          </a:xfrm>
        </p:spPr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IT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7CAB-D33C-4FB0-83C0-0540270A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9" y="1825625"/>
            <a:ext cx="111783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Annotation(</a:t>
            </a:r>
            <a:r>
              <a:rPr lang="en-US" altLang="ja-JP" dirty="0" err="1"/>
              <a:t>Dán</a:t>
            </a:r>
            <a:r>
              <a:rPr lang="en-US" altLang="ja-JP" dirty="0"/>
              <a:t> </a:t>
            </a:r>
            <a:r>
              <a:rPr lang="en-US" altLang="ja-JP" dirty="0" err="1"/>
              <a:t>nhãn</a:t>
            </a:r>
            <a:r>
              <a:rPr lang="en-US" altLang="ja-JP" dirty="0"/>
              <a:t>): 10%</a:t>
            </a:r>
          </a:p>
          <a:p>
            <a:endParaRPr lang="en-US" altLang="ja-JP" dirty="0"/>
          </a:p>
          <a:p>
            <a:r>
              <a:rPr lang="en-US" altLang="ja-JP" dirty="0"/>
              <a:t>Preprocessing: 20%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model: 10%</a:t>
            </a:r>
          </a:p>
          <a:p>
            <a:pPr lvl="1"/>
            <a:r>
              <a:rPr lang="en-US" altLang="ja-JP" dirty="0"/>
              <a:t>Preprocessing 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model: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loss function: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optimizer 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-&gt;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thử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.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lần</a:t>
            </a:r>
            <a:r>
              <a:rPr lang="en-US" altLang="ja-JP" dirty="0"/>
              <a:t> 1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app, web: 60%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7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A807E-F3CF-4991-A85E-1485183A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Góp</a:t>
            </a:r>
            <a:r>
              <a:rPr kumimoji="1" lang="en-US" altLang="ja-JP" dirty="0"/>
              <a:t> 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DB963-732A-4715-A789-A5E162D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thích</a:t>
            </a:r>
            <a:r>
              <a:rPr kumimoji="1" lang="en-US" altLang="ja-JP" dirty="0"/>
              <a:t>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26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13093-BCAD-4BC7-821C-A93E005F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96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Road 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8F2-21D9-4783-9BA2-B9726D8B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669642"/>
            <a:ext cx="10515600" cy="466003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/>
              <a:t>Phương</a:t>
            </a:r>
            <a:r>
              <a:rPr kumimoji="1" lang="en-US" altLang="ja-JP" dirty="0"/>
              <a:t> Nam</a:t>
            </a:r>
          </a:p>
          <a:p>
            <a:pPr lvl="1"/>
            <a:r>
              <a:rPr kumimoji="1" lang="en-US" altLang="ja-JP" dirty="0" err="1"/>
              <a:t>Học</a:t>
            </a:r>
            <a:r>
              <a:rPr kumimoji="1" lang="en-US" altLang="ja-JP" dirty="0"/>
              <a:t> 6 </a:t>
            </a:r>
            <a:r>
              <a:rPr kumimoji="1" lang="en-US" altLang="ja-JP" dirty="0" err="1"/>
              <a:t>tháng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lang="ja-JP" altLang="en-US" dirty="0"/>
              <a:t> </a:t>
            </a:r>
            <a:r>
              <a:rPr lang="en-US" altLang="ja-JP" dirty="0" err="1"/>
              <a:t>khóa</a:t>
            </a:r>
            <a:endParaRPr lang="en-US" altLang="ja-JP" dirty="0"/>
          </a:p>
          <a:p>
            <a:pPr lvl="2"/>
            <a:r>
              <a:rPr lang="en-US" altLang="ja-JP" dirty="0"/>
              <a:t>Coursera</a:t>
            </a:r>
          </a:p>
          <a:p>
            <a:pPr lvl="1"/>
            <a:r>
              <a:rPr kumimoji="1" lang="en-US" altLang="ja-JP" dirty="0" err="1"/>
              <a:t>Học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ai4u</a:t>
            </a:r>
          </a:p>
          <a:p>
            <a:pPr lvl="1"/>
            <a:r>
              <a:rPr kumimoji="1" lang="en-US" altLang="ja-JP" dirty="0"/>
              <a:t>Tensor flow </a:t>
            </a:r>
          </a:p>
          <a:p>
            <a:pPr lvl="1"/>
            <a:r>
              <a:rPr lang="en-US" altLang="ja-JP" dirty="0"/>
              <a:t>Model: computer vision</a:t>
            </a:r>
          </a:p>
          <a:p>
            <a:pPr lvl="2"/>
            <a:r>
              <a:rPr kumimoji="1" lang="en-US" altLang="ja-JP" dirty="0"/>
              <a:t>Detect</a:t>
            </a:r>
          </a:p>
          <a:p>
            <a:r>
              <a:rPr lang="en-US" altLang="ja-JP" dirty="0" err="1"/>
              <a:t>Trần</a:t>
            </a:r>
            <a:r>
              <a:rPr lang="en-US" altLang="ja-JP" dirty="0"/>
              <a:t> Sang</a:t>
            </a:r>
          </a:p>
          <a:p>
            <a:pPr lvl="1"/>
            <a:r>
              <a:rPr kumimoji="1" lang="en-US" altLang="ja-JP" dirty="0" err="1"/>
              <a:t>K</a:t>
            </a:r>
            <a:r>
              <a:rPr lang="en-US" altLang="ja-JP" dirty="0" err="1"/>
              <a:t>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5G Viettel</a:t>
            </a:r>
          </a:p>
          <a:p>
            <a:pPr lvl="1"/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2 </a:t>
            </a:r>
            <a:r>
              <a:rPr lang="en-US" altLang="ja-JP" dirty="0" err="1"/>
              <a:t>tháng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2"/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endParaRPr lang="en-US" altLang="ja-JP" dirty="0"/>
          </a:p>
          <a:p>
            <a:pPr lvl="2"/>
            <a:r>
              <a:rPr lang="en-US" altLang="ja-JP" dirty="0"/>
              <a:t>Machine learning, deep learning</a:t>
            </a:r>
          </a:p>
          <a:p>
            <a:pPr lvl="2"/>
            <a:r>
              <a:rPr lang="en-US" altLang="ja-JP" dirty="0"/>
              <a:t>Coursera:</a:t>
            </a:r>
          </a:p>
          <a:p>
            <a:pPr lvl="2"/>
            <a:r>
              <a:rPr lang="en-US" altLang="ja-JP" dirty="0"/>
              <a:t>Machine learning: </a:t>
            </a:r>
            <a:r>
              <a:rPr lang="en-US" altLang="ja-JP" dirty="0" err="1"/>
              <a:t>Vũ</a:t>
            </a:r>
            <a:r>
              <a:rPr lang="en-US" altLang="ja-JP" dirty="0"/>
              <a:t> </a:t>
            </a:r>
            <a:r>
              <a:rPr lang="en-US" altLang="ja-JP" dirty="0" err="1"/>
              <a:t>hữu</a:t>
            </a:r>
            <a:r>
              <a:rPr lang="en-US" altLang="ja-JP" dirty="0"/>
              <a:t> </a:t>
            </a:r>
            <a:r>
              <a:rPr lang="en-US" altLang="ja-JP" dirty="0" err="1"/>
              <a:t>tiệp</a:t>
            </a:r>
            <a:endParaRPr lang="en-US" altLang="ja-JP" dirty="0"/>
          </a:p>
          <a:p>
            <a:pPr lvl="3"/>
            <a:r>
              <a:rPr lang="en-US" altLang="ja-JP" dirty="0"/>
              <a:t>https://machinelearningcoban.com</a:t>
            </a:r>
          </a:p>
          <a:p>
            <a:pPr lvl="2"/>
            <a:r>
              <a:rPr lang="en-US" altLang="ja-JP" dirty="0" err="1"/>
              <a:t>Kmeans</a:t>
            </a:r>
            <a:endParaRPr lang="en-US" altLang="ja-JP" dirty="0"/>
          </a:p>
          <a:p>
            <a:pPr lvl="3"/>
            <a:endParaRPr lang="en-US" altLang="ja-JP" dirty="0"/>
          </a:p>
          <a:p>
            <a:pPr lvl="3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785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1F5F0B-0F61-4FA3-B175-F21F9650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trở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thành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kỹ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sư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AI</a:t>
            </a:r>
          </a:p>
        </p:txBody>
      </p:sp>
      <p:pic>
        <p:nvPicPr>
          <p:cNvPr id="1026" name="Picture 2" descr="Backend Roadmap">
            <a:extLst>
              <a:ext uri="{FF2B5EF4-FFF2-40B4-BE49-F238E27FC236}">
                <a16:creationId xmlns:a16="http://schemas.microsoft.com/office/drawing/2014/main" id="{5AA83B44-4513-4B7E-BAA2-AD5DBA4A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141" y="643466"/>
            <a:ext cx="551305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619FC0C7-F374-4704-BF75-E48EBACDB2CA}"/>
              </a:ext>
            </a:extLst>
          </p:cNvPr>
          <p:cNvSpPr/>
          <p:nvPr/>
        </p:nvSpPr>
        <p:spPr>
          <a:xfrm>
            <a:off x="7893698" y="961053"/>
            <a:ext cx="1987420" cy="100621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ABAA69E3-5F5F-4EC5-B9D7-102A98A5171A}"/>
              </a:ext>
            </a:extLst>
          </p:cNvPr>
          <p:cNvSpPr/>
          <p:nvPr/>
        </p:nvSpPr>
        <p:spPr>
          <a:xfrm>
            <a:off x="5259897" y="5192785"/>
            <a:ext cx="4780611" cy="70416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9F22BE29-E2C3-4FBF-94BB-DEDE66E255CF}"/>
              </a:ext>
            </a:extLst>
          </p:cNvPr>
          <p:cNvSpPr/>
          <p:nvPr/>
        </p:nvSpPr>
        <p:spPr>
          <a:xfrm>
            <a:off x="5830656" y="1971974"/>
            <a:ext cx="1711047" cy="5615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0D8EB1AC-77C1-401F-977D-F36C5E9976E7}"/>
              </a:ext>
            </a:extLst>
          </p:cNvPr>
          <p:cNvSpPr/>
          <p:nvPr/>
        </p:nvSpPr>
        <p:spPr>
          <a:xfrm>
            <a:off x="6096000" y="2737774"/>
            <a:ext cx="908808" cy="1515444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A9C32319-2818-4651-9F28-CB0ED5F4C207}"/>
              </a:ext>
            </a:extLst>
          </p:cNvPr>
          <p:cNvSpPr/>
          <p:nvPr/>
        </p:nvSpPr>
        <p:spPr>
          <a:xfrm>
            <a:off x="7439293" y="2347686"/>
            <a:ext cx="1880875" cy="1515444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432075-34E5-42C1-9491-B3C44F74D3EA}"/>
              </a:ext>
            </a:extLst>
          </p:cNvPr>
          <p:cNvSpPr txBox="1"/>
          <p:nvPr/>
        </p:nvSpPr>
        <p:spPr>
          <a:xfrm>
            <a:off x="306361" y="6312656"/>
            <a:ext cx="741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https://github.com/chris-chris/ml-engineer-roadmap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78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D2130-ABE5-4663-BCC5-07C77A9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Road map </a:t>
            </a:r>
            <a:r>
              <a:rPr kumimoji="1" lang="en-US" altLang="ja-JP" dirty="0" err="1"/>
              <a:t>cá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1966E-62FA-4A29-AD28-A35D2F49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Học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r>
              <a:rPr kumimoji="1" lang="en-US" altLang="ja-JP" dirty="0"/>
              <a:t> machine learning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Andrew.NG:  3 </a:t>
            </a:r>
            <a:r>
              <a:rPr kumimoji="1" lang="en-US" altLang="ja-JP" dirty="0" err="1"/>
              <a:t>tháng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</a:t>
            </a:r>
            <a:r>
              <a:rPr kumimoji="1" lang="en-US" altLang="ja-JP" dirty="0"/>
              <a:t> AI (signate, Kaggle): 3 </a:t>
            </a:r>
            <a:r>
              <a:rPr kumimoji="1" lang="en-US" altLang="ja-JP" dirty="0" err="1"/>
              <a:t>tháng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Đọc</a:t>
            </a:r>
            <a:r>
              <a:rPr lang="en-US" altLang="ja-JP" dirty="0"/>
              <a:t> paper, code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model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: 3 </a:t>
            </a:r>
            <a:r>
              <a:rPr lang="en-US" altLang="ja-JP" dirty="0" err="1"/>
              <a:t>tháng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>
                <a:hlinkClick r:id="rId2"/>
              </a:rPr>
              <a:t>https://paperswithcode.com/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Mỗi</a:t>
            </a:r>
            <a:r>
              <a:rPr lang="en-US" altLang="ja-JP" dirty="0"/>
              <a:t> paper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đúc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1~3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đặc</a:t>
            </a:r>
            <a:r>
              <a:rPr lang="en-US" altLang="ja-JP" dirty="0"/>
              <a:t> </a:t>
            </a:r>
            <a:r>
              <a:rPr lang="en-US" altLang="ja-JP" dirty="0" err="1"/>
              <a:t>trưng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paper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liên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AI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System Integrat</a:t>
            </a:r>
            <a:r>
              <a:rPr lang="en-US" altLang="ja-JP" dirty="0"/>
              <a:t>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27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5AB4-FF01-410F-8ABE-A121B7A1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Brain Storm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49F14-926A-4907-84D5-C1D24A1E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dục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</a:t>
            </a:r>
            <a:r>
              <a:rPr lang="en-US" altLang="ja-JP" dirty="0" err="1"/>
              <a:t>sai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Nghiệp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bạo</a:t>
            </a:r>
            <a:r>
              <a:rPr lang="en-US" altLang="ja-JP" dirty="0"/>
              <a:t> </a:t>
            </a:r>
            <a:r>
              <a:rPr lang="en-US" altLang="ja-JP" dirty="0" err="1"/>
              <a:t>lực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(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Phúc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HP OMEN: 3d pose -&gt;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cảnh</a:t>
            </a:r>
            <a:r>
              <a:rPr lang="en-US" altLang="ja-JP" dirty="0"/>
              <a:t> </a:t>
            </a:r>
            <a:r>
              <a:rPr lang="en-US" altLang="ja-JP" dirty="0" err="1"/>
              <a:t>sát</a:t>
            </a:r>
            <a:r>
              <a:rPr lang="en-US" altLang="ja-JP" dirty="0"/>
              <a:t> </a:t>
            </a:r>
            <a:r>
              <a:rPr lang="en-US" altLang="ja-JP" dirty="0" err="1"/>
              <a:t>giao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endParaRPr lang="en-US" altLang="ja-JP" dirty="0"/>
          </a:p>
          <a:p>
            <a:r>
              <a:rPr lang="en-US" altLang="ja-JP" dirty="0" err="1"/>
              <a:t>Tuấn</a:t>
            </a:r>
            <a:r>
              <a:rPr lang="en-US" altLang="ja-JP" dirty="0"/>
              <a:t> Nguyễn: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hành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thường</a:t>
            </a:r>
            <a:r>
              <a:rPr lang="en-US" altLang="ja-JP" dirty="0"/>
              <a:t> </a:t>
            </a:r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xưởng</a:t>
            </a:r>
            <a:endParaRPr lang="en-US" altLang="ja-JP" dirty="0"/>
          </a:p>
          <a:p>
            <a:pPr lvl="1"/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thao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ko?</a:t>
            </a:r>
          </a:p>
          <a:p>
            <a:pPr lvl="1"/>
            <a:r>
              <a:rPr lang="en-US" altLang="ja-JP" dirty="0" err="1"/>
              <a:t>Chấm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750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90F5A-8D87-40B3-B62F-90D680B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EEAFE-224B-4045-9055-000927F2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Stream video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5858-6514-4B1E-B22A-505D546D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84A4CCD-2186-4F8B-843E-CDB325C78791}"/>
              </a:ext>
            </a:extLst>
          </p:cNvPr>
          <p:cNvSpPr txBox="1">
            <a:spLocks/>
          </p:cNvSpPr>
          <p:nvPr/>
        </p:nvSpPr>
        <p:spPr>
          <a:xfrm>
            <a:off x="838200" y="2017756"/>
            <a:ext cx="9740317" cy="2411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ja-JP" dirty="0" err="1"/>
              <a:t>chữa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tuần</a:t>
            </a:r>
            <a:r>
              <a:rPr lang="en-US" altLang="ja-JP" dirty="0"/>
              <a:t> 3: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Review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Road map </a:t>
            </a:r>
            <a:r>
              <a:rPr lang="en-US" altLang="ja-JP" dirty="0" err="1"/>
              <a:t>trở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AI engineer: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Bonus: 10 video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7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ED4A2-74FC-459C-8C8F-521340A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Đỗ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Hữu</a:t>
            </a:r>
            <a:r>
              <a:rPr lang="en-US" altLang="ja-JP" dirty="0"/>
              <a:t> </a:t>
            </a:r>
            <a:r>
              <a:rPr lang="en-US" altLang="ja-JP" dirty="0" err="1"/>
              <a:t>Tùng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F1FF73-5CD8-45AE-87DF-1FE15475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61" y="1531298"/>
            <a:ext cx="5753903" cy="3419952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8D36BDE5-5A82-4A25-857E-9467D5933783}"/>
              </a:ext>
            </a:extLst>
          </p:cNvPr>
          <p:cNvSpPr/>
          <p:nvPr/>
        </p:nvSpPr>
        <p:spPr>
          <a:xfrm>
            <a:off x="5972961" y="1690688"/>
            <a:ext cx="4295164" cy="1325563"/>
          </a:xfrm>
          <a:prstGeom prst="wedgeRoundRectCallout">
            <a:avLst>
              <a:gd name="adj1" fmla="val -103622"/>
              <a:gd name="adj2" fmla="val 12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: 1920 * 1080 * 3 * 8= 24MB</a:t>
            </a:r>
          </a:p>
          <a:p>
            <a:pPr algn="ctr"/>
            <a:r>
              <a:rPr lang="en-US" altLang="ja-JP" dirty="0"/>
              <a:t>96 </a:t>
            </a:r>
            <a:r>
              <a:rPr lang="en-US" altLang="ja-JP" dirty="0" err="1"/>
              <a:t>ảnh</a:t>
            </a:r>
            <a:r>
              <a:rPr lang="en-US" altLang="ja-JP" dirty="0"/>
              <a:t>: 24 * 100 ~2.4G 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60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3DAC4-3AA3-47AE-9BA0-23839A4A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10094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Nguyễn </a:t>
            </a:r>
            <a:r>
              <a:rPr kumimoji="1" lang="en-US" altLang="ja-JP" dirty="0" err="1"/>
              <a:t>Ngọc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Tường</a:t>
            </a:r>
            <a:r>
              <a:rPr kumimoji="1" lang="en-US" altLang="ja-JP" dirty="0"/>
              <a:t> Anh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1C4323-78A0-4026-9D07-BD3E0B56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9907"/>
            <a:ext cx="5781675" cy="49365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7BE7A2-EBB9-4922-8CBE-9E592A96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24" y="2100139"/>
            <a:ext cx="4963218" cy="1762371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1295F7B3-4770-4DE6-B976-7F0FCE61A85C}"/>
              </a:ext>
            </a:extLst>
          </p:cNvPr>
          <p:cNvSpPr/>
          <p:nvPr/>
        </p:nvSpPr>
        <p:spPr>
          <a:xfrm>
            <a:off x="7391400" y="3362325"/>
            <a:ext cx="428625" cy="4286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6A76-E31A-4449-9C8C-DFF415A7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Hang Duong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B58611-0769-4703-B53F-81F124D8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6" y="1595242"/>
            <a:ext cx="499179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A2711-79A6-4344-B350-03877CF6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07" y="52391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Mask file: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file </a:t>
            </a:r>
            <a:r>
              <a:rPr lang="en-US" altLang="ja-JP" sz="3200" dirty="0" err="1">
                <a:solidFill>
                  <a:srgbClr val="FF0000"/>
                </a:solidFill>
              </a:rPr>
              <a:t>đánh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dấu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những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vùng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không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cần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thiết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/>
              <a:t>khi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học</a:t>
            </a:r>
            <a:r>
              <a:rPr lang="en-US" altLang="ja-JP" sz="3200" dirty="0"/>
              <a:t> (</a:t>
            </a:r>
            <a:r>
              <a:rPr lang="en-US" altLang="ja-JP" sz="3200" dirty="0" err="1"/>
              <a:t>không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tính</a:t>
            </a:r>
            <a:r>
              <a:rPr lang="en-US" altLang="ja-JP" sz="3200" dirty="0"/>
              <a:t> loss </a:t>
            </a:r>
            <a:r>
              <a:rPr lang="en-US" altLang="ja-JP" sz="3200" dirty="0" err="1"/>
              <a:t>tại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những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vùng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đó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E1D8BA-7C4C-45C9-AAC4-8556BBB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2" y="678793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28C59-E33B-40AD-B7E3-3673B1D3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07" y="675498"/>
            <a:ext cx="3586018" cy="22692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0863A8-AF01-44EB-B607-C954D574DE41}"/>
              </a:ext>
            </a:extLst>
          </p:cNvPr>
          <p:cNvSpPr txBox="1"/>
          <p:nvPr/>
        </p:nvSpPr>
        <p:spPr>
          <a:xfrm>
            <a:off x="1728903" y="303195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/data/val2014/COCO_val2014_000000000488.jpg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8F5B69-9B5B-4527-97B5-115A8E029161}"/>
              </a:ext>
            </a:extLst>
          </p:cNvPr>
          <p:cNvSpPr txBox="1"/>
          <p:nvPr/>
        </p:nvSpPr>
        <p:spPr>
          <a:xfrm>
            <a:off x="6343361" y="293309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/data/mask/val2014/COCO_val2014_000000000488.jpg</a:t>
            </a:r>
            <a:endParaRPr kumimoji="1" lang="ja-JP" altLang="en-US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5BEE2E-6376-4BF8-BD27-A7B73D28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58" y="3057725"/>
            <a:ext cx="3248320" cy="2065157"/>
          </a:xfrm>
          <a:prstGeom prst="rect">
            <a:avLst/>
          </a:prstGeom>
        </p:spPr>
      </p:pic>
      <p:sp>
        <p:nvSpPr>
          <p:cNvPr id="13" name="矢印: 三方向 12">
            <a:extLst>
              <a:ext uri="{FF2B5EF4-FFF2-40B4-BE49-F238E27FC236}">
                <a16:creationId xmlns:a16="http://schemas.microsoft.com/office/drawing/2014/main" id="{331ACD45-EB04-47D9-8D63-4CC4E75CCEB7}"/>
              </a:ext>
            </a:extLst>
          </p:cNvPr>
          <p:cNvSpPr/>
          <p:nvPr/>
        </p:nvSpPr>
        <p:spPr>
          <a:xfrm rot="10800000">
            <a:off x="5174230" y="2507899"/>
            <a:ext cx="872654" cy="44017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590</Words>
  <Application>Microsoft Office PowerPoint</Application>
  <PresentationFormat>ワイド画面</PresentationFormat>
  <Paragraphs>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Xây dựng model OpenPose bằng Pytorch</vt:lpstr>
      <vt:lpstr>Outline</vt:lpstr>
      <vt:lpstr>Đỗ Văn Hữu Tùng</vt:lpstr>
      <vt:lpstr>Nguyễn Ngọc Tường Anh</vt:lpstr>
      <vt:lpstr>Hang Duong</vt:lpstr>
      <vt:lpstr>Các bước tạo model deeplearning với Pytorch</vt:lpstr>
      <vt:lpstr>Những ứng dụng của deeplearning trong xử lý hình ảnh</vt:lpstr>
      <vt:lpstr>Open Pose Overview</vt:lpstr>
      <vt:lpstr>Mask file: là file đánh dấu những vùng không cần thiết khi học (không tính loss tại những vùng đó)</vt:lpstr>
      <vt:lpstr>PowerPoint プレゼンテーション</vt:lpstr>
      <vt:lpstr>Những công việc cụ thể của kỹ sư IT khi làm về AI</vt:lpstr>
      <vt:lpstr>Góp ý</vt:lpstr>
      <vt:lpstr>Road Map</vt:lpstr>
      <vt:lpstr>Roadmap trở thành kỹ sư AI</vt:lpstr>
      <vt:lpstr>Road map cá nhân của mình</vt:lpstr>
      <vt:lpstr>Brain Storm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293</cp:revision>
  <dcterms:created xsi:type="dcterms:W3CDTF">2020-12-27T02:50:47Z</dcterms:created>
  <dcterms:modified xsi:type="dcterms:W3CDTF">2021-04-11T07:33:51Z</dcterms:modified>
</cp:coreProperties>
</file>