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bổ</a:t>
            </a:r>
            <a:r>
              <a:rPr lang="en-US" altLang="ja-JP" dirty="0"/>
              <a:t> sung </a:t>
            </a:r>
            <a:r>
              <a:rPr lang="en-US" altLang="ja-JP" dirty="0" err="1"/>
              <a:t>tuần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048E-75AE-4F8B-92E3-DE06CFD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make_folders</a:t>
            </a:r>
            <a:r>
              <a:rPr lang="en-US" altLang="ja-JP" dirty="0" err="1"/>
              <a:t>_and_data_downloads.ipynb</a:t>
            </a:r>
            <a:endParaRPr kumimoji="1" lang="ja-JP" altLang="en-US" dirty="0"/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0C9BCC47-F4A9-443E-8506-FD30E1B42902}"/>
              </a:ext>
            </a:extLst>
          </p:cNvPr>
          <p:cNvSpPr/>
          <p:nvPr/>
        </p:nvSpPr>
        <p:spPr>
          <a:xfrm rot="10800000">
            <a:off x="921130" y="2320195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8FD21-716A-407E-9C86-AEDB22C85E15}"/>
              </a:ext>
            </a:extLst>
          </p:cNvPr>
          <p:cNvSpPr txBox="1"/>
          <p:nvPr/>
        </p:nvSpPr>
        <p:spPr>
          <a:xfrm>
            <a:off x="593959" y="19341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ose_estimation</a:t>
            </a:r>
            <a:endParaRPr kumimoji="1" lang="ja-JP" altLang="en-US" dirty="0"/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74CE372-DD5C-449B-A287-3F371001605C}"/>
              </a:ext>
            </a:extLst>
          </p:cNvPr>
          <p:cNvSpPr/>
          <p:nvPr/>
        </p:nvSpPr>
        <p:spPr>
          <a:xfrm rot="10800000">
            <a:off x="3119046" y="2330814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95A8C7-1B45-4702-8092-1F316C966621}"/>
              </a:ext>
            </a:extLst>
          </p:cNvPr>
          <p:cNvSpPr txBox="1"/>
          <p:nvPr/>
        </p:nvSpPr>
        <p:spPr>
          <a:xfrm>
            <a:off x="3306994" y="19341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E2A7B43-1273-412D-8DDB-71FBDA575D97}"/>
              </a:ext>
            </a:extLst>
          </p:cNvPr>
          <p:cNvSpPr/>
          <p:nvPr/>
        </p:nvSpPr>
        <p:spPr>
          <a:xfrm rot="10800000">
            <a:off x="7348937" y="2325502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B8DFA3-118C-43DC-8FCE-D4CF7DBC206B}"/>
              </a:ext>
            </a:extLst>
          </p:cNvPr>
          <p:cNvSpPr txBox="1"/>
          <p:nvPr/>
        </p:nvSpPr>
        <p:spPr>
          <a:xfrm>
            <a:off x="7348937" y="18566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29D961E-44BD-4397-BCB9-7E037151C530}"/>
              </a:ext>
            </a:extLst>
          </p:cNvPr>
          <p:cNvSpPr/>
          <p:nvPr/>
        </p:nvSpPr>
        <p:spPr>
          <a:xfrm rot="10800000">
            <a:off x="7361520" y="344468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422026-67BF-45A0-ADE4-CB9E0530ECBE}"/>
              </a:ext>
            </a:extLst>
          </p:cNvPr>
          <p:cNvSpPr txBox="1"/>
          <p:nvPr/>
        </p:nvSpPr>
        <p:spPr>
          <a:xfrm>
            <a:off x="7350336" y="31133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val2014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79B83A8C-F67B-40D4-B240-D148E8E7C602}"/>
              </a:ext>
            </a:extLst>
          </p:cNvPr>
          <p:cNvSpPr/>
          <p:nvPr/>
        </p:nvSpPr>
        <p:spPr>
          <a:xfrm rot="10800000">
            <a:off x="7351407" y="4719446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DAE5ED-A3F5-419F-A2D1-9417FC1FFB1D}"/>
              </a:ext>
            </a:extLst>
          </p:cNvPr>
          <p:cNvSpPr txBox="1"/>
          <p:nvPr/>
        </p:nvSpPr>
        <p:spPr>
          <a:xfrm>
            <a:off x="4250809" y="30621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pose_model</a:t>
            </a:r>
            <a:endParaRPr kumimoji="1" lang="en-US" altLang="ja-JP" dirty="0"/>
          </a:p>
          <a:p>
            <a:r>
              <a:rPr kumimoji="1" lang="en-US" altLang="ja-JP" dirty="0"/>
              <a:t>_</a:t>
            </a:r>
            <a:r>
              <a:rPr kumimoji="1" lang="en-US" altLang="ja-JP" dirty="0" err="1"/>
              <a:t>scratch.pth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EDA79-32BD-49C0-B01D-EFA6D666C594}"/>
              </a:ext>
            </a:extLst>
          </p:cNvPr>
          <p:cNvSpPr txBox="1"/>
          <p:nvPr/>
        </p:nvSpPr>
        <p:spPr>
          <a:xfrm>
            <a:off x="7127858" y="5606710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hit-1407826_640.jpg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AF27D88E-7D52-4F64-87AA-8EAC1721244C}"/>
              </a:ext>
            </a:extLst>
          </p:cNvPr>
          <p:cNvSpPr/>
          <p:nvPr/>
        </p:nvSpPr>
        <p:spPr>
          <a:xfrm rot="10800000">
            <a:off x="7351407" y="5893905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C1A73B5-8862-4659-A350-0A9C338F3440}"/>
              </a:ext>
            </a:extLst>
          </p:cNvPr>
          <p:cNvSpPr/>
          <p:nvPr/>
        </p:nvSpPr>
        <p:spPr>
          <a:xfrm rot="10800000">
            <a:off x="3119046" y="364974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354AE5-D421-4CF8-AB84-1AF278D1740B}"/>
              </a:ext>
            </a:extLst>
          </p:cNvPr>
          <p:cNvSpPr txBox="1"/>
          <p:nvPr/>
        </p:nvSpPr>
        <p:spPr>
          <a:xfrm>
            <a:off x="3215033" y="32113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weights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BA71F0-6DE9-43B7-8167-FDA3BE97C9BB}"/>
              </a:ext>
            </a:extLst>
          </p:cNvPr>
          <p:cNvSpPr txBox="1"/>
          <p:nvPr/>
        </p:nvSpPr>
        <p:spPr>
          <a:xfrm>
            <a:off x="3128257" y="4530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utils</a:t>
            </a:r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7EE28C49-18CE-47FC-ADE6-71A1FEC76B1D}"/>
              </a:ext>
            </a:extLst>
          </p:cNvPr>
          <p:cNvSpPr/>
          <p:nvPr/>
        </p:nvSpPr>
        <p:spPr>
          <a:xfrm rot="10800000">
            <a:off x="3128257" y="481122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B68DE19-C782-47DC-9898-1EE243EF11D3}"/>
              </a:ext>
            </a:extLst>
          </p:cNvPr>
          <p:cNvSpPr/>
          <p:nvPr/>
        </p:nvSpPr>
        <p:spPr>
          <a:xfrm rot="10800000">
            <a:off x="3118143" y="6040508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E41BFD-43A2-4189-8848-F93B94A3C2B1}"/>
              </a:ext>
            </a:extLst>
          </p:cNvPr>
          <p:cNvSpPr txBox="1"/>
          <p:nvPr/>
        </p:nvSpPr>
        <p:spPr>
          <a:xfrm>
            <a:off x="2995678" y="56661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Program files</a:t>
            </a:r>
            <a:endParaRPr kumimoji="1" lang="ja-JP" altLang="en-US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13F29C75-9928-4D99-BB12-E0BBA3FE2A18}"/>
              </a:ext>
            </a:extLst>
          </p:cNvPr>
          <p:cNvSpPr/>
          <p:nvPr/>
        </p:nvSpPr>
        <p:spPr>
          <a:xfrm rot="10800000">
            <a:off x="4801362" y="3663379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314CF-B073-40D6-9226-973CDE7D31ED}"/>
              </a:ext>
            </a:extLst>
          </p:cNvPr>
          <p:cNvSpPr txBox="1"/>
          <p:nvPr/>
        </p:nvSpPr>
        <p:spPr>
          <a:xfrm>
            <a:off x="7472933" y="4362788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COCO.json</a:t>
            </a:r>
            <a:endParaRPr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79AF40-DF7E-4E96-A6D4-938D131D7BE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1952976" y="2643171"/>
            <a:ext cx="1166070" cy="1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5B1088A-DFB6-4F87-8CF2-0CC7F7B9BE5E}"/>
              </a:ext>
            </a:extLst>
          </p:cNvPr>
          <p:cNvCxnSpPr>
            <a:stCxn id="4" idx="1"/>
            <a:endCxn id="19" idx="3"/>
          </p:cNvCxnSpPr>
          <p:nvPr/>
        </p:nvCxnSpPr>
        <p:spPr>
          <a:xfrm>
            <a:off x="1952976" y="2643171"/>
            <a:ext cx="1166070" cy="1329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899830-71F9-4F8C-8B99-C6F05B17C5EA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>
            <a:off x="1952976" y="2643171"/>
            <a:ext cx="1175281" cy="249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4C1AC7-611F-4CC3-A490-D1852F48F43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>
            <a:off x="1952976" y="2643171"/>
            <a:ext cx="1165167" cy="3720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584332-89FD-4360-A37C-155CB0E9629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V="1">
            <a:off x="4150892" y="2648478"/>
            <a:ext cx="3198045" cy="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38EA504B-30EE-451F-90C9-55D7FEC6776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>
            <a:off x="4150892" y="2653790"/>
            <a:ext cx="3210628" cy="1113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1EFB40B-0740-47D0-A60F-8CC58DB9A9A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150892" y="2653790"/>
            <a:ext cx="3200515" cy="2388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56F3FC-8FAC-4097-80F4-B9279646E414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>
            <a:off x="4150892" y="2653790"/>
            <a:ext cx="3200515" cy="3563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EA2A4E-BB93-4465-B513-F825C201F9C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>
            <a:off x="4150892" y="3972717"/>
            <a:ext cx="650470" cy="1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33390F-F398-4AA9-9FA6-79A7BBC38E6E}"/>
              </a:ext>
            </a:extLst>
          </p:cNvPr>
          <p:cNvSpPr txBox="1"/>
          <p:nvPr/>
        </p:nvSpPr>
        <p:spPr>
          <a:xfrm>
            <a:off x="8403479" y="3670272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http://images.cocodataset.org/zips/val2014.zip</a:t>
            </a:r>
            <a:endParaRPr kumimoji="1" lang="ja-JP" altLang="en-US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D3AF24-7B08-4909-84B5-EEF83B000D2E}"/>
              </a:ext>
            </a:extLst>
          </p:cNvPr>
          <p:cNvSpPr txBox="1"/>
          <p:nvPr/>
        </p:nvSpPr>
        <p:spPr>
          <a:xfrm>
            <a:off x="8371572" y="2500369"/>
            <a:ext cx="3623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https://www.dropbox.com/s/bd9ty7b4fqd5ebf/mask.tar.gz?dl=0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F90C4F0-10F2-4F51-AED4-6F440B293F0B}"/>
              </a:ext>
            </a:extLst>
          </p:cNvPr>
          <p:cNvSpPr txBox="1"/>
          <p:nvPr/>
        </p:nvSpPr>
        <p:spPr>
          <a:xfrm>
            <a:off x="5977873" y="5340095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https://www.dropbox.com/s/0sj2q24hipiiq5t/COCO.json?dl=0</a:t>
            </a:r>
            <a:endParaRPr kumimoji="1" lang="ja-JP" altLang="en-US" sz="900" dirty="0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999ADF4B-5DD1-47D3-9FE1-EA19F0BCAFAE}"/>
              </a:ext>
            </a:extLst>
          </p:cNvPr>
          <p:cNvSpPr/>
          <p:nvPr/>
        </p:nvSpPr>
        <p:spPr>
          <a:xfrm>
            <a:off x="9172215" y="2803674"/>
            <a:ext cx="2566005" cy="824866"/>
          </a:xfrm>
          <a:prstGeom prst="wedgeRoundRectCallout">
            <a:avLst>
              <a:gd name="adj1" fmla="val -66025"/>
              <a:gd name="adj2" fmla="val 4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/>
              <a:t>Chạy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lâu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bạn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download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nhập</a:t>
            </a:r>
            <a:r>
              <a:rPr lang="en-US" altLang="ja-JP" sz="1200" dirty="0"/>
              <a:t> link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vào</a:t>
            </a:r>
            <a:r>
              <a:rPr lang="en-US" altLang="ja-JP" sz="1200" dirty="0"/>
              <a:t> browser </a:t>
            </a:r>
            <a:endParaRPr kumimoji="1" lang="ja-JP" altLang="en-US" sz="1200" dirty="0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49D03EB3-F8A4-481B-AF53-44A151A3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898" y="3950088"/>
            <a:ext cx="2390985" cy="1716018"/>
          </a:xfrm>
          <a:prstGeom prst="rect">
            <a:avLst/>
          </a:prstGeom>
        </p:spPr>
      </p:pic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6486F5B-8ED3-4B6B-96CD-1F3535FCDC45}"/>
              </a:ext>
            </a:extLst>
          </p:cNvPr>
          <p:cNvSpPr/>
          <p:nvPr/>
        </p:nvSpPr>
        <p:spPr>
          <a:xfrm>
            <a:off x="10110143" y="5243119"/>
            <a:ext cx="1114685" cy="21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0CC084A-3775-4F48-B9D4-F4A2420426C8}"/>
              </a:ext>
            </a:extLst>
          </p:cNvPr>
          <p:cNvSpPr/>
          <p:nvPr/>
        </p:nvSpPr>
        <p:spPr>
          <a:xfrm>
            <a:off x="9597544" y="5863743"/>
            <a:ext cx="2566005" cy="824866"/>
          </a:xfrm>
          <a:prstGeom prst="wedgeRoundRectCallout">
            <a:avLst>
              <a:gd name="adj1" fmla="val -21236"/>
              <a:gd name="adj2" fmla="val -9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Sau </a:t>
            </a:r>
            <a:r>
              <a:rPr lang="en-US" altLang="ja-JP" sz="1200" dirty="0" err="1"/>
              <a:t>khi</a:t>
            </a:r>
            <a:r>
              <a:rPr lang="en-US" altLang="ja-JP" sz="1200" dirty="0"/>
              <a:t> download file val2014.zip </a:t>
            </a:r>
            <a:r>
              <a:rPr lang="en-US" altLang="ja-JP" sz="1200" dirty="0" err="1"/>
              <a:t>xong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kiểm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tra</a:t>
            </a:r>
            <a:r>
              <a:rPr lang="en-US" altLang="ja-JP" sz="1200" dirty="0"/>
              <a:t> size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xem</a:t>
            </a:r>
            <a:r>
              <a:rPr lang="en-US" altLang="ja-JP" sz="1200" dirty="0"/>
              <a:t> file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bị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thiếu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5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2BBCC-B162-46D8-86E7-2ED5D3A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E4E97-1800-4F2A-831E-84C23BC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Covolutional</a:t>
            </a:r>
            <a:r>
              <a:rPr kumimoji="1" lang="en-US" altLang="ja-JP" dirty="0"/>
              <a:t> Neural </a:t>
            </a:r>
          </a:p>
          <a:p>
            <a:pPr lvl="1"/>
            <a:r>
              <a:rPr lang="en-US" altLang="ja-JP" dirty="0"/>
              <a:t>Pooling Layer</a:t>
            </a:r>
          </a:p>
          <a:p>
            <a:pPr lvl="1"/>
            <a:r>
              <a:rPr lang="en-US" altLang="ja-JP" dirty="0" err="1"/>
              <a:t>Relu</a:t>
            </a:r>
            <a:endParaRPr lang="en-US" altLang="ja-JP" dirty="0"/>
          </a:p>
          <a:p>
            <a:pPr lvl="1"/>
            <a:r>
              <a:rPr kumimoji="1" lang="en-US" altLang="ja-JP" dirty="0"/>
              <a:t>VGG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Feature Module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1E34E2-B19B-45CE-A35C-06469FC3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2998499"/>
            <a:ext cx="1293523" cy="8610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FCB18-0879-4674-B16F-1B36FE93C585}"/>
              </a:ext>
            </a:extLst>
          </p:cNvPr>
          <p:cNvSpPr txBox="1"/>
          <p:nvPr/>
        </p:nvSpPr>
        <p:spPr>
          <a:xfrm>
            <a:off x="517085" y="275227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 x 368 x 368</a:t>
            </a:r>
            <a:endParaRPr kumimoji="1" lang="ja-JP" altLang="en-US" sz="1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1060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1530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821ECA7-A34D-453D-9BE6-A874E65787CA}"/>
              </a:ext>
            </a:extLst>
          </p:cNvPr>
          <p:cNvSpPr/>
          <p:nvPr/>
        </p:nvSpPr>
        <p:spPr>
          <a:xfrm>
            <a:off x="262000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321995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62465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AB56219-1BA0-4EC5-8361-43185E2C5195}"/>
              </a:ext>
            </a:extLst>
          </p:cNvPr>
          <p:cNvSpPr/>
          <p:nvPr/>
        </p:nvSpPr>
        <p:spPr>
          <a:xfrm>
            <a:off x="402935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BFD2AC4-84FB-4B9D-97B1-66673F0A74FF}"/>
              </a:ext>
            </a:extLst>
          </p:cNvPr>
          <p:cNvSpPr/>
          <p:nvPr/>
        </p:nvSpPr>
        <p:spPr>
          <a:xfrm>
            <a:off x="4679642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38084AE-2DD8-487F-9865-A6C59B686D8F}"/>
              </a:ext>
            </a:extLst>
          </p:cNvPr>
          <p:cNvSpPr/>
          <p:nvPr/>
        </p:nvSpPr>
        <p:spPr>
          <a:xfrm>
            <a:off x="508433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DD25BAB0-710F-42F7-90A1-846386FC83A8}"/>
              </a:ext>
            </a:extLst>
          </p:cNvPr>
          <p:cNvSpPr/>
          <p:nvPr/>
        </p:nvSpPr>
        <p:spPr>
          <a:xfrm>
            <a:off x="6298426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7F9F5DF-8F76-4ADF-A0C7-25363EB59D6C}"/>
              </a:ext>
            </a:extLst>
          </p:cNvPr>
          <p:cNvSpPr/>
          <p:nvPr/>
        </p:nvSpPr>
        <p:spPr>
          <a:xfrm>
            <a:off x="548903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1816CDDE-92D7-4933-8F3A-1F765ACBE824}"/>
              </a:ext>
            </a:extLst>
          </p:cNvPr>
          <p:cNvSpPr/>
          <p:nvPr/>
        </p:nvSpPr>
        <p:spPr>
          <a:xfrm>
            <a:off x="5893730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186B8B51-5705-423D-B380-E59783A5639A}"/>
              </a:ext>
            </a:extLst>
          </p:cNvPr>
          <p:cNvSpPr/>
          <p:nvPr/>
        </p:nvSpPr>
        <p:spPr>
          <a:xfrm>
            <a:off x="7040997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BC3BB842-C707-42F9-82C0-A7B5F6F4324E}"/>
              </a:ext>
            </a:extLst>
          </p:cNvPr>
          <p:cNvSpPr/>
          <p:nvPr/>
        </p:nvSpPr>
        <p:spPr>
          <a:xfrm>
            <a:off x="7445693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5003827F-8075-4A14-8A21-CD5CD4D2D335}"/>
              </a:ext>
            </a:extLst>
          </p:cNvPr>
          <p:cNvSpPr/>
          <p:nvPr/>
        </p:nvSpPr>
        <p:spPr>
          <a:xfrm>
            <a:off x="8267753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181462A-A1CF-4465-AEB5-BDE22C015844}"/>
              </a:ext>
            </a:extLst>
          </p:cNvPr>
          <p:cNvSpPr/>
          <p:nvPr/>
        </p:nvSpPr>
        <p:spPr>
          <a:xfrm>
            <a:off x="8672449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36521" y="2139193"/>
            <a:ext cx="6233020" cy="26173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FA2B34-C97E-4B57-A88C-FB1C6FF224E9}"/>
              </a:ext>
            </a:extLst>
          </p:cNvPr>
          <p:cNvSpPr txBox="1"/>
          <p:nvPr/>
        </p:nvSpPr>
        <p:spPr>
          <a:xfrm>
            <a:off x="4088803" y="482745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VGG19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3D6B87-52A5-4733-AAB3-40200F9FF59C}"/>
              </a:ext>
            </a:extLst>
          </p:cNvPr>
          <p:cNvSpPr txBox="1"/>
          <p:nvPr/>
        </p:nvSpPr>
        <p:spPr>
          <a:xfrm>
            <a:off x="1662593" y="1267682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C3: 3x3 filter of convolutional neural</a:t>
            </a:r>
          </a:p>
          <a:p>
            <a:r>
              <a:rPr lang="en-US" altLang="ja-JP" dirty="0"/>
              <a:t>R: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kumimoji="1" lang="en-US" altLang="ja-JP" dirty="0"/>
              <a:t>P: Max Pooling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6DD77E-FB26-4A14-BC23-0853C3E28A4F}"/>
              </a:ext>
            </a:extLst>
          </p:cNvPr>
          <p:cNvSpPr txBox="1"/>
          <p:nvPr/>
        </p:nvSpPr>
        <p:spPr>
          <a:xfrm>
            <a:off x="1729706" y="2223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1389-C7DF-4AAA-8CF7-08D357120B83}"/>
              </a:ext>
            </a:extLst>
          </p:cNvPr>
          <p:cNvSpPr txBox="1"/>
          <p:nvPr/>
        </p:nvSpPr>
        <p:spPr>
          <a:xfrm>
            <a:off x="3140841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C0359D-2316-4309-BAD5-2D9C04B03D8A}"/>
              </a:ext>
            </a:extLst>
          </p:cNvPr>
          <p:cNvSpPr txBox="1"/>
          <p:nvPr/>
        </p:nvSpPr>
        <p:spPr>
          <a:xfrm>
            <a:off x="4584482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C3236-B2B5-499D-9F72-1FF9F7E453E0}"/>
              </a:ext>
            </a:extLst>
          </p:cNvPr>
          <p:cNvSpPr txBox="1"/>
          <p:nvPr/>
        </p:nvSpPr>
        <p:spPr>
          <a:xfrm>
            <a:off x="6967745" y="21901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D1C380-1923-4E31-B813-251E34D4FE47}"/>
              </a:ext>
            </a:extLst>
          </p:cNvPr>
          <p:cNvSpPr txBox="1"/>
          <p:nvPr/>
        </p:nvSpPr>
        <p:spPr>
          <a:xfrm>
            <a:off x="8148356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26B8CD-EC94-4B5E-88A9-7CCA17E410A8}"/>
              </a:ext>
            </a:extLst>
          </p:cNvPr>
          <p:cNvSpPr txBox="1"/>
          <p:nvPr/>
        </p:nvSpPr>
        <p:spPr>
          <a:xfrm>
            <a:off x="8606769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950279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368 x 368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201DB6-5226-4383-8A1D-C89D17D37432}"/>
              </a:ext>
            </a:extLst>
          </p:cNvPr>
          <p:cNvSpPr txBox="1"/>
          <p:nvPr/>
        </p:nvSpPr>
        <p:spPr>
          <a:xfrm>
            <a:off x="3385255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184 x 184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010FD0-C6E3-4136-8989-E0592CF71A44}"/>
              </a:ext>
            </a:extLst>
          </p:cNvPr>
          <p:cNvSpPr txBox="1"/>
          <p:nvPr/>
        </p:nvSpPr>
        <p:spPr>
          <a:xfrm>
            <a:off x="4744920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92 x 92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56B418-B712-4411-9BD6-E0389F17E80A}"/>
              </a:ext>
            </a:extLst>
          </p:cNvPr>
          <p:cNvSpPr txBox="1"/>
          <p:nvPr/>
        </p:nvSpPr>
        <p:spPr>
          <a:xfrm>
            <a:off x="7040997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48 x 48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F4C86D8-6178-4F1D-84DA-A43F11BF0F74}"/>
              </a:ext>
            </a:extLst>
          </p:cNvPr>
          <p:cNvCxnSpPr/>
          <p:nvPr/>
        </p:nvCxnSpPr>
        <p:spPr>
          <a:xfrm>
            <a:off x="9351008" y="3429000"/>
            <a:ext cx="62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10096613" y="322894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7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3"/>
            <a:ext cx="10515600" cy="5859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Stage Module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20750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25446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2643487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064803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46663" y="1152305"/>
            <a:ext cx="2475892" cy="2471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729496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242781" y="21189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170B5827-C8A2-4F32-8D8D-580A8FB16FA1}"/>
              </a:ext>
            </a:extLst>
          </p:cNvPr>
          <p:cNvSpPr/>
          <p:nvPr/>
        </p:nvSpPr>
        <p:spPr>
          <a:xfrm>
            <a:off x="3475736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E6CE4F-9863-4E94-9693-AC2CE1BAA53D}"/>
              </a:ext>
            </a:extLst>
          </p:cNvPr>
          <p:cNvSpPr txBox="1"/>
          <p:nvPr/>
        </p:nvSpPr>
        <p:spPr>
          <a:xfrm>
            <a:off x="2984062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512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D4CE20-057E-464D-BB74-771EFE918AF4}"/>
              </a:ext>
            </a:extLst>
          </p:cNvPr>
          <p:cNvSpPr txBox="1"/>
          <p:nvPr/>
        </p:nvSpPr>
        <p:spPr>
          <a:xfrm>
            <a:off x="3427235" y="12889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6E9838-E366-4B8A-A662-2AD69BCB31AA}"/>
              </a:ext>
            </a:extLst>
          </p:cNvPr>
          <p:cNvSpPr txBox="1"/>
          <p:nvPr/>
        </p:nvSpPr>
        <p:spPr>
          <a:xfrm>
            <a:off x="1586243" y="61187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 1_1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1_2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Stage1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21E8DC1-908C-432C-8A3A-8B34E9668B78}"/>
              </a:ext>
            </a:extLst>
          </p:cNvPr>
          <p:cNvCxnSpPr>
            <a:cxnSpLocks/>
          </p:cNvCxnSpPr>
          <p:nvPr/>
        </p:nvCxnSpPr>
        <p:spPr>
          <a:xfrm>
            <a:off x="1170920" y="2324666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7E5D9F-3632-4531-AC3A-F850B167D6E2}"/>
              </a:ext>
            </a:extLst>
          </p:cNvPr>
          <p:cNvCxnSpPr>
            <a:cxnSpLocks/>
          </p:cNvCxnSpPr>
          <p:nvPr/>
        </p:nvCxnSpPr>
        <p:spPr>
          <a:xfrm>
            <a:off x="4358737" y="233305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F969F0-6F04-4D84-918B-DB8A27BE6C02}"/>
              </a:ext>
            </a:extLst>
          </p:cNvPr>
          <p:cNvSpPr txBox="1"/>
          <p:nvPr/>
        </p:nvSpPr>
        <p:spPr>
          <a:xfrm>
            <a:off x="4899895" y="2011225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95C9DFD-B54A-49C5-B454-39EAAB578E0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1135491" y="2120259"/>
            <a:ext cx="1359428" cy="215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4CED11-36E6-4DF6-B083-CEF4B326CC7B}"/>
              </a:ext>
            </a:extLst>
          </p:cNvPr>
          <p:cNvCxnSpPr>
            <a:cxnSpLocks/>
          </p:cNvCxnSpPr>
          <p:nvPr/>
        </p:nvCxnSpPr>
        <p:spPr>
          <a:xfrm>
            <a:off x="2974081" y="3867022"/>
            <a:ext cx="501655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2D65358-D09F-4318-93EE-EDE736D0ECD7}"/>
              </a:ext>
            </a:extLst>
          </p:cNvPr>
          <p:cNvCxnSpPr>
            <a:cxnSpLocks/>
          </p:cNvCxnSpPr>
          <p:nvPr/>
        </p:nvCxnSpPr>
        <p:spPr>
          <a:xfrm flipV="1">
            <a:off x="3235538" y="3656598"/>
            <a:ext cx="0" cy="4208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0CE0C6D-C737-4BBB-8955-B0A33FAF906A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376007" y="2025575"/>
            <a:ext cx="1005515" cy="270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E7C2A2B-4122-495A-84CC-D00D2A71745C}"/>
              </a:ext>
            </a:extLst>
          </p:cNvPr>
          <p:cNvSpPr txBox="1"/>
          <p:nvPr/>
        </p:nvSpPr>
        <p:spPr>
          <a:xfrm>
            <a:off x="2168036" y="5190875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185 x 48 x 48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CD61897C-7A24-43E9-AA6A-E5893C160E9D}"/>
              </a:ext>
            </a:extLst>
          </p:cNvPr>
          <p:cNvSpPr/>
          <p:nvPr/>
        </p:nvSpPr>
        <p:spPr>
          <a:xfrm>
            <a:off x="3811840" y="4911715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6C612517-BB9F-4883-BEEF-219B5E5953A4}"/>
              </a:ext>
            </a:extLst>
          </p:cNvPr>
          <p:cNvSpPr/>
          <p:nvPr/>
        </p:nvSpPr>
        <p:spPr>
          <a:xfrm>
            <a:off x="3620108" y="4562149"/>
            <a:ext cx="3770594" cy="183026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03F6481-CFCC-45BC-830F-40B4792CBECC}"/>
              </a:ext>
            </a:extLst>
          </p:cNvPr>
          <p:cNvSpPr txBox="1"/>
          <p:nvPr/>
        </p:nvSpPr>
        <p:spPr>
          <a:xfrm>
            <a:off x="3720586" y="4665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1614CD-7C2B-4E9E-863C-1EC9810C2F6D}"/>
              </a:ext>
            </a:extLst>
          </p:cNvPr>
          <p:cNvSpPr txBox="1"/>
          <p:nvPr/>
        </p:nvSpPr>
        <p:spPr>
          <a:xfrm>
            <a:off x="6729484" y="46750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63FA47-E8EA-4F3C-A1F9-2E7FD2CA291E}"/>
              </a:ext>
            </a:extLst>
          </p:cNvPr>
          <p:cNvSpPr txBox="1"/>
          <p:nvPr/>
        </p:nvSpPr>
        <p:spPr>
          <a:xfrm>
            <a:off x="3512814" y="417588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Stage 2~ 6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74EEC1-4C8E-40BF-845B-4079B66D5571}"/>
              </a:ext>
            </a:extLst>
          </p:cNvPr>
          <p:cNvCxnSpPr>
            <a:cxnSpLocks/>
          </p:cNvCxnSpPr>
          <p:nvPr/>
        </p:nvCxnSpPr>
        <p:spPr>
          <a:xfrm>
            <a:off x="7557995" y="550709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646863B-2E51-48CB-879A-A091C344349D}"/>
              </a:ext>
            </a:extLst>
          </p:cNvPr>
          <p:cNvCxnSpPr/>
          <p:nvPr/>
        </p:nvCxnSpPr>
        <p:spPr>
          <a:xfrm flipH="1">
            <a:off x="2550021" y="4110483"/>
            <a:ext cx="685517" cy="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49C133B3-C467-4CCF-9C3E-17C3A6366665}"/>
              </a:ext>
            </a:extLst>
          </p:cNvPr>
          <p:cNvSpPr/>
          <p:nvPr/>
        </p:nvSpPr>
        <p:spPr>
          <a:xfrm>
            <a:off x="42844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>
            <a:extLst>
              <a:ext uri="{FF2B5EF4-FFF2-40B4-BE49-F238E27FC236}">
                <a16:creationId xmlns:a16="http://schemas.microsoft.com/office/drawing/2014/main" id="{54C7868A-C662-4875-AA46-7D55EF9E0A66}"/>
              </a:ext>
            </a:extLst>
          </p:cNvPr>
          <p:cNvSpPr/>
          <p:nvPr/>
        </p:nvSpPr>
        <p:spPr>
          <a:xfrm>
            <a:off x="47552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9B31A1BE-8422-4918-B68B-20254FBA2360}"/>
              </a:ext>
            </a:extLst>
          </p:cNvPr>
          <p:cNvSpPr/>
          <p:nvPr/>
        </p:nvSpPr>
        <p:spPr>
          <a:xfrm>
            <a:off x="524963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5585108-90CD-401C-BC1A-FBFC3A999C1C}"/>
              </a:ext>
            </a:extLst>
          </p:cNvPr>
          <p:cNvSpPr/>
          <p:nvPr/>
        </p:nvSpPr>
        <p:spPr>
          <a:xfrm>
            <a:off x="575829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370A1AD5-F91D-4EE4-9F1C-E4CAC073B971}"/>
              </a:ext>
            </a:extLst>
          </p:cNvPr>
          <p:cNvSpPr/>
          <p:nvPr/>
        </p:nvSpPr>
        <p:spPr>
          <a:xfrm>
            <a:off x="626695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D42BC7DF-8E2A-43F1-BB75-A9011153632F}"/>
              </a:ext>
            </a:extLst>
          </p:cNvPr>
          <p:cNvSpPr/>
          <p:nvPr/>
        </p:nvSpPr>
        <p:spPr>
          <a:xfrm>
            <a:off x="677561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2CFA297-A339-48FD-8E09-FC52039565A1}"/>
              </a:ext>
            </a:extLst>
          </p:cNvPr>
          <p:cNvSpPr txBox="1"/>
          <p:nvPr/>
        </p:nvSpPr>
        <p:spPr>
          <a:xfrm>
            <a:off x="8207723" y="5083229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8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buổi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khảo</a:t>
            </a:r>
            <a:r>
              <a:rPr kumimoji="1" lang="en-US" altLang="ja-JP" dirty="0"/>
              <a:t> slide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4, 5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đọc</a:t>
            </a:r>
            <a:r>
              <a:rPr kumimoji="1" lang="en-US" altLang="ja-JP" dirty="0"/>
              <a:t> code,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file 3_NetworkModel.ipynb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410</Words>
  <Application>Microsoft Office PowerPoint</Application>
  <PresentationFormat>ワイド画面</PresentationFormat>
  <Paragraphs>138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Xây dựng model OpenPose bằng Pytorch</vt:lpstr>
      <vt:lpstr>Dữ liệu sau khi thực hiện make_folders_and_data_downloads.ipynb</vt:lpstr>
      <vt:lpstr>Chuẩn bị</vt:lpstr>
      <vt:lpstr>Feature Module</vt:lpstr>
      <vt:lpstr>Stage Module</vt:lpstr>
      <vt:lpstr>Nội dung chuẩn bị cho buổi học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153</cp:revision>
  <dcterms:created xsi:type="dcterms:W3CDTF">2020-12-27T02:50:47Z</dcterms:created>
  <dcterms:modified xsi:type="dcterms:W3CDTF">2021-03-24T22:45:49Z</dcterms:modified>
</cp:coreProperties>
</file>