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74" r:id="rId4"/>
    <p:sldId id="278" r:id="rId5"/>
    <p:sldId id="275" r:id="rId6"/>
    <p:sldId id="276" r:id="rId7"/>
    <p:sldId id="279" r:id="rId8"/>
    <p:sldId id="280" r:id="rId9"/>
    <p:sldId id="273" r:id="rId10"/>
    <p:sldId id="282" r:id="rId11"/>
    <p:sldId id="26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C8C-0E6D-4D7C-96A2-2B7499791C44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BF70B-7781-4A21-BEB7-3053806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8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A6F44-362E-481B-B72F-0B71508B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nghĩ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application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openpose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CE4B54-AB28-48B9-A9D0-9FFB2CA6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Muốn</a:t>
            </a:r>
            <a:r>
              <a:rPr lang="en-US" altLang="ja-JP" dirty="0"/>
              <a:t> detect </a:t>
            </a:r>
            <a:r>
              <a:rPr lang="en-US" altLang="ja-JP" dirty="0" err="1"/>
              <a:t>xem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video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đánh</a:t>
            </a:r>
            <a:r>
              <a:rPr lang="en-US" altLang="ja-JP" dirty="0"/>
              <a:t> </a:t>
            </a:r>
            <a:r>
              <a:rPr lang="en-US" altLang="ja-JP" dirty="0" err="1"/>
              <a:t>nhau</a:t>
            </a:r>
            <a:r>
              <a:rPr lang="en-US" altLang="ja-JP" dirty="0"/>
              <a:t> hay </a:t>
            </a:r>
            <a:r>
              <a:rPr lang="en-US" altLang="ja-JP" dirty="0" err="1"/>
              <a:t>không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96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ACF7B-B641-45E6-BF36-51BA6E41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tiếp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520D0-8490-478E-8C14-D529E7E7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/>
              <a:t>Nội</a:t>
            </a:r>
            <a:r>
              <a:rPr kumimoji="1" lang="en-US" altLang="ja-JP" dirty="0"/>
              <a:t> dung: </a:t>
            </a:r>
          </a:p>
          <a:p>
            <a:pPr lvl="1"/>
            <a:r>
              <a:rPr lang="en-US" altLang="ja-JP" dirty="0" err="1"/>
              <a:t>Dùng</a:t>
            </a:r>
            <a:r>
              <a:rPr lang="en-US" altLang="ja-JP" dirty="0"/>
              <a:t> pretrained model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video dance.mp4</a:t>
            </a:r>
          </a:p>
          <a:p>
            <a:r>
              <a:rPr lang="en-US" altLang="ja-JP" dirty="0" err="1"/>
              <a:t>Nộp</a:t>
            </a:r>
            <a:r>
              <a:rPr lang="en-US" altLang="ja-JP" dirty="0"/>
              <a:t> </a:t>
            </a:r>
            <a:r>
              <a:rPr lang="en-US" altLang="ja-JP" dirty="0" err="1"/>
              <a:t>bài</a:t>
            </a:r>
            <a:endParaRPr lang="en-US" altLang="ja-JP" dirty="0"/>
          </a:p>
          <a:p>
            <a:pPr lvl="1"/>
            <a:r>
              <a:rPr lang="en-US" altLang="ja-JP" dirty="0" err="1"/>
              <a:t>Nộp</a:t>
            </a:r>
            <a:r>
              <a:rPr lang="en-US" altLang="ja-JP" dirty="0"/>
              <a:t> code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endParaRPr lang="en-US" altLang="ja-JP" dirty="0"/>
          </a:p>
          <a:p>
            <a:pPr lvl="1"/>
            <a:r>
              <a:rPr lang="en-US" altLang="ja-JP" dirty="0" err="1"/>
              <a:t>Nộp</a:t>
            </a:r>
            <a:r>
              <a:rPr lang="en-US" altLang="ja-JP" dirty="0"/>
              <a:t> video </a:t>
            </a:r>
            <a:r>
              <a:rPr lang="en-US" altLang="ja-JP" dirty="0" err="1"/>
              <a:t>sau</a:t>
            </a:r>
            <a:r>
              <a:rPr lang="en-US" altLang="ja-JP" dirty="0"/>
              <a:t>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endParaRPr lang="en-US" altLang="ja-JP" dirty="0"/>
          </a:p>
          <a:p>
            <a:r>
              <a:rPr lang="en-US" altLang="ja-JP" dirty="0"/>
              <a:t>Deadline: 9/4 23:59</a:t>
            </a:r>
          </a:p>
          <a:p>
            <a:r>
              <a:rPr lang="en-US" altLang="ja-JP" dirty="0"/>
              <a:t>Hint</a:t>
            </a:r>
          </a:p>
          <a:p>
            <a:pPr lvl="1"/>
            <a:r>
              <a:rPr lang="en-US" altLang="ja-JP" dirty="0" err="1"/>
              <a:t>Dùng</a:t>
            </a:r>
            <a:r>
              <a:rPr lang="en-US" altLang="ja-JP" dirty="0"/>
              <a:t> </a:t>
            </a:r>
            <a:r>
              <a:rPr lang="en-US" altLang="ja-JP" dirty="0" err="1"/>
              <a:t>opencv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python</a:t>
            </a:r>
          </a:p>
          <a:p>
            <a:pPr lvl="1"/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step </a:t>
            </a:r>
            <a:r>
              <a:rPr lang="en-US" altLang="ja-JP" dirty="0" err="1"/>
              <a:t>trong</a:t>
            </a:r>
            <a:r>
              <a:rPr lang="en-US" altLang="ja-JP" dirty="0"/>
              <a:t> file open_pose_video.py</a:t>
            </a:r>
          </a:p>
          <a:p>
            <a:pPr lvl="1"/>
            <a:r>
              <a:rPr lang="en-US" altLang="ja-JP" dirty="0" err="1"/>
              <a:t>Bạn</a:t>
            </a:r>
            <a:r>
              <a:rPr lang="en-US" altLang="ja-JP" dirty="0"/>
              <a:t> </a:t>
            </a:r>
            <a:r>
              <a:rPr lang="en-US" altLang="ja-JP" dirty="0" err="1"/>
              <a:t>nào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xong</a:t>
            </a:r>
            <a:r>
              <a:rPr lang="en-US" altLang="ja-JP" dirty="0"/>
              <a:t> </a:t>
            </a:r>
            <a:r>
              <a:rPr lang="en-US" altLang="ja-JP" dirty="0" err="1"/>
              <a:t>sớm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thêm</a:t>
            </a:r>
            <a:r>
              <a:rPr lang="en-US" altLang="ja-JP" dirty="0"/>
              <a:t> task </a:t>
            </a:r>
            <a:r>
              <a:rPr lang="en-US" altLang="ja-JP" dirty="0" err="1"/>
              <a:t>sau</a:t>
            </a:r>
            <a:endParaRPr lang="en-US" altLang="ja-JP" dirty="0"/>
          </a:p>
          <a:p>
            <a:pPr lvl="2"/>
            <a:r>
              <a:rPr lang="en-US" altLang="ja-JP" dirty="0" err="1"/>
              <a:t>Chọn</a:t>
            </a:r>
            <a:r>
              <a:rPr lang="en-US" altLang="ja-JP" dirty="0"/>
              <a:t> video </a:t>
            </a:r>
            <a:r>
              <a:rPr lang="en-US" altLang="ja-JP" dirty="0" err="1"/>
              <a:t>đánh</a:t>
            </a:r>
            <a:r>
              <a:rPr lang="en-US" altLang="ja-JP" dirty="0"/>
              <a:t> </a:t>
            </a:r>
            <a:r>
              <a:rPr lang="en-US" altLang="ja-JP" dirty="0" err="1"/>
              <a:t>nhau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</a:t>
            </a:r>
            <a:r>
              <a:rPr lang="en-US" altLang="ja-JP" dirty="0" err="1"/>
              <a:t>đường</a:t>
            </a:r>
            <a:r>
              <a:rPr lang="en-US" altLang="ja-JP" dirty="0"/>
              <a:t> </a:t>
            </a:r>
            <a:r>
              <a:rPr lang="en-US" altLang="ja-JP" dirty="0" err="1"/>
              <a:t>phố</a:t>
            </a:r>
            <a:r>
              <a:rPr lang="en-US" altLang="ja-JP" dirty="0"/>
              <a:t>. </a:t>
            </a:r>
            <a:r>
              <a:rPr lang="en-US" altLang="ja-JP" dirty="0" err="1"/>
              <a:t>Dùng</a:t>
            </a:r>
            <a:r>
              <a:rPr lang="en-US" altLang="ja-JP" dirty="0"/>
              <a:t> open pose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r>
              <a:rPr lang="en-US" altLang="ja-JP" dirty="0"/>
              <a:t> </a:t>
            </a:r>
            <a:r>
              <a:rPr lang="en-US" altLang="ja-JP" dirty="0" err="1"/>
              <a:t>xem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đánh</a:t>
            </a:r>
            <a:r>
              <a:rPr lang="en-US" altLang="ja-JP" dirty="0"/>
              <a:t> </a:t>
            </a:r>
            <a:r>
              <a:rPr lang="en-US" altLang="ja-JP" dirty="0" err="1"/>
              <a:t>nhau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</a:t>
            </a:r>
            <a:r>
              <a:rPr lang="en-US" altLang="ja-JP" dirty="0" err="1"/>
              <a:t>đường</a:t>
            </a:r>
            <a:r>
              <a:rPr lang="en-US" altLang="ja-JP" dirty="0"/>
              <a:t> </a:t>
            </a:r>
            <a:r>
              <a:rPr lang="en-US" altLang="ja-JP" dirty="0" err="1"/>
              <a:t>phố</a:t>
            </a:r>
            <a:r>
              <a:rPr lang="en-US" altLang="ja-JP" dirty="0"/>
              <a:t> hay </a:t>
            </a:r>
            <a:r>
              <a:rPr lang="en-US" altLang="ja-JP" dirty="0" err="1"/>
              <a:t>không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457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94BC1-F4EF-46CE-9AA2-FD5ACC62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03" y="73346"/>
            <a:ext cx="9497750" cy="859668"/>
          </a:xfrm>
        </p:spPr>
        <p:txBody>
          <a:bodyPr/>
          <a:lstStyle/>
          <a:p>
            <a:r>
              <a:rPr kumimoji="1" lang="en-US" altLang="ja-JP" dirty="0" err="1"/>
              <a:t>cách</a:t>
            </a:r>
            <a:r>
              <a:rPr kumimoji="1" lang="en-US" altLang="ja-JP" dirty="0"/>
              <a:t> train model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nhỏ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hơn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BEC23D-25B1-41BE-9E56-803F700B5A2B}"/>
              </a:ext>
            </a:extLst>
          </p:cNvPr>
          <p:cNvSpPr/>
          <p:nvPr/>
        </p:nvSpPr>
        <p:spPr>
          <a:xfrm>
            <a:off x="3368351" y="3321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C1C1838-0A46-4CEF-98F3-ACF2E1F5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03" y="974764"/>
            <a:ext cx="9497750" cy="527758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AB6D46-D680-4B96-B693-00875095644E}"/>
              </a:ext>
            </a:extLst>
          </p:cNvPr>
          <p:cNvSpPr/>
          <p:nvPr/>
        </p:nvSpPr>
        <p:spPr>
          <a:xfrm>
            <a:off x="503339" y="2189527"/>
            <a:ext cx="4160940" cy="1904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C12341-E7CF-4AB3-B0EF-79DE6F68C56C}"/>
              </a:ext>
            </a:extLst>
          </p:cNvPr>
          <p:cNvSpPr/>
          <p:nvPr/>
        </p:nvSpPr>
        <p:spPr>
          <a:xfrm>
            <a:off x="570450" y="5629013"/>
            <a:ext cx="1674297" cy="567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39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88A83-DC9C-4D5D-85D2-691C529B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Thời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gian</a:t>
            </a:r>
            <a:r>
              <a:rPr kumimoji="1" lang="en-US" altLang="ja-JP" dirty="0"/>
              <a:t> train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cpu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3AF3B6-525B-49F3-8370-4B0667BC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59" y="1419544"/>
            <a:ext cx="558242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2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C68E4-C483-4AA5-8E82-AF816726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88E777-A2D1-4BAD-8F42-216ACBFB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987" y="365125"/>
            <a:ext cx="3419952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0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CEB15-CB31-4196-9C5B-14F6007E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Code </a:t>
            </a:r>
            <a:r>
              <a:rPr kumimoji="1" lang="en-US" altLang="ja-JP" dirty="0" err="1"/>
              <a:t>tham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F23848-D36B-4923-B912-D3E48251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5_OpenPose_training_HomeWork.py</a:t>
            </a:r>
          </a:p>
          <a:p>
            <a:r>
              <a:rPr kumimoji="1" lang="en-US" altLang="ja-JP" dirty="0"/>
              <a:t>6_OpenPose_inference_HomeWork.ipynb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529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FC62F-08F2-4E9D-80E2-99C28D90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Cài</a:t>
            </a:r>
            <a:r>
              <a:rPr kumimoji="1" lang="en-US" altLang="ja-JP" dirty="0"/>
              <a:t> GPU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windows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FE1BF8-6FEE-4999-A939-8CB4A26A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Nvidia Driver download</a:t>
            </a:r>
          </a:p>
          <a:p>
            <a:pPr lvl="1"/>
            <a:r>
              <a:rPr kumimoji="1" lang="en-US" altLang="ja-JP" dirty="0"/>
              <a:t>https://www.nvidia.co.jp/Download/index.aspx?lang=en</a:t>
            </a:r>
          </a:p>
          <a:p>
            <a:r>
              <a:rPr lang="en-US" altLang="ja-JP" dirty="0" err="1"/>
              <a:t>Cuda</a:t>
            </a:r>
            <a:r>
              <a:rPr lang="en-US" altLang="ja-JP" dirty="0"/>
              <a:t> Toolkit (version 11.2)</a:t>
            </a:r>
          </a:p>
          <a:p>
            <a:pPr lvl="1"/>
            <a:r>
              <a:rPr lang="en-US" altLang="ja-JP" dirty="0"/>
              <a:t>https://developer.nvidia.com/cuda-toolkit-archive</a:t>
            </a:r>
          </a:p>
          <a:p>
            <a:r>
              <a:rPr kumimoji="1" lang="en-US" altLang="ja-JP" dirty="0" err="1"/>
              <a:t>Cudnn</a:t>
            </a:r>
            <a:r>
              <a:rPr kumimoji="1" lang="en-US" altLang="ja-JP" dirty="0"/>
              <a:t> (v8.1.1)</a:t>
            </a:r>
          </a:p>
          <a:p>
            <a:pPr lvl="1"/>
            <a:r>
              <a:rPr kumimoji="1" lang="en-US" altLang="ja-JP" dirty="0"/>
              <a:t>https://developer.nvidia.com/cuDNN</a:t>
            </a:r>
          </a:p>
          <a:p>
            <a:r>
              <a:rPr lang="en-US" altLang="ja-JP" dirty="0" err="1"/>
              <a:t>Pytorch</a:t>
            </a:r>
            <a:r>
              <a:rPr lang="en-US" altLang="ja-JP" dirty="0"/>
              <a:t> </a:t>
            </a:r>
            <a:r>
              <a:rPr lang="en-US" altLang="ja-JP" dirty="0" err="1"/>
              <a:t>gpu</a:t>
            </a:r>
            <a:endParaRPr lang="en-US" altLang="ja-JP" dirty="0"/>
          </a:p>
          <a:p>
            <a:pPr lvl="1"/>
            <a:r>
              <a:rPr lang="en-US" altLang="ja-JP" dirty="0"/>
              <a:t>pip install torch==1.8.1+cu111 </a:t>
            </a:r>
            <a:r>
              <a:rPr lang="en-US" altLang="ja-JP" dirty="0" err="1"/>
              <a:t>torchvision</a:t>
            </a:r>
            <a:r>
              <a:rPr lang="en-US" altLang="ja-JP" dirty="0"/>
              <a:t>==0.9.1+cu111 </a:t>
            </a:r>
            <a:r>
              <a:rPr lang="en-US" altLang="ja-JP" dirty="0" err="1"/>
              <a:t>torchaudio</a:t>
            </a:r>
            <a:r>
              <a:rPr lang="en-US" altLang="ja-JP" dirty="0"/>
              <a:t>===0.8.1 -f https://download.pytorch.org/whl/torch_stable.html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014E-C5C3-4E5E-B88E-DFFAA90EC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IBMPlexMono"/>
              </a:rPr>
              <a:t>conda install pytorch torchvision torchaudio cudatoolkit=11.1 -c pytorch -c conda-forge</a:t>
            </a:r>
            <a:r>
              <a:rPr kumimoji="0" lang="ja-JP" altLang="ja-JP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4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4C01B-44EA-46D6-9197-AF37DA96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Cùng</a:t>
            </a:r>
            <a:r>
              <a:rPr lang="en-US" altLang="ja-JP" dirty="0"/>
              <a:t> </a:t>
            </a:r>
            <a:r>
              <a:rPr lang="en-US" altLang="ja-JP" dirty="0" err="1"/>
              <a:t>tìm</a:t>
            </a:r>
            <a:r>
              <a:rPr lang="en-US" altLang="ja-JP" dirty="0"/>
              <a:t> </a:t>
            </a:r>
            <a:r>
              <a:rPr lang="en-US" altLang="ja-JP" dirty="0" err="1"/>
              <a:t>hiểu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pose estimation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1A3E03-7038-4D49-AD91-34F96BFA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https://paperswithcode.com/task/pose-estimation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6E86D82-1AC0-420D-A406-F09BAEBF3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187519"/>
            <a:ext cx="9814681" cy="39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5B0E6-49ED-41B5-A93B-A7CEFE4C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lựa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chọn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đổi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EF6F9C-3791-4E99-BE08-BB9E9E80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Data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preprocessing</a:t>
            </a:r>
          </a:p>
          <a:p>
            <a:pPr lvl="1"/>
            <a:r>
              <a:rPr lang="en-US" altLang="ja-JP" dirty="0" err="1"/>
              <a:t>Lấy</a:t>
            </a:r>
            <a:r>
              <a:rPr lang="en-US" altLang="ja-JP" dirty="0"/>
              <a:t> </a:t>
            </a:r>
            <a:r>
              <a:rPr lang="en-US" altLang="ja-JP" dirty="0" err="1"/>
              <a:t>thêm</a:t>
            </a:r>
            <a:r>
              <a:rPr lang="en-US" altLang="ja-JP" dirty="0"/>
              <a:t> data</a:t>
            </a:r>
          </a:p>
          <a:p>
            <a:pPr lvl="1"/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đổi</a:t>
            </a:r>
            <a:r>
              <a:rPr kumimoji="1" lang="en-US" altLang="ja-JP" dirty="0"/>
              <a:t> data augmentation</a:t>
            </a:r>
          </a:p>
          <a:p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đổi</a:t>
            </a:r>
            <a:r>
              <a:rPr kumimoji="1" lang="en-US" altLang="ja-JP" dirty="0"/>
              <a:t> model</a:t>
            </a:r>
          </a:p>
          <a:p>
            <a:pPr lvl="1"/>
            <a:r>
              <a:rPr kumimoji="1" lang="en-US" altLang="ja-JP" dirty="0"/>
              <a:t>baseline</a:t>
            </a:r>
          </a:p>
          <a:p>
            <a:pPr lvl="2"/>
            <a:r>
              <a:rPr kumimoji="1" lang="en-US" altLang="ja-JP" dirty="0"/>
              <a:t>VGG -&gt; Resnet, </a:t>
            </a:r>
            <a:r>
              <a:rPr kumimoji="1" lang="en-US" altLang="ja-JP" dirty="0" err="1"/>
              <a:t>Xception</a:t>
            </a:r>
            <a:endParaRPr kumimoji="1" lang="en-US" altLang="ja-JP" dirty="0"/>
          </a:p>
          <a:p>
            <a:pPr lvl="1"/>
            <a:r>
              <a:rPr lang="en-US" altLang="ja-JP" dirty="0"/>
              <a:t>optimizer</a:t>
            </a:r>
          </a:p>
          <a:p>
            <a:pPr lvl="2"/>
            <a:r>
              <a:rPr kumimoji="1" lang="en-US" altLang="ja-JP" dirty="0"/>
              <a:t>SGD -&gt; Adam</a:t>
            </a:r>
          </a:p>
          <a:p>
            <a:r>
              <a:rPr lang="en-US" altLang="ja-JP" dirty="0" err="1"/>
              <a:t>Thay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</a:t>
            </a:r>
            <a:r>
              <a:rPr lang="en-US" altLang="ja-JP" dirty="0" err="1"/>
              <a:t>khi</a:t>
            </a:r>
            <a:r>
              <a:rPr lang="en-US" altLang="ja-JP" dirty="0"/>
              <a:t> train</a:t>
            </a:r>
          </a:p>
          <a:p>
            <a:pPr lvl="1"/>
            <a:r>
              <a:rPr lang="en-US" altLang="ja-JP" dirty="0"/>
              <a:t>Batch size, epochs</a:t>
            </a:r>
          </a:p>
          <a:p>
            <a:pPr lvl="1"/>
            <a:r>
              <a:rPr lang="en-US" altLang="ja-JP" dirty="0" err="1"/>
              <a:t>Dùng</a:t>
            </a:r>
            <a:r>
              <a:rPr lang="en-US" altLang="ja-JP" dirty="0"/>
              <a:t> ensemble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8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757B8-9987-40AC-8BE6-830C9649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79899"/>
            <a:ext cx="11938233" cy="1325563"/>
          </a:xfrm>
        </p:spPr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việc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kỹ</a:t>
            </a:r>
            <a:r>
              <a:rPr lang="en-US" altLang="ja-JP" dirty="0"/>
              <a:t> </a:t>
            </a:r>
            <a:r>
              <a:rPr lang="en-US" altLang="ja-JP" dirty="0" err="1"/>
              <a:t>sư</a:t>
            </a:r>
            <a:r>
              <a:rPr lang="en-US" altLang="ja-JP" dirty="0"/>
              <a:t> IT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AI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437CAB-D33C-4FB0-83C0-0540270A0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69" y="1825625"/>
            <a:ext cx="1117833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Annotation(</a:t>
            </a:r>
            <a:r>
              <a:rPr lang="en-US" altLang="ja-JP" dirty="0" err="1"/>
              <a:t>Dán</a:t>
            </a:r>
            <a:r>
              <a:rPr lang="en-US" altLang="ja-JP" dirty="0"/>
              <a:t> </a:t>
            </a:r>
            <a:r>
              <a:rPr lang="en-US" altLang="ja-JP" dirty="0" err="1"/>
              <a:t>nhãn</a:t>
            </a:r>
            <a:r>
              <a:rPr lang="en-US" altLang="ja-JP" dirty="0"/>
              <a:t>): 10%</a:t>
            </a:r>
          </a:p>
          <a:p>
            <a:endParaRPr lang="en-US" altLang="ja-JP" dirty="0"/>
          </a:p>
          <a:p>
            <a:r>
              <a:rPr lang="en-US" altLang="ja-JP" dirty="0"/>
              <a:t>Preprocessing: 20%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thiện</a:t>
            </a:r>
            <a:r>
              <a:rPr kumimoji="1" lang="en-US" altLang="ja-JP" dirty="0"/>
              <a:t> model: 10%</a:t>
            </a:r>
          </a:p>
          <a:p>
            <a:pPr lvl="1"/>
            <a:r>
              <a:rPr lang="en-US" altLang="ja-JP" dirty="0"/>
              <a:t>Preprocessing : 5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lang="en-US" altLang="ja-JP" dirty="0" err="1"/>
              <a:t>Thay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model: 5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loss function: 2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optimizer : 2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-&gt; </a:t>
            </a:r>
            <a:r>
              <a:rPr kumimoji="1" lang="en-US" altLang="ja-JP" dirty="0" err="1"/>
              <a:t>Bạn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test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thử</a:t>
            </a:r>
            <a:r>
              <a:rPr kumimoji="1" lang="en-US" altLang="ja-JP" dirty="0"/>
              <a:t> 100 </a:t>
            </a:r>
            <a:r>
              <a:rPr kumimoji="1" lang="en-US" altLang="ja-JP" dirty="0" err="1"/>
              <a:t>lần</a:t>
            </a:r>
            <a:r>
              <a:rPr kumimoji="1" lang="en-US" altLang="ja-JP" dirty="0"/>
              <a:t>. </a:t>
            </a:r>
            <a:r>
              <a:rPr lang="en-US" altLang="ja-JP" dirty="0" err="1"/>
              <a:t>Mỗi</a:t>
            </a:r>
            <a:r>
              <a:rPr lang="en-US" altLang="ja-JP" dirty="0"/>
              <a:t> </a:t>
            </a:r>
            <a:r>
              <a:rPr lang="en-US" altLang="ja-JP" dirty="0" err="1"/>
              <a:t>lần</a:t>
            </a:r>
            <a:r>
              <a:rPr lang="en-US" altLang="ja-JP" dirty="0"/>
              <a:t> 1 </a:t>
            </a:r>
            <a:r>
              <a:rPr lang="en-US" altLang="ja-JP" dirty="0" err="1"/>
              <a:t>ngày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en-US" altLang="ja-JP" dirty="0" err="1"/>
              <a:t>Dùng</a:t>
            </a:r>
            <a:r>
              <a:rPr lang="en-US" altLang="ja-JP" dirty="0"/>
              <a:t> model </a:t>
            </a:r>
            <a:r>
              <a:rPr lang="en-US" altLang="ja-JP" dirty="0" err="1"/>
              <a:t>tạo</a:t>
            </a:r>
            <a:r>
              <a:rPr lang="en-US" altLang="ja-JP" dirty="0"/>
              <a:t> ra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đưa</a:t>
            </a:r>
            <a:r>
              <a:rPr lang="en-US" altLang="ja-JP" dirty="0"/>
              <a:t> </a:t>
            </a:r>
            <a:r>
              <a:rPr lang="en-US" altLang="ja-JP" dirty="0" err="1"/>
              <a:t>vào</a:t>
            </a:r>
            <a:r>
              <a:rPr lang="en-US" altLang="ja-JP" dirty="0"/>
              <a:t>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app, web: 60%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476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395</Words>
  <Application>Microsoft Office PowerPoint</Application>
  <PresentationFormat>ワイド画面</PresentationFormat>
  <Paragraphs>59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Arial Unicode MS</vt:lpstr>
      <vt:lpstr>游ゴシック</vt:lpstr>
      <vt:lpstr>游ゴシック Light</vt:lpstr>
      <vt:lpstr>Arial</vt:lpstr>
      <vt:lpstr>Office テーマ</vt:lpstr>
      <vt:lpstr>Xây dựng model OpenPose bằng Pytorch</vt:lpstr>
      <vt:lpstr>cách train model với dữ liệu nhỏ hơn</vt:lpstr>
      <vt:lpstr>Thời gian train trên cpu</vt:lpstr>
      <vt:lpstr>Kết quả</vt:lpstr>
      <vt:lpstr>Code tham khảo</vt:lpstr>
      <vt:lpstr>Cài GPU cho windows</vt:lpstr>
      <vt:lpstr>Cùng tìm hiểu về pose estimation</vt:lpstr>
      <vt:lpstr>Những lựa chọn thay đổi </vt:lpstr>
      <vt:lpstr>Những công việc cụ thể của kỹ sư IT khi làm về AI</vt:lpstr>
      <vt:lpstr>Cùng suy nghĩ về application cho openpose</vt:lpstr>
      <vt:lpstr>Công việc tuần tiếp theo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237</cp:revision>
  <dcterms:created xsi:type="dcterms:W3CDTF">2020-12-27T02:50:47Z</dcterms:created>
  <dcterms:modified xsi:type="dcterms:W3CDTF">2021-04-04T06:05:14Z</dcterms:modified>
</cp:coreProperties>
</file>