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pose-estim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39486" y="2491342"/>
            <a:ext cx="4640995" cy="2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4804-F290-4618-BF0B-D48965B5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BEB45-FBA4-4A79-A8BF-336CC434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Transfer Learning </a:t>
            </a:r>
            <a:r>
              <a:rPr lang="en-US" altLang="ja-JP" dirty="0" err="1"/>
              <a:t>cho</a:t>
            </a:r>
            <a:r>
              <a:rPr lang="en-US" altLang="ja-JP" dirty="0"/>
              <a:t> Open Pose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Chất</a:t>
            </a:r>
            <a:r>
              <a:rPr lang="en-US" altLang="ja-JP" dirty="0"/>
              <a:t> </a:t>
            </a:r>
            <a:r>
              <a:rPr lang="en-US" altLang="ja-JP" dirty="0" err="1"/>
              <a:t>lượng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Open Pose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State of the Art Open 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hlinkClick r:id="rId2"/>
              </a:rPr>
              <a:t>https://paperswithcode.com/task/pose-estimation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</a:t>
            </a:r>
            <a:r>
              <a:rPr kumimoji="1" lang="en-US" altLang="ja-JP" dirty="0"/>
              <a:t>ana</a:t>
            </a:r>
            <a:r>
              <a:rPr kumimoji="1" lang="vi-VN" altLang="ja-JP" dirty="0"/>
              <a:t>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510354" y="3315881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2082565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12235" y="1907366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en-US" altLang="ja-JP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1818"/>
              <a:gd name="adj2" fmla="val -1120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lang="en-US" altLang="ja-JP" dirty="0"/>
          </a:p>
          <a:p>
            <a:r>
              <a:rPr kumimoji="1" lang="en-US" altLang="ja-JP" dirty="0"/>
              <a:t>Cl</a:t>
            </a:r>
            <a:r>
              <a:rPr lang="en-US" altLang="ja-JP" dirty="0"/>
              <a:t>ass 16: 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67563-92BA-4D8F-A645-1F35554C40E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85474" y="3039102"/>
            <a:ext cx="302206" cy="32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481</Words>
  <Application>Microsoft Office PowerPoint</Application>
  <PresentationFormat>ワイド画面</PresentationFormat>
  <Paragraphs>86</Paragraphs>
  <Slides>13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Bài tập tuần 1 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128</cp:revision>
  <dcterms:created xsi:type="dcterms:W3CDTF">2020-12-27T02:50:47Z</dcterms:created>
  <dcterms:modified xsi:type="dcterms:W3CDTF">2021-03-24T22:35:35Z</dcterms:modified>
</cp:coreProperties>
</file>