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9" r:id="rId3"/>
    <p:sldId id="290" r:id="rId4"/>
    <p:sldId id="292" r:id="rId5"/>
    <p:sldId id="291" r:id="rId6"/>
    <p:sldId id="260" r:id="rId7"/>
    <p:sldId id="263" r:id="rId8"/>
    <p:sldId id="286" r:id="rId9"/>
    <p:sldId id="284" r:id="rId10"/>
    <p:sldId id="267" r:id="rId11"/>
    <p:sldId id="273" r:id="rId12"/>
    <p:sldId id="287" r:id="rId13"/>
    <p:sldId id="288" r:id="rId14"/>
    <p:sldId id="283" r:id="rId15"/>
    <p:sldId id="293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C8C-0E6D-4D7C-96A2-2B7499791C44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BF70B-7781-4A21-BEB7-3053806FAD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28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7A2CE-1FCA-4BCB-B79C-F443D376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21AC75-E97E-477B-BB07-C2992013E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C1AA2-83B2-40FE-9A58-C79A5B43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5254A-4937-4296-AB41-CD11755D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AB8C81-B306-4409-A91D-7B638875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2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97FC3-3032-409A-AFF0-871604D2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E5BFEE-F422-4971-B924-7B622523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E0DF9E-2CC8-4256-80FA-98EBA22C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519B3-B6E1-470E-86DC-76A22708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8B6A89-BFDA-4A46-BA0E-24B03FEF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FDA660-E605-48E2-ADF3-5E9FA951D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E9B8B0-5CB5-4527-A045-5389607F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F7FF10-6416-4BE1-8A75-555CB836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3C3D7E-E611-479B-853B-C04617C7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2EDAC-0EC0-4C8E-B076-27C765AC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0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4841E-0300-47C3-B071-F6CC1EDE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7576C-8CE2-421E-A393-5CF90586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6728E-A9E0-469E-874F-EE396384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62EAA-7215-4A98-B802-484430E4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323EE-242A-4CFA-89B0-A2AD5B1C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1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F1699-6A16-4A08-B4AB-1DA63C60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E5F173-A89C-47B5-A027-41B23647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905F0-4921-40B8-BA4F-C74E8A87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DE643-94E4-4495-93B9-5A6AE9B4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B739C-EBBF-4457-8EB2-BFD9BE3D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3E78C-2965-4F04-A123-6F8D168C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6284BC-C2A3-452D-83D4-67AD427BC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762B35-D8B7-4D77-80B5-9EC4FD42D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AA8396-C983-4BAA-B31A-41AEBDA1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0280DA-8BD5-4490-9857-08108435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1667B-A602-47A0-8C67-E77FFAC1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7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91E08-E859-4365-82B6-634C4C6F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7641FC-E0EA-484B-8D13-9809EE79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B271CF-C316-4731-87A0-AB30EBCA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9F4930-CF42-445F-95FA-8082DA33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DA2950-6E7A-453B-B66D-23D16182A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408E32-E0C4-4DB6-8C29-B4E874F9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707FB8-6096-4CFB-80A7-17787AED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D0B921-657F-405F-BE5A-6B5F0C4B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84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07624-FBFF-4AC9-BD1E-88C34A36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3B9E10-5AC2-49FB-9BB6-B03BC89C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F9A96D-1ADD-418C-A2EB-FCB3718B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5E7958-B75A-46DF-9C6B-16E6613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81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6D5DA2-6232-4093-8FCE-B6E95300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1B20E0-3921-40E8-BA94-A73641A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3A5612-E817-45D3-BE9C-20A2C01B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41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9F6BA-C907-44CB-BDC3-6541A498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F25C1E-B821-4728-870D-3D296835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01B111-DC5B-47C1-90B8-648C37BF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3ED97D-F7C6-469A-98A8-6E624F04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A957F0-66D2-4949-B677-0E1F299A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63FB0-0ACD-4AB0-B905-C51C82BE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77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F88E1-3435-452E-9CDA-BFC147CA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631693-DF4A-442E-AF2F-8CDDA0CD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72E263-623F-4D46-BF50-164AF90AA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7E8BAA-6D0C-474C-97D4-0F210E1F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B78311-6D2F-45EE-BD2C-992202CF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5B1DF8-58E9-4DD9-A0E0-287D63EA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FD1FD1-874C-470B-85F5-B25E164B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22B7ED-87F2-47F5-94B1-9F134FBE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3B3F82-4B1F-44DC-A3E4-63CCE9F3A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989754-98CC-42C2-AAC3-1221848F4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378097-D6DA-4E16-85C4-C6C42CBA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9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withcod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912EA-EC62-48E8-8430-C2E2CDF27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OpenPose</a:t>
            </a:r>
            <a:br>
              <a:rPr kumimoji="1" lang="en-US" altLang="ja-JP" dirty="0"/>
            </a:br>
            <a:r>
              <a:rPr kumimoji="1" lang="en-US" altLang="ja-JP" dirty="0" err="1"/>
              <a:t>bằng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Pytorch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66A4EE-E252-49A7-918E-86C24EDC7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</a:t>
            </a:r>
            <a:r>
              <a:rPr lang="en-US" altLang="ja-JP" dirty="0"/>
              <a:t>4 </a:t>
            </a:r>
          </a:p>
          <a:p>
            <a:r>
              <a:rPr kumimoji="1" lang="en-US" altLang="ja-JP" dirty="0" err="1"/>
              <a:t>Tổng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kết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00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93853B86-A916-4A5D-A293-BF062D4C3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737" y="746076"/>
            <a:ext cx="3577185" cy="226927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51AA355-46F6-404E-9D71-731D82FC7A3B}"/>
              </a:ext>
            </a:extLst>
          </p:cNvPr>
          <p:cNvSpPr txBox="1"/>
          <p:nvPr/>
        </p:nvSpPr>
        <p:spPr>
          <a:xfrm>
            <a:off x="3497951" y="300373"/>
            <a:ext cx="45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Ảnh</a:t>
            </a:r>
            <a:r>
              <a:rPr lang="en-US" altLang="ja-JP" dirty="0"/>
              <a:t> </a:t>
            </a:r>
            <a:r>
              <a:rPr lang="en-US" altLang="ja-JP" dirty="0" err="1"/>
              <a:t>gốc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đánh</a:t>
            </a:r>
            <a:r>
              <a:rPr lang="en-US" altLang="ja-JP" dirty="0"/>
              <a:t> </a:t>
            </a:r>
            <a:r>
              <a:rPr lang="en-US" altLang="ja-JP" dirty="0" err="1"/>
              <a:t>dấu</a:t>
            </a:r>
            <a:r>
              <a:rPr lang="en-US" altLang="ja-JP" dirty="0"/>
              <a:t> </a:t>
            </a:r>
            <a:r>
              <a:rPr lang="en-US" altLang="ja-JP" dirty="0" err="1"/>
              <a:t>từ</a:t>
            </a:r>
            <a:r>
              <a:rPr lang="en-US" altLang="ja-JP" dirty="0"/>
              <a:t> </a:t>
            </a:r>
            <a:r>
              <a:rPr lang="en-US" altLang="ja-JP" dirty="0" err="1"/>
              <a:t>CoCo.json</a:t>
            </a:r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E2D2B1-37FE-41A9-9F82-BF41AA9F43DC}"/>
              </a:ext>
            </a:extLst>
          </p:cNvPr>
          <p:cNvCxnSpPr>
            <a:cxnSpLocks/>
          </p:cNvCxnSpPr>
          <p:nvPr/>
        </p:nvCxnSpPr>
        <p:spPr>
          <a:xfrm flipV="1">
            <a:off x="3883845" y="1987420"/>
            <a:ext cx="2772648" cy="22744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958E348-60A7-46DB-858D-DFE6B1F7125F}"/>
              </a:ext>
            </a:extLst>
          </p:cNvPr>
          <p:cNvSpPr txBox="1"/>
          <p:nvPr/>
        </p:nvSpPr>
        <p:spPr>
          <a:xfrm>
            <a:off x="4656329" y="16960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Vị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mắt</a:t>
            </a:r>
            <a:endParaRPr kumimoji="1"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035F252-6F64-4BF3-B306-A3182A050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263" y="746077"/>
            <a:ext cx="2772648" cy="4974270"/>
          </a:xfrm>
          <a:prstGeom prst="rect">
            <a:avLst/>
          </a:prstGeom>
        </p:spPr>
      </p:pic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A10AB599-B4E4-4D82-90DA-B036EA4D9BD1}"/>
              </a:ext>
            </a:extLst>
          </p:cNvPr>
          <p:cNvSpPr/>
          <p:nvPr/>
        </p:nvSpPr>
        <p:spPr>
          <a:xfrm>
            <a:off x="2585814" y="3328437"/>
            <a:ext cx="6727371" cy="622426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Với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kiểu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đánh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dấu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ăn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tịt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này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thì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biệt</a:t>
            </a:r>
            <a:r>
              <a:rPr lang="en-US" altLang="ja-JP" dirty="0"/>
              <a:t> </a:t>
            </a:r>
            <a:r>
              <a:rPr lang="en-US" altLang="ja-JP" dirty="0" err="1"/>
              <a:t>được</a:t>
            </a:r>
            <a:r>
              <a:rPr lang="en-US" altLang="ja-JP" dirty="0"/>
              <a:t> </a:t>
            </a:r>
            <a:r>
              <a:rPr lang="en-US" altLang="ja-JP" dirty="0" err="1"/>
              <a:t>ông</a:t>
            </a:r>
            <a:r>
              <a:rPr lang="en-US" altLang="ja-JP" dirty="0"/>
              <a:t> </a:t>
            </a:r>
            <a:r>
              <a:rPr lang="en-US" altLang="ja-JP" dirty="0" err="1"/>
              <a:t>sai</a:t>
            </a:r>
            <a:r>
              <a:rPr lang="en-US" altLang="ja-JP" dirty="0"/>
              <a:t> </a:t>
            </a:r>
            <a:r>
              <a:rPr lang="en-US" altLang="ja-JP" dirty="0" err="1"/>
              <a:t>ít</a:t>
            </a:r>
            <a:r>
              <a:rPr lang="en-US" altLang="ja-JP" dirty="0"/>
              <a:t>, </a:t>
            </a:r>
            <a:r>
              <a:rPr lang="en-US" altLang="ja-JP" dirty="0" err="1"/>
              <a:t>ông</a:t>
            </a:r>
            <a:r>
              <a:rPr lang="en-US" altLang="ja-JP" dirty="0"/>
              <a:t> </a:t>
            </a:r>
            <a:r>
              <a:rPr lang="en-US" altLang="ja-JP" dirty="0" err="1"/>
              <a:t>sai</a:t>
            </a:r>
            <a:r>
              <a:rPr lang="en-US" altLang="ja-JP" dirty="0"/>
              <a:t> </a:t>
            </a:r>
            <a:r>
              <a:rPr lang="en-US" altLang="ja-JP" dirty="0" err="1"/>
              <a:t>nhiều</a:t>
            </a:r>
            <a:endParaRPr kumimoji="1" lang="ja-JP" altLang="en-US" dirty="0"/>
          </a:p>
        </p:txBody>
      </p:sp>
      <p:sp>
        <p:nvSpPr>
          <p:cNvPr id="15" name="フローチャート: 代替処理 14">
            <a:extLst>
              <a:ext uri="{FF2B5EF4-FFF2-40B4-BE49-F238E27FC236}">
                <a16:creationId xmlns:a16="http://schemas.microsoft.com/office/drawing/2014/main" id="{7FB52D15-8E81-4306-8D28-48F9F25BC75F}"/>
              </a:ext>
            </a:extLst>
          </p:cNvPr>
          <p:cNvSpPr/>
          <p:nvPr/>
        </p:nvSpPr>
        <p:spPr>
          <a:xfrm>
            <a:off x="2548145" y="5899816"/>
            <a:ext cx="6727371" cy="622426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Heat Map </a:t>
            </a:r>
            <a:r>
              <a:rPr kumimoji="1" lang="en-US" altLang="ja-JP" dirty="0" err="1"/>
              <a:t>là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vùng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xung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đánh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dấu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bộ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phận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dùng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đánh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giá</a:t>
            </a:r>
            <a:r>
              <a:rPr kumimoji="1" lang="en-US" altLang="ja-JP" dirty="0"/>
              <a:t> AI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học</a:t>
            </a:r>
            <a:endParaRPr kumimoji="1" lang="ja-JP" altLang="en-US" dirty="0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BFB4883A-5829-4266-A5D9-AC4DF9819C07}"/>
              </a:ext>
            </a:extLst>
          </p:cNvPr>
          <p:cNvSpPr/>
          <p:nvPr/>
        </p:nvSpPr>
        <p:spPr>
          <a:xfrm>
            <a:off x="5673012" y="4090822"/>
            <a:ext cx="552977" cy="558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3CA6152-A810-4B81-AB48-B56C5093E209}"/>
              </a:ext>
            </a:extLst>
          </p:cNvPr>
          <p:cNvSpPr txBox="1"/>
          <p:nvPr/>
        </p:nvSpPr>
        <p:spPr>
          <a:xfrm>
            <a:off x="3766675" y="474067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Heat Map</a:t>
            </a:r>
            <a:endParaRPr kumimoji="1" lang="ja-JP" altLang="en-US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F38D6A14-073F-49E8-A1DB-FE21CB486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617" y="4049523"/>
            <a:ext cx="1932058" cy="175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1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757B8-9987-40AC-8BE6-830C9649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69" y="79899"/>
            <a:ext cx="11938233" cy="1325563"/>
          </a:xfrm>
        </p:spPr>
        <p:txBody>
          <a:bodyPr/>
          <a:lstStyle/>
          <a:p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việc</a:t>
            </a:r>
            <a:r>
              <a:rPr lang="en-US" altLang="ja-JP" dirty="0"/>
              <a:t> </a:t>
            </a:r>
            <a:r>
              <a:rPr lang="en-US" altLang="ja-JP" dirty="0" err="1"/>
              <a:t>cụ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kỹ</a:t>
            </a:r>
            <a:r>
              <a:rPr lang="en-US" altLang="ja-JP" dirty="0"/>
              <a:t> </a:t>
            </a:r>
            <a:r>
              <a:rPr lang="en-US" altLang="ja-JP" dirty="0" err="1"/>
              <a:t>sư</a:t>
            </a:r>
            <a:r>
              <a:rPr lang="en-US" altLang="ja-JP" dirty="0"/>
              <a:t> IT </a:t>
            </a:r>
            <a:r>
              <a:rPr lang="en-US" altLang="ja-JP" dirty="0" err="1"/>
              <a:t>khi</a:t>
            </a:r>
            <a:r>
              <a:rPr lang="en-US" altLang="ja-JP" dirty="0"/>
              <a:t> </a:t>
            </a:r>
            <a:r>
              <a:rPr lang="en-US" altLang="ja-JP" dirty="0" err="1"/>
              <a:t>làm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AI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437CAB-D33C-4FB0-83C0-0540270A0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69" y="1825625"/>
            <a:ext cx="1117833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/>
              <a:t>Annotation(</a:t>
            </a:r>
            <a:r>
              <a:rPr lang="en-US" altLang="ja-JP" dirty="0" err="1"/>
              <a:t>Dán</a:t>
            </a:r>
            <a:r>
              <a:rPr lang="en-US" altLang="ja-JP" dirty="0"/>
              <a:t> </a:t>
            </a:r>
            <a:r>
              <a:rPr lang="en-US" altLang="ja-JP" dirty="0" err="1"/>
              <a:t>nhãn</a:t>
            </a:r>
            <a:r>
              <a:rPr lang="en-US" altLang="ja-JP" dirty="0"/>
              <a:t>): 10%</a:t>
            </a:r>
          </a:p>
          <a:p>
            <a:endParaRPr lang="en-US" altLang="ja-JP" dirty="0"/>
          </a:p>
          <a:p>
            <a:r>
              <a:rPr lang="en-US" altLang="ja-JP" dirty="0"/>
              <a:t>Preprocessing: 20%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thiện</a:t>
            </a:r>
            <a:r>
              <a:rPr kumimoji="1" lang="en-US" altLang="ja-JP" dirty="0"/>
              <a:t> model: 10%</a:t>
            </a:r>
          </a:p>
          <a:p>
            <a:pPr lvl="1"/>
            <a:r>
              <a:rPr lang="en-US" altLang="ja-JP" dirty="0"/>
              <a:t>Preprocessing : 5 </a:t>
            </a:r>
            <a:r>
              <a:rPr lang="en-US" altLang="ja-JP" dirty="0" err="1"/>
              <a:t>phương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lvl="1"/>
            <a:r>
              <a:rPr lang="en-US" altLang="ja-JP" dirty="0" err="1"/>
              <a:t>Thay</a:t>
            </a:r>
            <a:r>
              <a:rPr lang="en-US" altLang="ja-JP" dirty="0"/>
              <a:t> </a:t>
            </a:r>
            <a:r>
              <a:rPr lang="en-US" altLang="ja-JP" dirty="0" err="1"/>
              <a:t>đổi</a:t>
            </a:r>
            <a:r>
              <a:rPr lang="en-US" altLang="ja-JP" dirty="0"/>
              <a:t> model: 5 </a:t>
            </a:r>
            <a:r>
              <a:rPr lang="en-US" altLang="ja-JP" dirty="0" err="1"/>
              <a:t>phương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lvl="1"/>
            <a:r>
              <a:rPr kumimoji="1" lang="en-US" altLang="ja-JP" dirty="0" err="1"/>
              <a:t>Thay</a:t>
            </a:r>
            <a:r>
              <a:rPr kumimoji="1" lang="en-US" altLang="ja-JP" dirty="0"/>
              <a:t> </a:t>
            </a:r>
            <a:r>
              <a:rPr lang="en-US" altLang="ja-JP" dirty="0" err="1"/>
              <a:t>đổi</a:t>
            </a:r>
            <a:r>
              <a:rPr lang="en-US" altLang="ja-JP" dirty="0"/>
              <a:t> loss function: 2 </a:t>
            </a:r>
            <a:r>
              <a:rPr lang="en-US" altLang="ja-JP" dirty="0" err="1"/>
              <a:t>phương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lvl="1"/>
            <a:r>
              <a:rPr kumimoji="1" lang="en-US" altLang="ja-JP" dirty="0" err="1"/>
              <a:t>Thay</a:t>
            </a:r>
            <a:r>
              <a:rPr kumimoji="1" lang="en-US" altLang="ja-JP" dirty="0"/>
              <a:t> </a:t>
            </a:r>
            <a:r>
              <a:rPr lang="en-US" altLang="ja-JP" dirty="0" err="1"/>
              <a:t>đổi</a:t>
            </a:r>
            <a:r>
              <a:rPr lang="en-US" altLang="ja-JP" dirty="0"/>
              <a:t> optimizer : 2 </a:t>
            </a:r>
            <a:r>
              <a:rPr lang="en-US" altLang="ja-JP" dirty="0" err="1"/>
              <a:t>phương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-&gt; </a:t>
            </a:r>
            <a:r>
              <a:rPr kumimoji="1" lang="en-US" altLang="ja-JP" dirty="0" err="1"/>
              <a:t>Bạn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phải</a:t>
            </a:r>
            <a:r>
              <a:rPr kumimoji="1" lang="en-US" altLang="ja-JP" dirty="0"/>
              <a:t> test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thử</a:t>
            </a:r>
            <a:r>
              <a:rPr kumimoji="1" lang="en-US" altLang="ja-JP" dirty="0"/>
              <a:t> 100 </a:t>
            </a:r>
            <a:r>
              <a:rPr kumimoji="1" lang="en-US" altLang="ja-JP" dirty="0" err="1"/>
              <a:t>lần</a:t>
            </a:r>
            <a:r>
              <a:rPr kumimoji="1" lang="en-US" altLang="ja-JP" dirty="0"/>
              <a:t>. </a:t>
            </a:r>
            <a:r>
              <a:rPr lang="en-US" altLang="ja-JP" dirty="0" err="1"/>
              <a:t>Mỗi</a:t>
            </a:r>
            <a:r>
              <a:rPr lang="en-US" altLang="ja-JP" dirty="0"/>
              <a:t> </a:t>
            </a:r>
            <a:r>
              <a:rPr lang="en-US" altLang="ja-JP" dirty="0" err="1"/>
              <a:t>lần</a:t>
            </a:r>
            <a:r>
              <a:rPr lang="en-US" altLang="ja-JP" dirty="0"/>
              <a:t> 1 </a:t>
            </a:r>
            <a:r>
              <a:rPr lang="en-US" altLang="ja-JP" dirty="0" err="1"/>
              <a:t>ngày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r>
              <a:rPr lang="en-US" altLang="ja-JP" dirty="0" err="1"/>
              <a:t>Dùng</a:t>
            </a:r>
            <a:r>
              <a:rPr lang="en-US" altLang="ja-JP" dirty="0"/>
              <a:t> model </a:t>
            </a:r>
            <a:r>
              <a:rPr lang="en-US" altLang="ja-JP" dirty="0" err="1"/>
              <a:t>tạo</a:t>
            </a:r>
            <a:r>
              <a:rPr lang="en-US" altLang="ja-JP" dirty="0"/>
              <a:t> ra </a:t>
            </a:r>
            <a:r>
              <a:rPr lang="en-US" altLang="ja-JP" dirty="0" err="1"/>
              <a:t>để</a:t>
            </a:r>
            <a:r>
              <a:rPr lang="en-US" altLang="ja-JP" dirty="0"/>
              <a:t> </a:t>
            </a:r>
            <a:r>
              <a:rPr lang="en-US" altLang="ja-JP" dirty="0" err="1"/>
              <a:t>đưa</a:t>
            </a:r>
            <a:r>
              <a:rPr lang="en-US" altLang="ja-JP" dirty="0"/>
              <a:t> </a:t>
            </a:r>
            <a:r>
              <a:rPr lang="en-US" altLang="ja-JP" dirty="0" err="1"/>
              <a:t>vào</a:t>
            </a:r>
            <a:r>
              <a:rPr lang="en-US" altLang="ja-JP" dirty="0"/>
              <a:t> </a:t>
            </a:r>
            <a:r>
              <a:rPr lang="en-US" altLang="ja-JP" dirty="0" err="1"/>
              <a:t>hệ</a:t>
            </a:r>
            <a:r>
              <a:rPr lang="en-US" altLang="ja-JP" dirty="0"/>
              <a:t> </a:t>
            </a:r>
            <a:r>
              <a:rPr lang="en-US" altLang="ja-JP" dirty="0" err="1"/>
              <a:t>thống</a:t>
            </a:r>
            <a:r>
              <a:rPr lang="en-US" altLang="ja-JP" dirty="0"/>
              <a:t> app, web: 60%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476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D1F5F0B-0F61-4FA3-B175-F21F9650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ja-JP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Roadmap </a:t>
            </a:r>
            <a:r>
              <a:rPr kumimoji="1" lang="en-US" altLang="ja-JP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trở</a:t>
            </a:r>
            <a:r>
              <a:rPr kumimoji="1" lang="en-US" altLang="ja-JP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thành</a:t>
            </a:r>
            <a:r>
              <a:rPr kumimoji="1" lang="en-US" altLang="ja-JP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kỹ</a:t>
            </a:r>
            <a:r>
              <a:rPr kumimoji="1" lang="en-US" altLang="ja-JP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sư</a:t>
            </a:r>
            <a:r>
              <a:rPr kumimoji="1" lang="en-US" altLang="ja-JP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AI</a:t>
            </a:r>
          </a:p>
        </p:txBody>
      </p:sp>
      <p:pic>
        <p:nvPicPr>
          <p:cNvPr id="1026" name="Picture 2" descr="Backend Roadmap">
            <a:extLst>
              <a:ext uri="{FF2B5EF4-FFF2-40B4-BE49-F238E27FC236}">
                <a16:creationId xmlns:a16="http://schemas.microsoft.com/office/drawing/2014/main" id="{5AA83B44-4513-4B7E-BAA2-AD5DBA4A0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141" y="643466"/>
            <a:ext cx="5513050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619FC0C7-F374-4704-BF75-E48EBACDB2CA}"/>
              </a:ext>
            </a:extLst>
          </p:cNvPr>
          <p:cNvSpPr/>
          <p:nvPr/>
        </p:nvSpPr>
        <p:spPr>
          <a:xfrm>
            <a:off x="7893698" y="961053"/>
            <a:ext cx="1987420" cy="100621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結合子 16">
            <a:extLst>
              <a:ext uri="{FF2B5EF4-FFF2-40B4-BE49-F238E27FC236}">
                <a16:creationId xmlns:a16="http://schemas.microsoft.com/office/drawing/2014/main" id="{ABAA69E3-5F5F-4EC5-B9D7-102A98A5171A}"/>
              </a:ext>
            </a:extLst>
          </p:cNvPr>
          <p:cNvSpPr/>
          <p:nvPr/>
        </p:nvSpPr>
        <p:spPr>
          <a:xfrm>
            <a:off x="5259897" y="5192785"/>
            <a:ext cx="4780611" cy="70416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結合子 17">
            <a:extLst>
              <a:ext uri="{FF2B5EF4-FFF2-40B4-BE49-F238E27FC236}">
                <a16:creationId xmlns:a16="http://schemas.microsoft.com/office/drawing/2014/main" id="{9F22BE29-E2C3-4FBF-94BB-DEDE66E255CF}"/>
              </a:ext>
            </a:extLst>
          </p:cNvPr>
          <p:cNvSpPr/>
          <p:nvPr/>
        </p:nvSpPr>
        <p:spPr>
          <a:xfrm>
            <a:off x="5830656" y="1971974"/>
            <a:ext cx="1711047" cy="5615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結合子 18">
            <a:extLst>
              <a:ext uri="{FF2B5EF4-FFF2-40B4-BE49-F238E27FC236}">
                <a16:creationId xmlns:a16="http://schemas.microsoft.com/office/drawing/2014/main" id="{0D8EB1AC-77C1-401F-977D-F36C5E9976E7}"/>
              </a:ext>
            </a:extLst>
          </p:cNvPr>
          <p:cNvSpPr/>
          <p:nvPr/>
        </p:nvSpPr>
        <p:spPr>
          <a:xfrm>
            <a:off x="6096000" y="2737774"/>
            <a:ext cx="908808" cy="1515444"/>
          </a:xfrm>
          <a:prstGeom prst="flowChartConnector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A9C32319-2818-4651-9F28-CB0ED5F4C207}"/>
              </a:ext>
            </a:extLst>
          </p:cNvPr>
          <p:cNvSpPr/>
          <p:nvPr/>
        </p:nvSpPr>
        <p:spPr>
          <a:xfrm>
            <a:off x="7439293" y="2347686"/>
            <a:ext cx="1880875" cy="1515444"/>
          </a:xfrm>
          <a:prstGeom prst="flowChartConnector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432075-34E5-42C1-9491-B3C44F74D3EA}"/>
              </a:ext>
            </a:extLst>
          </p:cNvPr>
          <p:cNvSpPr txBox="1"/>
          <p:nvPr/>
        </p:nvSpPr>
        <p:spPr>
          <a:xfrm>
            <a:off x="306361" y="6312656"/>
            <a:ext cx="741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https://github.com/chris-chris/ml-engineer-roadmap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6781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9D2130-ABE5-4663-BCC5-07C77A9F4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Road map </a:t>
            </a:r>
            <a:r>
              <a:rPr kumimoji="1" lang="en-US" altLang="ja-JP" dirty="0" err="1"/>
              <a:t>cá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nhân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mình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D1966E-62FA-4A29-AD28-A35D2F491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 err="1"/>
              <a:t>Học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khóa</a:t>
            </a:r>
            <a:r>
              <a:rPr kumimoji="1" lang="en-US" altLang="ja-JP" dirty="0"/>
              <a:t> machine learning </a:t>
            </a:r>
            <a:r>
              <a:rPr kumimoji="1" lang="en-US" altLang="ja-JP" dirty="0" err="1"/>
              <a:t>cơ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Andrew.NG:  3 </a:t>
            </a:r>
            <a:r>
              <a:rPr kumimoji="1" lang="en-US" altLang="ja-JP" dirty="0" err="1"/>
              <a:t>tháng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err="1"/>
              <a:t>Tham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cuộc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</a:t>
            </a:r>
            <a:r>
              <a:rPr kumimoji="1" lang="en-US" altLang="ja-JP" dirty="0"/>
              <a:t> AI (signate, Kaggle): 3 </a:t>
            </a:r>
            <a:r>
              <a:rPr kumimoji="1" lang="en-US" altLang="ja-JP" dirty="0" err="1"/>
              <a:t>tháng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/>
              <a:t>Đọc</a:t>
            </a:r>
            <a:r>
              <a:rPr lang="en-US" altLang="ja-JP" dirty="0"/>
              <a:t> paper, code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thử</a:t>
            </a:r>
            <a:r>
              <a:rPr lang="en-US" altLang="ja-JP" dirty="0"/>
              <a:t> </a:t>
            </a:r>
            <a:r>
              <a:rPr lang="en-US" altLang="ja-JP" dirty="0" err="1"/>
              <a:t>chạy</a:t>
            </a:r>
            <a:r>
              <a:rPr lang="en-US" altLang="ja-JP" dirty="0"/>
              <a:t> </a:t>
            </a:r>
            <a:r>
              <a:rPr lang="en-US" altLang="ja-JP" dirty="0" err="1"/>
              <a:t>lại</a:t>
            </a:r>
            <a:r>
              <a:rPr lang="en-US" altLang="ja-JP" dirty="0"/>
              <a:t> model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người</a:t>
            </a:r>
            <a:r>
              <a:rPr lang="en-US" altLang="ja-JP" dirty="0"/>
              <a:t> </a:t>
            </a:r>
            <a:r>
              <a:rPr lang="en-US" altLang="ja-JP" dirty="0" err="1"/>
              <a:t>khác</a:t>
            </a:r>
            <a:r>
              <a:rPr lang="en-US" altLang="ja-JP" dirty="0"/>
              <a:t>: 3 </a:t>
            </a:r>
            <a:r>
              <a:rPr lang="en-US" altLang="ja-JP" dirty="0" err="1"/>
              <a:t>tháng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ja-JP" dirty="0">
                <a:hlinkClick r:id="rId2"/>
              </a:rPr>
              <a:t>https://paperswithcode.com/</a:t>
            </a:r>
            <a:endParaRPr kumimoji="1"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err="1"/>
              <a:t>Mỗi</a:t>
            </a:r>
            <a:r>
              <a:rPr lang="en-US" altLang="ja-JP" dirty="0"/>
              <a:t> paper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bạn</a:t>
            </a:r>
            <a:r>
              <a:rPr lang="en-US" altLang="ja-JP" dirty="0"/>
              <a:t> </a:t>
            </a:r>
            <a:r>
              <a:rPr lang="en-US" altLang="ja-JP" dirty="0" err="1"/>
              <a:t>nên</a:t>
            </a:r>
            <a:r>
              <a:rPr lang="en-US" altLang="ja-JP" dirty="0"/>
              <a:t> </a:t>
            </a:r>
            <a:r>
              <a:rPr lang="en-US" altLang="ja-JP" dirty="0" err="1"/>
              <a:t>đúc</a:t>
            </a:r>
            <a:r>
              <a:rPr lang="en-US" altLang="ja-JP" dirty="0"/>
              <a:t> </a:t>
            </a:r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lại</a:t>
            </a:r>
            <a:r>
              <a:rPr lang="en-US" altLang="ja-JP" dirty="0"/>
              <a:t> 1~3 </a:t>
            </a:r>
            <a:r>
              <a:rPr lang="en-US" altLang="ja-JP" dirty="0" err="1"/>
              <a:t>điểm</a:t>
            </a:r>
            <a:r>
              <a:rPr lang="en-US" altLang="ja-JP" dirty="0"/>
              <a:t> </a:t>
            </a:r>
            <a:r>
              <a:rPr lang="en-US" altLang="ja-JP" dirty="0" err="1"/>
              <a:t>đặc</a:t>
            </a:r>
            <a:r>
              <a:rPr lang="en-US" altLang="ja-JP" dirty="0"/>
              <a:t> </a:t>
            </a:r>
            <a:r>
              <a:rPr lang="en-US" altLang="ja-JP" dirty="0" err="1"/>
              <a:t>trưng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paper </a:t>
            </a:r>
            <a:r>
              <a:rPr lang="en-US" altLang="ja-JP" dirty="0" err="1"/>
              <a:t>đó</a:t>
            </a:r>
            <a:r>
              <a:rPr lang="en-US" altLang="ja-JP" dirty="0"/>
              <a:t> </a:t>
            </a:r>
            <a:r>
              <a:rPr lang="en-US" altLang="ja-JP" dirty="0" err="1"/>
              <a:t>là</a:t>
            </a:r>
            <a:r>
              <a:rPr lang="en-US" altLang="ja-JP" dirty="0"/>
              <a:t> </a:t>
            </a:r>
            <a:r>
              <a:rPr lang="en-US" altLang="ja-JP" dirty="0" err="1"/>
              <a:t>gì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/>
              <a:t>Làm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r>
              <a:rPr lang="en-US" altLang="ja-JP" dirty="0"/>
              <a:t> </a:t>
            </a:r>
            <a:r>
              <a:rPr lang="en-US" altLang="ja-JP" dirty="0" err="1"/>
              <a:t>liên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đến</a:t>
            </a:r>
            <a:r>
              <a:rPr lang="en-US" altLang="ja-JP" dirty="0"/>
              <a:t> AI 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ja-JP" dirty="0"/>
              <a:t>System Integrat</a:t>
            </a:r>
            <a:r>
              <a:rPr lang="en-US" altLang="ja-JP" dirty="0"/>
              <a:t>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err="1"/>
              <a:t>Cùng</a:t>
            </a:r>
            <a:r>
              <a:rPr lang="en-US" altLang="ja-JP" dirty="0"/>
              <a:t> </a:t>
            </a:r>
            <a:r>
              <a:rPr lang="en-US" altLang="ja-JP" dirty="0" err="1"/>
              <a:t>nghiên</a:t>
            </a:r>
            <a:r>
              <a:rPr lang="en-US" altLang="ja-JP" dirty="0"/>
              <a:t> </a:t>
            </a:r>
            <a:r>
              <a:rPr lang="en-US" altLang="ja-JP" dirty="0" err="1"/>
              <a:t>cứu</a:t>
            </a:r>
            <a:r>
              <a:rPr lang="en-US" altLang="ja-JP" dirty="0"/>
              <a:t> </a:t>
            </a:r>
            <a:r>
              <a:rPr lang="en-US" altLang="ja-JP" dirty="0" err="1"/>
              <a:t>phát</a:t>
            </a:r>
            <a:r>
              <a:rPr lang="en-US" altLang="ja-JP" dirty="0"/>
              <a:t> </a:t>
            </a:r>
            <a:r>
              <a:rPr lang="en-US" altLang="ja-JP" dirty="0" err="1"/>
              <a:t>triển</a:t>
            </a:r>
            <a:r>
              <a:rPr lang="en-US" altLang="ja-JP" dirty="0"/>
              <a:t> </a:t>
            </a:r>
            <a:r>
              <a:rPr lang="en-US" altLang="ja-JP" dirty="0" err="1"/>
              <a:t>thuật</a:t>
            </a:r>
            <a:r>
              <a:rPr lang="en-US" altLang="ja-JP" dirty="0"/>
              <a:t> </a:t>
            </a:r>
            <a:r>
              <a:rPr lang="en-US" altLang="ja-JP" dirty="0" err="1"/>
              <a:t>toán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2271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15AB4-FF01-410F-8ABE-A121B7A1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Brain Storm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949F14-926A-4907-84D5-C1D24A1E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Xây</a:t>
            </a:r>
            <a:r>
              <a:rPr lang="en-US" altLang="ja-JP" dirty="0"/>
              <a:t> </a:t>
            </a:r>
            <a:r>
              <a:rPr lang="en-US" altLang="ja-JP" dirty="0" err="1"/>
              <a:t>dựng</a:t>
            </a:r>
            <a:r>
              <a:rPr lang="en-US" altLang="ja-JP" dirty="0"/>
              <a:t> </a:t>
            </a:r>
            <a:r>
              <a:rPr lang="en-US" altLang="ja-JP" dirty="0" err="1"/>
              <a:t>hệ</a:t>
            </a:r>
            <a:r>
              <a:rPr lang="en-US" altLang="ja-JP" dirty="0"/>
              <a:t> </a:t>
            </a:r>
            <a:r>
              <a:rPr lang="en-US" altLang="ja-JP" dirty="0" err="1"/>
              <a:t>thống</a:t>
            </a:r>
            <a:r>
              <a:rPr lang="en-US" altLang="ja-JP" dirty="0"/>
              <a:t> </a:t>
            </a:r>
            <a:r>
              <a:rPr lang="en-US" altLang="ja-JP" dirty="0" err="1"/>
              <a:t>động</a:t>
            </a:r>
            <a:r>
              <a:rPr lang="en-US" altLang="ja-JP" dirty="0"/>
              <a:t> </a:t>
            </a:r>
            <a:r>
              <a:rPr lang="en-US" altLang="ja-JP" dirty="0" err="1"/>
              <a:t>tác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dục</a:t>
            </a:r>
            <a:r>
              <a:rPr lang="en-US" altLang="ja-JP" dirty="0"/>
              <a:t> </a:t>
            </a:r>
            <a:r>
              <a:rPr lang="en-US" altLang="ja-JP" dirty="0" err="1"/>
              <a:t>đúng</a:t>
            </a:r>
            <a:r>
              <a:rPr lang="en-US" altLang="ja-JP" dirty="0"/>
              <a:t> hay </a:t>
            </a:r>
            <a:r>
              <a:rPr lang="en-US" altLang="ja-JP" dirty="0" err="1"/>
              <a:t>sai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Chính</a:t>
            </a:r>
            <a:r>
              <a:rPr lang="en-US" altLang="ja-JP" dirty="0"/>
              <a:t> </a:t>
            </a:r>
            <a:r>
              <a:rPr lang="en-US" altLang="ja-JP" dirty="0" err="1"/>
              <a:t>Nghiệp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Xây</a:t>
            </a:r>
            <a:r>
              <a:rPr lang="en-US" altLang="ja-JP" dirty="0"/>
              <a:t> </a:t>
            </a:r>
            <a:r>
              <a:rPr lang="en-US" altLang="ja-JP" dirty="0" err="1"/>
              <a:t>dựng</a:t>
            </a:r>
            <a:r>
              <a:rPr lang="en-US" altLang="ja-JP" dirty="0"/>
              <a:t> </a:t>
            </a:r>
            <a:r>
              <a:rPr lang="en-US" altLang="ja-JP" dirty="0" err="1"/>
              <a:t>phát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bạo</a:t>
            </a:r>
            <a:r>
              <a:rPr lang="en-US" altLang="ja-JP" dirty="0"/>
              <a:t> </a:t>
            </a:r>
            <a:r>
              <a:rPr lang="en-US" altLang="ja-JP" dirty="0" err="1"/>
              <a:t>lực</a:t>
            </a:r>
            <a:r>
              <a:rPr lang="en-US" altLang="ja-JP" dirty="0"/>
              <a:t> </a:t>
            </a:r>
            <a:r>
              <a:rPr lang="en-US" altLang="ja-JP" dirty="0" err="1"/>
              <a:t>học</a:t>
            </a:r>
            <a:r>
              <a:rPr lang="en-US" altLang="ja-JP" dirty="0"/>
              <a:t> </a:t>
            </a:r>
            <a:r>
              <a:rPr lang="en-US" altLang="ja-JP" dirty="0" err="1"/>
              <a:t>đường</a:t>
            </a:r>
            <a:r>
              <a:rPr lang="en-US" altLang="ja-JP" dirty="0"/>
              <a:t> (</a:t>
            </a:r>
            <a:r>
              <a:rPr lang="en-US" altLang="ja-JP" dirty="0" err="1"/>
              <a:t>Văn</a:t>
            </a:r>
            <a:r>
              <a:rPr lang="en-US" altLang="ja-JP" dirty="0"/>
              <a:t> </a:t>
            </a:r>
            <a:r>
              <a:rPr lang="en-US" altLang="ja-JP" dirty="0" err="1"/>
              <a:t>Phúc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HP OMEN: 3d pose -&gt; </a:t>
            </a:r>
            <a:r>
              <a:rPr lang="en-US" altLang="ja-JP" dirty="0" err="1"/>
              <a:t>phát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tư</a:t>
            </a:r>
            <a:r>
              <a:rPr lang="en-US" altLang="ja-JP" dirty="0"/>
              <a:t> </a:t>
            </a:r>
            <a:r>
              <a:rPr lang="en-US" altLang="ja-JP" dirty="0" err="1"/>
              <a:t>thế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người</a:t>
            </a:r>
            <a:r>
              <a:rPr lang="en-US" altLang="ja-JP" dirty="0"/>
              <a:t> </a:t>
            </a:r>
            <a:r>
              <a:rPr lang="en-US" altLang="ja-JP" dirty="0" err="1"/>
              <a:t>cảnh</a:t>
            </a:r>
            <a:r>
              <a:rPr lang="en-US" altLang="ja-JP" dirty="0"/>
              <a:t> </a:t>
            </a:r>
            <a:r>
              <a:rPr lang="en-US" altLang="ja-JP" dirty="0" err="1"/>
              <a:t>sát</a:t>
            </a:r>
            <a:r>
              <a:rPr lang="en-US" altLang="ja-JP" dirty="0"/>
              <a:t> </a:t>
            </a:r>
            <a:r>
              <a:rPr lang="en-US" altLang="ja-JP" dirty="0" err="1"/>
              <a:t>giao</a:t>
            </a:r>
            <a:r>
              <a:rPr lang="en-US" altLang="ja-JP" dirty="0"/>
              <a:t> </a:t>
            </a:r>
            <a:r>
              <a:rPr lang="en-US" altLang="ja-JP" dirty="0" err="1"/>
              <a:t>thông</a:t>
            </a:r>
            <a:endParaRPr lang="en-US" altLang="ja-JP" dirty="0"/>
          </a:p>
          <a:p>
            <a:r>
              <a:rPr lang="en-US" altLang="ja-JP" dirty="0" err="1"/>
              <a:t>Tuấn</a:t>
            </a:r>
            <a:r>
              <a:rPr lang="en-US" altLang="ja-JP" dirty="0"/>
              <a:t> Nguyễn: </a:t>
            </a:r>
            <a:r>
              <a:rPr lang="en-US" altLang="ja-JP" dirty="0" err="1"/>
              <a:t>phát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hành</a:t>
            </a:r>
            <a:r>
              <a:rPr lang="en-US" altLang="ja-JP" dirty="0"/>
              <a:t> </a:t>
            </a:r>
            <a:r>
              <a:rPr lang="en-US" altLang="ja-JP" dirty="0" err="1"/>
              <a:t>động</a:t>
            </a:r>
            <a:r>
              <a:rPr lang="en-US" altLang="ja-JP" dirty="0"/>
              <a:t> </a:t>
            </a:r>
            <a:r>
              <a:rPr lang="en-US" altLang="ja-JP" dirty="0" err="1"/>
              <a:t>bất</a:t>
            </a:r>
            <a:r>
              <a:rPr lang="en-US" altLang="ja-JP" dirty="0"/>
              <a:t> </a:t>
            </a:r>
            <a:r>
              <a:rPr lang="en-US" altLang="ja-JP" dirty="0" err="1"/>
              <a:t>thường</a:t>
            </a:r>
            <a:r>
              <a:rPr lang="en-US" altLang="ja-JP" dirty="0"/>
              <a:t> </a:t>
            </a:r>
          </a:p>
          <a:p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xưởng</a:t>
            </a:r>
            <a:endParaRPr lang="en-US" altLang="ja-JP" dirty="0"/>
          </a:p>
          <a:p>
            <a:pPr lvl="1"/>
            <a:r>
              <a:rPr lang="en-US" altLang="ja-JP" dirty="0" err="1"/>
              <a:t>Phát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thao</a:t>
            </a:r>
            <a:r>
              <a:rPr lang="en-US" altLang="ja-JP" dirty="0"/>
              <a:t> </a:t>
            </a:r>
            <a:r>
              <a:rPr lang="en-US" altLang="ja-JP" dirty="0" err="1"/>
              <a:t>tác</a:t>
            </a:r>
            <a:r>
              <a:rPr lang="en-US" altLang="ja-JP" dirty="0"/>
              <a:t> </a:t>
            </a:r>
            <a:r>
              <a:rPr lang="en-US" altLang="ja-JP" dirty="0" err="1"/>
              <a:t>máy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đúng</a:t>
            </a:r>
            <a:r>
              <a:rPr lang="en-US" altLang="ja-JP" dirty="0"/>
              <a:t> hay ko?</a:t>
            </a:r>
          </a:p>
          <a:p>
            <a:pPr lvl="1"/>
            <a:r>
              <a:rPr lang="en-US" altLang="ja-JP" dirty="0" err="1"/>
              <a:t>Chấm</a:t>
            </a:r>
            <a:r>
              <a:rPr lang="en-US" altLang="ja-JP" dirty="0"/>
              <a:t> </a:t>
            </a:r>
            <a:r>
              <a:rPr lang="en-US" altLang="ja-JP" dirty="0" err="1"/>
              <a:t>công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57503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90F5A-8D87-40B3-B62F-90D680B7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Bonus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1EEAFE-224B-4045-9055-000927F27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Stream video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đoán</a:t>
            </a:r>
            <a:r>
              <a:rPr lang="en-US" altLang="ja-JP" dirty="0"/>
              <a:t> </a:t>
            </a:r>
            <a:r>
              <a:rPr lang="en-US" altLang="ja-JP" dirty="0" err="1"/>
              <a:t>tư</a:t>
            </a:r>
            <a:r>
              <a:rPr lang="en-US" altLang="ja-JP" dirty="0"/>
              <a:t> </a:t>
            </a:r>
            <a:r>
              <a:rPr lang="en-US" altLang="ja-JP" dirty="0" err="1"/>
              <a:t>thế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134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05858-6514-4B1E-B22A-505D546D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284A4CCD-2186-4F8B-843E-CDB325C78791}"/>
              </a:ext>
            </a:extLst>
          </p:cNvPr>
          <p:cNvSpPr txBox="1">
            <a:spLocks/>
          </p:cNvSpPr>
          <p:nvPr/>
        </p:nvSpPr>
        <p:spPr>
          <a:xfrm>
            <a:off x="838200" y="2017756"/>
            <a:ext cx="9740317" cy="2411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en-US" altLang="ja-JP" dirty="0" err="1"/>
              <a:t>chữa</a:t>
            </a:r>
            <a:r>
              <a:rPr lang="en-US" altLang="ja-JP" dirty="0"/>
              <a:t> </a:t>
            </a:r>
            <a:r>
              <a:rPr lang="en-US" altLang="ja-JP" dirty="0" err="1"/>
              <a:t>bài</a:t>
            </a:r>
            <a:r>
              <a:rPr lang="en-US" altLang="ja-JP" dirty="0"/>
              <a:t> </a:t>
            </a:r>
            <a:r>
              <a:rPr lang="en-US" altLang="ja-JP" dirty="0" err="1"/>
              <a:t>tập</a:t>
            </a:r>
            <a:r>
              <a:rPr lang="en-US" altLang="ja-JP" dirty="0"/>
              <a:t> </a:t>
            </a:r>
            <a:r>
              <a:rPr lang="en-US" altLang="ja-JP" dirty="0" err="1"/>
              <a:t>tuần</a:t>
            </a:r>
            <a:r>
              <a:rPr lang="en-US" altLang="ja-JP" dirty="0"/>
              <a:t> 3: 10 minutes</a:t>
            </a:r>
          </a:p>
          <a:p>
            <a:pPr marL="742950" indent="-742950">
              <a:buAutoNum type="arabicPeriod"/>
            </a:pPr>
            <a:r>
              <a:rPr lang="en-US" altLang="ja-JP" dirty="0"/>
              <a:t>Review </a:t>
            </a:r>
            <a:r>
              <a:rPr lang="en-US" altLang="ja-JP" dirty="0" err="1"/>
              <a:t>lại</a:t>
            </a:r>
            <a:r>
              <a:rPr lang="en-US" altLang="ja-JP" dirty="0"/>
              <a:t> </a:t>
            </a:r>
            <a:r>
              <a:rPr lang="en-US" altLang="ja-JP" dirty="0" err="1"/>
              <a:t>khóa</a:t>
            </a:r>
            <a:r>
              <a:rPr lang="en-US" altLang="ja-JP" dirty="0"/>
              <a:t> </a:t>
            </a:r>
            <a:r>
              <a:rPr lang="en-US" altLang="ja-JP" dirty="0" err="1"/>
              <a:t>học</a:t>
            </a:r>
            <a:r>
              <a:rPr lang="en-US" altLang="ja-JP" dirty="0"/>
              <a:t>: 10 minutes</a:t>
            </a:r>
          </a:p>
          <a:p>
            <a:pPr marL="742950" indent="-742950">
              <a:buAutoNum type="arabicPeriod"/>
            </a:pPr>
            <a:r>
              <a:rPr lang="en-US" altLang="ja-JP" dirty="0"/>
              <a:t>Road map </a:t>
            </a:r>
            <a:r>
              <a:rPr lang="en-US" altLang="ja-JP" dirty="0" err="1"/>
              <a:t>trở</a:t>
            </a:r>
            <a:r>
              <a:rPr lang="en-US" altLang="ja-JP" dirty="0"/>
              <a:t> </a:t>
            </a:r>
            <a:r>
              <a:rPr lang="en-US" altLang="ja-JP" dirty="0" err="1"/>
              <a:t>thành</a:t>
            </a:r>
            <a:r>
              <a:rPr lang="en-US" altLang="ja-JP" dirty="0"/>
              <a:t> AI engineer: 10 minutes</a:t>
            </a:r>
          </a:p>
          <a:p>
            <a:pPr marL="742950" indent="-742950">
              <a:buAutoNum type="arabicPeriod"/>
            </a:pPr>
            <a:r>
              <a:rPr lang="en-US" altLang="ja-JP" dirty="0"/>
              <a:t>Bonus: 10 video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479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ED4A2-74FC-459C-8C8F-521340AF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Đỗ</a:t>
            </a:r>
            <a:r>
              <a:rPr lang="en-US" altLang="ja-JP" dirty="0"/>
              <a:t> </a:t>
            </a:r>
            <a:r>
              <a:rPr lang="en-US" altLang="ja-JP" dirty="0" err="1"/>
              <a:t>Văn</a:t>
            </a:r>
            <a:r>
              <a:rPr lang="en-US" altLang="ja-JP" dirty="0"/>
              <a:t> </a:t>
            </a:r>
            <a:r>
              <a:rPr lang="en-US" altLang="ja-JP" dirty="0" err="1"/>
              <a:t>Hữu</a:t>
            </a:r>
            <a:r>
              <a:rPr lang="en-US" altLang="ja-JP" dirty="0"/>
              <a:t> </a:t>
            </a:r>
            <a:r>
              <a:rPr lang="en-US" altLang="ja-JP" dirty="0" err="1"/>
              <a:t>Tùng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EF1FF73-5CD8-45AE-87DF-1FE154759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61" y="1690688"/>
            <a:ext cx="5753903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0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A3DAC4-3AA3-47AE-9BA0-23839A4A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110094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Nguyễn </a:t>
            </a:r>
            <a:r>
              <a:rPr kumimoji="1" lang="en-US" altLang="ja-JP" dirty="0" err="1"/>
              <a:t>Ngọc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Tường</a:t>
            </a:r>
            <a:r>
              <a:rPr kumimoji="1" lang="en-US" altLang="ja-JP" dirty="0"/>
              <a:t> Anh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71C4323-78A0-4026-9D07-BD3E0B56A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149907"/>
            <a:ext cx="5781675" cy="493656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E7BE7A2-EBB9-4922-8CBE-9E592A96F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324" y="2100139"/>
            <a:ext cx="4963218" cy="1762371"/>
          </a:xfrm>
          <a:prstGeom prst="rect">
            <a:avLst/>
          </a:prstGeom>
        </p:spPr>
      </p:pic>
      <p:sp>
        <p:nvSpPr>
          <p:cNvPr id="8" name="乗算記号 7">
            <a:extLst>
              <a:ext uri="{FF2B5EF4-FFF2-40B4-BE49-F238E27FC236}">
                <a16:creationId xmlns:a16="http://schemas.microsoft.com/office/drawing/2014/main" id="{1295F7B3-4770-4DE6-B976-7F0FCE61A85C}"/>
              </a:ext>
            </a:extLst>
          </p:cNvPr>
          <p:cNvSpPr/>
          <p:nvPr/>
        </p:nvSpPr>
        <p:spPr>
          <a:xfrm>
            <a:off x="7391400" y="3362325"/>
            <a:ext cx="428625" cy="4286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94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96A76-E31A-4449-9C8C-DFF415A7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Hang Duong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0B58611-0769-4703-B53F-81F124D88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76" y="1595242"/>
            <a:ext cx="4991797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7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E40D0-BE29-4696-816B-FA0F4A55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bước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deeplearning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Pytorch</a:t>
            </a:r>
            <a:endParaRPr kumimoji="1" lang="ja-JP" altLang="en-US" dirty="0"/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2D7B3654-C8A9-4AE1-BE1D-8614A6B7F5DD}"/>
              </a:ext>
            </a:extLst>
          </p:cNvPr>
          <p:cNvSpPr/>
          <p:nvPr/>
        </p:nvSpPr>
        <p:spPr>
          <a:xfrm>
            <a:off x="3967992" y="1950748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DataSet</a:t>
            </a:r>
            <a:endParaRPr kumimoji="1" lang="ja-JP" altLang="en-US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60BDF8C5-718E-4949-9B14-2EAD7855D66A}"/>
              </a:ext>
            </a:extLst>
          </p:cNvPr>
          <p:cNvSpPr/>
          <p:nvPr/>
        </p:nvSpPr>
        <p:spPr>
          <a:xfrm>
            <a:off x="3967992" y="2739313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DataLoader</a:t>
            </a:r>
            <a:endParaRPr kumimoji="1" lang="ja-JP" altLang="en-US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42D934C2-6835-4788-BA38-37B13E1CC942}"/>
              </a:ext>
            </a:extLst>
          </p:cNvPr>
          <p:cNvSpPr/>
          <p:nvPr/>
        </p:nvSpPr>
        <p:spPr>
          <a:xfrm>
            <a:off x="3967992" y="3527878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Model</a:t>
            </a:r>
            <a:endParaRPr kumimoji="1" lang="ja-JP" altLang="en-US" dirty="0"/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D31D88F1-6F0C-420F-815F-EC6528C2A323}"/>
              </a:ext>
            </a:extLst>
          </p:cNvPr>
          <p:cNvSpPr/>
          <p:nvPr/>
        </p:nvSpPr>
        <p:spPr>
          <a:xfrm>
            <a:off x="3967992" y="4316443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Train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Validate</a:t>
            </a:r>
            <a:endParaRPr kumimoji="1" lang="ja-JP" altLang="en-US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07D4C67A-923A-407F-864E-39DDB8F8D268}"/>
              </a:ext>
            </a:extLst>
          </p:cNvPr>
          <p:cNvSpPr/>
          <p:nvPr/>
        </p:nvSpPr>
        <p:spPr>
          <a:xfrm>
            <a:off x="3967992" y="5156978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9DF208D-1790-4307-B7EE-2A7372489D0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641596" y="2491532"/>
            <a:ext cx="0" cy="24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4ABA0F2-EE46-499C-A57D-17F7C28F812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641596" y="3280097"/>
            <a:ext cx="0" cy="24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A8AB006-121F-41B5-BDD4-F742B186A41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641596" y="4068662"/>
            <a:ext cx="0" cy="24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9C23B65-1CD6-4F9C-AA7E-5A0BEA0E2C4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641596" y="4857227"/>
            <a:ext cx="0" cy="29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189C056A-EC48-4B27-B1D9-7DC432DABE01}"/>
              </a:ext>
            </a:extLst>
          </p:cNvPr>
          <p:cNvSpPr/>
          <p:nvPr/>
        </p:nvSpPr>
        <p:spPr>
          <a:xfrm>
            <a:off x="3414319" y="1837189"/>
            <a:ext cx="402663" cy="15918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14D433-0D98-462A-8557-9A12D1A5815F}"/>
              </a:ext>
            </a:extLst>
          </p:cNvPr>
          <p:cNvSpPr txBox="1"/>
          <p:nvPr/>
        </p:nvSpPr>
        <p:spPr>
          <a:xfrm>
            <a:off x="2343933" y="242461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1</a:t>
            </a:r>
            <a:endParaRPr kumimoji="1" lang="ja-JP" altLang="en-US" dirty="0"/>
          </a:p>
        </p:txBody>
      </p:sp>
      <p:sp>
        <p:nvSpPr>
          <p:cNvPr id="23" name="左中かっこ 22">
            <a:extLst>
              <a:ext uri="{FF2B5EF4-FFF2-40B4-BE49-F238E27FC236}">
                <a16:creationId xmlns:a16="http://schemas.microsoft.com/office/drawing/2014/main" id="{27E37CDC-9CB2-43D4-8A1F-81B7EF2BC872}"/>
              </a:ext>
            </a:extLst>
          </p:cNvPr>
          <p:cNvSpPr/>
          <p:nvPr/>
        </p:nvSpPr>
        <p:spPr>
          <a:xfrm>
            <a:off x="3414319" y="3520537"/>
            <a:ext cx="531236" cy="21000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CC92EEC-8E6B-4DC6-B388-24FA6A46FB46}"/>
              </a:ext>
            </a:extLst>
          </p:cNvPr>
          <p:cNvSpPr txBox="1"/>
          <p:nvPr/>
        </p:nvSpPr>
        <p:spPr>
          <a:xfrm>
            <a:off x="2343933" y="410796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2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4E965DF-B037-440F-9BE4-C0DC038A9B02}"/>
              </a:ext>
            </a:extLst>
          </p:cNvPr>
          <p:cNvSpPr txBox="1"/>
          <p:nvPr/>
        </p:nvSpPr>
        <p:spPr>
          <a:xfrm>
            <a:off x="2384957" y="6123543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4</a:t>
            </a:r>
            <a:endParaRPr kumimoji="1" lang="ja-JP" altLang="en-US" dirty="0"/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8ACBA615-81EE-4CD0-9282-16FE0304D0FA}"/>
              </a:ext>
            </a:extLst>
          </p:cNvPr>
          <p:cNvSpPr/>
          <p:nvPr/>
        </p:nvSpPr>
        <p:spPr>
          <a:xfrm>
            <a:off x="3967992" y="5997513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Bonus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016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0B21CE-D450-45A0-9B66-A1773596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deeplearning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A782361-2FDB-4C41-A682-663DAF47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84" y="1794780"/>
            <a:ext cx="7211431" cy="4220164"/>
          </a:xfrm>
          <a:prstGeom prst="rect">
            <a:avLst/>
          </a:prstGeom>
        </p:spPr>
      </p:pic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CD8AA7EB-3CE4-4626-B51C-8F2A4B9E53AE}"/>
              </a:ext>
            </a:extLst>
          </p:cNvPr>
          <p:cNvSpPr/>
          <p:nvPr/>
        </p:nvSpPr>
        <p:spPr>
          <a:xfrm>
            <a:off x="10301681" y="2298583"/>
            <a:ext cx="1744910" cy="1325563"/>
          </a:xfrm>
          <a:prstGeom prst="wedgeRoundRectCallout">
            <a:avLst>
              <a:gd name="adj1" fmla="val -126304"/>
              <a:gd name="adj2" fmla="val -140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Classfication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từng</a:t>
            </a:r>
            <a:r>
              <a:rPr kumimoji="1" lang="en-US" altLang="ja-JP" dirty="0"/>
              <a:t> pixel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883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ADC3BB-E88A-4A23-973F-687C68E3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Open Pose Overview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1198D-278A-4B76-8711-4672334B2040}"/>
              </a:ext>
            </a:extLst>
          </p:cNvPr>
          <p:cNvCxnSpPr>
            <a:cxnSpLocks/>
          </p:cNvCxnSpPr>
          <p:nvPr/>
        </p:nvCxnSpPr>
        <p:spPr>
          <a:xfrm flipV="1">
            <a:off x="3091845" y="2777817"/>
            <a:ext cx="7337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DCBB95-524B-402F-B1F1-19681D733B81}"/>
              </a:ext>
            </a:extLst>
          </p:cNvPr>
          <p:cNvSpPr txBox="1"/>
          <p:nvPr/>
        </p:nvSpPr>
        <p:spPr>
          <a:xfrm>
            <a:off x="2986678" y="240848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Resize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7E4DB08-435D-4F86-A4A3-6AC10932B90E}"/>
              </a:ext>
            </a:extLst>
          </p:cNvPr>
          <p:cNvCxnSpPr>
            <a:cxnSpLocks/>
          </p:cNvCxnSpPr>
          <p:nvPr/>
        </p:nvCxnSpPr>
        <p:spPr>
          <a:xfrm flipV="1">
            <a:off x="5520915" y="2777818"/>
            <a:ext cx="16201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691E5F3-7A88-4BA1-B771-AF3E81F2BD7E}"/>
              </a:ext>
            </a:extLst>
          </p:cNvPr>
          <p:cNvSpPr txBox="1"/>
          <p:nvPr/>
        </p:nvSpPr>
        <p:spPr>
          <a:xfrm>
            <a:off x="5482995" y="2319194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OpenPose</a:t>
            </a:r>
            <a:r>
              <a:rPr kumimoji="1" lang="en-US" altLang="ja-JP" dirty="0"/>
              <a:t> Net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C1CA287-91EE-46A8-A60D-EBEAA0BF24EC}"/>
              </a:ext>
            </a:extLst>
          </p:cNvPr>
          <p:cNvSpPr txBox="1"/>
          <p:nvPr/>
        </p:nvSpPr>
        <p:spPr>
          <a:xfrm>
            <a:off x="3825551" y="186927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368 x 368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F607E9-B053-4383-8FA5-28540705DCEE}"/>
              </a:ext>
            </a:extLst>
          </p:cNvPr>
          <p:cNvSpPr txBox="1"/>
          <p:nvPr/>
        </p:nvSpPr>
        <p:spPr>
          <a:xfrm>
            <a:off x="7269546" y="397773"/>
            <a:ext cx="3506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19 x 368 x 368: </a:t>
            </a:r>
            <a:r>
              <a:rPr lang="en-US" altLang="ja-JP" dirty="0" err="1"/>
              <a:t>mỗi</a:t>
            </a:r>
            <a:r>
              <a:rPr lang="en-US" altLang="ja-JP" dirty="0"/>
              <a:t> </a:t>
            </a:r>
            <a:r>
              <a:rPr lang="en-US" altLang="ja-JP" dirty="0" err="1"/>
              <a:t>điểm</a:t>
            </a:r>
            <a:r>
              <a:rPr lang="en-US" altLang="ja-JP" dirty="0"/>
              <a:t> </a:t>
            </a:r>
            <a:r>
              <a:rPr lang="en-US" altLang="ja-JP" dirty="0" err="1"/>
              <a:t>ảnh</a:t>
            </a:r>
            <a:r>
              <a:rPr lang="en-US" altLang="ja-JP" dirty="0"/>
              <a:t> </a:t>
            </a:r>
            <a:r>
              <a:rPr lang="en-US" altLang="ja-JP" dirty="0" err="1"/>
              <a:t>thuộc</a:t>
            </a:r>
            <a:r>
              <a:rPr lang="en-US" altLang="ja-JP" dirty="0"/>
              <a:t> </a:t>
            </a:r>
            <a:r>
              <a:rPr lang="en-US" altLang="ja-JP" dirty="0" err="1"/>
              <a:t>bộ</a:t>
            </a:r>
            <a:r>
              <a:rPr lang="en-US" altLang="ja-JP" dirty="0"/>
              <a:t> </a:t>
            </a:r>
            <a:r>
              <a:rPr lang="en-US" altLang="ja-JP" dirty="0" err="1"/>
              <a:t>phậnn</a:t>
            </a:r>
            <a:r>
              <a:rPr kumimoji="1" lang="en-US" altLang="ja-JP" dirty="0" err="1"/>
              <a:t>ào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</a:t>
            </a:r>
          </a:p>
          <a:p>
            <a:r>
              <a:rPr kumimoji="1" lang="en-US" altLang="ja-JP" dirty="0"/>
              <a:t>38 x 368 x 368: </a:t>
            </a:r>
            <a:r>
              <a:rPr kumimoji="1" lang="en-US" altLang="ja-JP" dirty="0" err="1"/>
              <a:t>mỗi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thuộc</a:t>
            </a:r>
            <a:r>
              <a:rPr kumimoji="1" lang="en-US" altLang="ja-JP" dirty="0"/>
              <a:t> part(link ) </a:t>
            </a:r>
            <a:r>
              <a:rPr kumimoji="1" lang="en-US" altLang="ja-JP" dirty="0" err="1"/>
              <a:t>nào</a:t>
            </a:r>
            <a:endParaRPr kumimoji="1" lang="en-US" altLang="ja-JP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886B2CE-3E24-4799-AECD-7619677D67A3}"/>
              </a:ext>
            </a:extLst>
          </p:cNvPr>
          <p:cNvCxnSpPr>
            <a:cxnSpLocks/>
          </p:cNvCxnSpPr>
          <p:nvPr/>
        </p:nvCxnSpPr>
        <p:spPr>
          <a:xfrm>
            <a:off x="8762786" y="4017790"/>
            <a:ext cx="0" cy="64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F1A1968-B1A9-4ABC-8C8A-E139F31FC0AB}"/>
              </a:ext>
            </a:extLst>
          </p:cNvPr>
          <p:cNvSpPr txBox="1"/>
          <p:nvPr/>
        </p:nvSpPr>
        <p:spPr>
          <a:xfrm>
            <a:off x="8762786" y="4157172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Nối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bộ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phận</a:t>
            </a:r>
            <a:endParaRPr kumimoji="1" lang="ja-JP" alt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9346A2D6-5A0D-4348-820D-7FF64680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806" y="4820952"/>
            <a:ext cx="2410161" cy="194337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687CE87-7B11-4E0A-B002-AFC716EFA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6" y="1666912"/>
            <a:ext cx="2581635" cy="207674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B911352-474F-4073-8C26-11CCB067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915" y="2186892"/>
            <a:ext cx="1544088" cy="124210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E114863-03BE-40A6-82B2-347255243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489" y="1598102"/>
            <a:ext cx="2448267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3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7A2711-79A6-4344-B350-03877CF6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707" y="523912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Mask file: </a:t>
            </a:r>
            <a:r>
              <a:rPr lang="en-US" altLang="ja-JP" sz="3200" dirty="0" err="1"/>
              <a:t>là</a:t>
            </a:r>
            <a:r>
              <a:rPr lang="en-US" altLang="ja-JP" sz="3200" dirty="0"/>
              <a:t> file </a:t>
            </a:r>
            <a:r>
              <a:rPr lang="en-US" altLang="ja-JP" sz="3200" dirty="0" err="1">
                <a:solidFill>
                  <a:srgbClr val="FF0000"/>
                </a:solidFill>
              </a:rPr>
              <a:t>đánh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>
                <a:solidFill>
                  <a:srgbClr val="FF0000"/>
                </a:solidFill>
              </a:rPr>
              <a:t>dấu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>
                <a:solidFill>
                  <a:srgbClr val="FF0000"/>
                </a:solidFill>
              </a:rPr>
              <a:t>những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>
                <a:solidFill>
                  <a:srgbClr val="FF0000"/>
                </a:solidFill>
              </a:rPr>
              <a:t>vùng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>
                <a:solidFill>
                  <a:srgbClr val="FF0000"/>
                </a:solidFill>
              </a:rPr>
              <a:t>không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>
                <a:solidFill>
                  <a:srgbClr val="FF0000"/>
                </a:solidFill>
              </a:rPr>
              <a:t>cần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>
                <a:solidFill>
                  <a:srgbClr val="FF0000"/>
                </a:solidFill>
              </a:rPr>
              <a:t>thiết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/>
              <a:t>khi</a:t>
            </a:r>
            <a:r>
              <a:rPr lang="en-US" altLang="ja-JP" sz="3200" dirty="0"/>
              <a:t> </a:t>
            </a:r>
            <a:r>
              <a:rPr lang="en-US" altLang="ja-JP" sz="3200" dirty="0" err="1"/>
              <a:t>học</a:t>
            </a:r>
            <a:r>
              <a:rPr lang="en-US" altLang="ja-JP" sz="3200" dirty="0"/>
              <a:t> (</a:t>
            </a:r>
            <a:r>
              <a:rPr lang="en-US" altLang="ja-JP" sz="3200" dirty="0" err="1"/>
              <a:t>không</a:t>
            </a:r>
            <a:r>
              <a:rPr lang="en-US" altLang="ja-JP" sz="3200" dirty="0"/>
              <a:t> </a:t>
            </a:r>
            <a:r>
              <a:rPr lang="en-US" altLang="ja-JP" sz="3200" dirty="0" err="1"/>
              <a:t>tính</a:t>
            </a:r>
            <a:r>
              <a:rPr lang="en-US" altLang="ja-JP" sz="3200" dirty="0"/>
              <a:t> loss </a:t>
            </a:r>
            <a:r>
              <a:rPr lang="en-US" altLang="ja-JP" sz="3200" dirty="0" err="1"/>
              <a:t>tại</a:t>
            </a:r>
            <a:r>
              <a:rPr lang="en-US" altLang="ja-JP" sz="3200" dirty="0"/>
              <a:t> </a:t>
            </a:r>
            <a:r>
              <a:rPr lang="en-US" altLang="ja-JP" sz="3200" dirty="0" err="1"/>
              <a:t>những</a:t>
            </a:r>
            <a:r>
              <a:rPr lang="en-US" altLang="ja-JP" sz="3200" dirty="0"/>
              <a:t> </a:t>
            </a:r>
            <a:r>
              <a:rPr lang="en-US" altLang="ja-JP" sz="3200" dirty="0" err="1"/>
              <a:t>vùng</a:t>
            </a:r>
            <a:r>
              <a:rPr lang="en-US" altLang="ja-JP" sz="3200" dirty="0"/>
              <a:t> </a:t>
            </a:r>
            <a:r>
              <a:rPr lang="en-US" altLang="ja-JP" sz="3200" dirty="0" err="1"/>
              <a:t>đó</a:t>
            </a:r>
            <a:r>
              <a:rPr lang="en-US" altLang="ja-JP" sz="3200" dirty="0"/>
              <a:t>)</a:t>
            </a:r>
            <a:endParaRPr kumimoji="1" lang="ja-JP" altLang="en-US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CE1D8BA-7C4C-45C9-AAC4-8556BBB8B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422" y="678793"/>
            <a:ext cx="3577185" cy="22692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E028C59-E33B-40AD-B7E3-3673B1D3E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507" y="675498"/>
            <a:ext cx="3586018" cy="226927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0863A8-AF01-44EB-B607-C954D574DE41}"/>
              </a:ext>
            </a:extLst>
          </p:cNvPr>
          <p:cNvSpPr txBox="1"/>
          <p:nvPr/>
        </p:nvSpPr>
        <p:spPr>
          <a:xfrm>
            <a:off x="1728903" y="303195"/>
            <a:ext cx="3092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nn-NO" altLang="ja-JP" sz="1000" dirty="0"/>
              <a:t>/data/val2014/COCO_val2014_000000000488.jpg</a:t>
            </a:r>
            <a:endParaRPr kumimoji="1" lang="ja-JP" altLang="en-US" sz="1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8F5B69-9B5B-4527-97B5-115A8E029161}"/>
              </a:ext>
            </a:extLst>
          </p:cNvPr>
          <p:cNvSpPr txBox="1"/>
          <p:nvPr/>
        </p:nvSpPr>
        <p:spPr>
          <a:xfrm>
            <a:off x="6343361" y="293309"/>
            <a:ext cx="3470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nn-NO" altLang="ja-JP" sz="1000" dirty="0"/>
              <a:t>/data/mask/val2014/COCO_val2014_000000000488.jpg</a:t>
            </a:r>
            <a:endParaRPr kumimoji="1" lang="ja-JP" altLang="en-US" sz="10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B5BEE2E-6376-4BF8-BD27-A7B73D288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658" y="3057725"/>
            <a:ext cx="3248320" cy="2065157"/>
          </a:xfrm>
          <a:prstGeom prst="rect">
            <a:avLst/>
          </a:prstGeom>
        </p:spPr>
      </p:pic>
      <p:sp>
        <p:nvSpPr>
          <p:cNvPr id="13" name="矢印: 三方向 12">
            <a:extLst>
              <a:ext uri="{FF2B5EF4-FFF2-40B4-BE49-F238E27FC236}">
                <a16:creationId xmlns:a16="http://schemas.microsoft.com/office/drawing/2014/main" id="{331ACD45-EB04-47D9-8D63-4CC4E75CCEB7}"/>
              </a:ext>
            </a:extLst>
          </p:cNvPr>
          <p:cNvSpPr/>
          <p:nvPr/>
        </p:nvSpPr>
        <p:spPr>
          <a:xfrm rot="10800000">
            <a:off x="5174230" y="2507899"/>
            <a:ext cx="872654" cy="440171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27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504</Words>
  <Application>Microsoft Office PowerPoint</Application>
  <PresentationFormat>ワイド画面</PresentationFormat>
  <Paragraphs>72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Xây dựng model OpenPose bằng Pytorch</vt:lpstr>
      <vt:lpstr>Outline</vt:lpstr>
      <vt:lpstr>Đỗ Văn Hữu Tùng</vt:lpstr>
      <vt:lpstr>Nguyễn Ngọc Tường Anh</vt:lpstr>
      <vt:lpstr>Hang Duong</vt:lpstr>
      <vt:lpstr>Các bước tạo model deeplearning với Pytorch</vt:lpstr>
      <vt:lpstr>Những ứng dụng của deeplearning trong xử lý hình ảnh</vt:lpstr>
      <vt:lpstr>Open Pose Overview</vt:lpstr>
      <vt:lpstr>Mask file: là file đánh dấu những vùng không cần thiết khi học (không tính loss tại những vùng đó)</vt:lpstr>
      <vt:lpstr>PowerPoint プレゼンテーション</vt:lpstr>
      <vt:lpstr>Những công việc cụ thể của kỹ sư IT khi làm về AI</vt:lpstr>
      <vt:lpstr>Roadmap trở thành kỹ sư AI</vt:lpstr>
      <vt:lpstr>Road map cá nhân của mình</vt:lpstr>
      <vt:lpstr>Brain Storm</vt:lpstr>
      <vt:lpstr>Bonus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Dùng Flask để xây dựng web</dc:title>
  <dc:creator>CongThanh Nguyen</dc:creator>
  <cp:lastModifiedBy>CongThanh Nguyen</cp:lastModifiedBy>
  <cp:revision>275</cp:revision>
  <dcterms:created xsi:type="dcterms:W3CDTF">2020-12-27T02:50:47Z</dcterms:created>
  <dcterms:modified xsi:type="dcterms:W3CDTF">2021-04-11T00:31:32Z</dcterms:modified>
</cp:coreProperties>
</file>