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0" r:id="rId3"/>
    <p:sldId id="274" r:id="rId4"/>
    <p:sldId id="278" r:id="rId5"/>
    <p:sldId id="275" r:id="rId6"/>
    <p:sldId id="276" r:id="rId7"/>
    <p:sldId id="281" r:id="rId8"/>
    <p:sldId id="280" r:id="rId9"/>
    <p:sldId id="273" r:id="rId10"/>
    <p:sldId id="282" r:id="rId11"/>
    <p:sldId id="261" r:id="rId12"/>
    <p:sldId id="279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7CC8C-0E6D-4D7C-96A2-2B7499791C44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BF70B-7781-4A21-BEB7-3053806FAD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1281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47A2CE-1FCA-4BCB-B79C-F443D3762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B21AC75-E97E-477B-BB07-C2992013E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EC1AA2-83B2-40FE-9A58-C79A5B43B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85254A-4937-4296-AB41-CD11755DC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AB8C81-B306-4409-A91D-7B6388754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4253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497FC3-3032-409A-AFF0-871604D24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2E5BFEE-F422-4971-B924-7B6225232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E0DF9E-2CC8-4256-80FA-98EBA22C8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7519B3-B6E1-470E-86DC-76A227083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8B6A89-BFDA-4A46-BA0E-24B03FEF7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639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6FDA660-E605-48E2-ADF3-5E9FA951D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EE9B8B0-5CB5-4527-A045-5389607F7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F7FF10-6416-4BE1-8A75-555CB8362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3C3D7E-E611-479B-853B-C04617C71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B2EDAC-0EC0-4C8E-B076-27C765AC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7007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54841E-0300-47C3-B071-F6CC1EDEF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57576C-8CE2-421E-A393-5CF90586D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96728E-A9E0-469E-874F-EE3963848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662EAA-7215-4A98-B802-484430E47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F323EE-242A-4CFA-89B0-A2AD5B1C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10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2F1699-6A16-4A08-B4AB-1DA63C600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E5F173-A89C-47B5-A027-41B23647F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D905F0-4921-40B8-BA4F-C74E8A87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2DE643-94E4-4495-93B9-5A6AE9B4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BB739C-EBBF-4457-8EB2-BFD9BE3D3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1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B3E78C-2965-4F04-A123-6F8D168C2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6284BC-C2A3-452D-83D4-67AD427BC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762B35-D8B7-4D77-80B5-9EC4FD42D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AA8396-C983-4BAA-B31A-41AEBDA16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0280DA-8BD5-4490-9857-081084353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A1667B-A602-47A0-8C67-E77FFAC17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5742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091E08-E859-4365-82B6-634C4C6FD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7641FC-E0EA-484B-8D13-9809EE79C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B271CF-C316-4731-87A0-AB30EBCA0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39F4930-CF42-445F-95FA-8082DA336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6DA2950-6E7A-453B-B66D-23D16182A4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4408E32-E0C4-4DB6-8C29-B4E874F9E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8707FB8-6096-4CFB-80A7-17787AED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0D0B921-657F-405F-BE5A-6B5F0C4BC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843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607624-FBFF-4AC9-BD1E-88C34A365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43B9E10-5AC2-49FB-9BB6-B03BC89C8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8F9A96D-1ADD-418C-A2EB-FCB3718B9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95E7958-B75A-46DF-9C6B-16E66137A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4818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46D5DA2-6232-4093-8FCE-B6E95300B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D1B20E0-3921-40E8-BA94-A73641A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A3A5612-E817-45D3-BE9C-20A2C01B1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41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99F6BA-C907-44CB-BDC3-6541A4980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F25C1E-B821-4728-870D-3D296835B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501B111-DC5B-47C1-90B8-648C37BFF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23ED97D-F7C6-469A-98A8-6E624F04F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A957F0-66D2-4949-B677-0E1F299A7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B863FB0-0ACD-4AB0-B905-C51C82BEA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477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BF88E1-3435-452E-9CDA-BFC147CA3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0631693-DF4A-442E-AF2F-8CDDA0CDE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572E263-623F-4D46-BF50-164AF90AA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7E8BAA-6D0C-474C-97D4-0F210E1FB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B78311-6D2F-45EE-BD2C-992202CFC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5B1DF8-58E9-4DD9-A0E0-287D63EA1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231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CFD1FD1-874C-470B-85F5-B25E164B8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22B7ED-87F2-47F5-94B1-9F134FBEF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3B3F82-4B1F-44DC-A3E4-63CCE9F3AF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0358C-1F7E-42AE-B3E6-43A3E571B169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989754-98CC-42C2-AAC3-1221848F4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378097-D6DA-4E16-85C4-C6C42CBA9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291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9912EA-EC62-48E8-8430-C2E2CDF274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Xây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dựng</a:t>
            </a:r>
            <a:r>
              <a:rPr kumimoji="1" lang="en-US" altLang="ja-JP" dirty="0"/>
              <a:t> model </a:t>
            </a:r>
            <a:r>
              <a:rPr kumimoji="1" lang="en-US" altLang="ja-JP" dirty="0" err="1"/>
              <a:t>OpenPose</a:t>
            </a:r>
            <a:br>
              <a:rPr kumimoji="1" lang="en-US" altLang="ja-JP" dirty="0"/>
            </a:br>
            <a:r>
              <a:rPr kumimoji="1" lang="en-US" altLang="ja-JP" dirty="0" err="1"/>
              <a:t>bằng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Pytorch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766A4EE-E252-49A7-918E-86C24EDC7A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/>
              <a:t>Tuần</a:t>
            </a:r>
            <a:r>
              <a:rPr kumimoji="1" lang="en-US" altLang="ja-JP" dirty="0"/>
              <a:t> 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7006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3A6F44-362E-481B-B72F-0B71508BF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Cùng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nghĩ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về</a:t>
            </a:r>
            <a:r>
              <a:rPr kumimoji="1" lang="en-US" altLang="ja-JP" dirty="0"/>
              <a:t> application </a:t>
            </a:r>
            <a:r>
              <a:rPr kumimoji="1" lang="en-US" altLang="ja-JP" dirty="0" err="1"/>
              <a:t>cho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openpose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CE4B54-AB28-48B9-A9D0-9FFB2CA68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Muốn</a:t>
            </a:r>
            <a:r>
              <a:rPr lang="en-US" altLang="ja-JP" dirty="0"/>
              <a:t> detect </a:t>
            </a:r>
            <a:r>
              <a:rPr lang="en-US" altLang="ja-JP" dirty="0" err="1"/>
              <a:t>xem</a:t>
            </a:r>
            <a:r>
              <a:rPr lang="en-US" altLang="ja-JP" dirty="0"/>
              <a:t> </a:t>
            </a:r>
            <a:r>
              <a:rPr lang="en-US" altLang="ja-JP" dirty="0" err="1"/>
              <a:t>trong</a:t>
            </a:r>
            <a:r>
              <a:rPr lang="en-US" altLang="ja-JP" dirty="0"/>
              <a:t> video </a:t>
            </a:r>
            <a:r>
              <a:rPr lang="en-US" altLang="ja-JP" dirty="0" err="1"/>
              <a:t>có</a:t>
            </a:r>
            <a:r>
              <a:rPr lang="en-US" altLang="ja-JP" dirty="0"/>
              <a:t> </a:t>
            </a:r>
            <a:r>
              <a:rPr lang="en-US" altLang="ja-JP" dirty="0" err="1"/>
              <a:t>người</a:t>
            </a:r>
            <a:r>
              <a:rPr lang="en-US" altLang="ja-JP" dirty="0"/>
              <a:t> </a:t>
            </a:r>
            <a:r>
              <a:rPr lang="en-US" altLang="ja-JP" dirty="0" err="1"/>
              <a:t>đánh</a:t>
            </a:r>
            <a:r>
              <a:rPr lang="en-US" altLang="ja-JP" dirty="0"/>
              <a:t> </a:t>
            </a:r>
            <a:r>
              <a:rPr lang="en-US" altLang="ja-JP" dirty="0" err="1"/>
              <a:t>nhau</a:t>
            </a:r>
            <a:r>
              <a:rPr lang="en-US" altLang="ja-JP" dirty="0"/>
              <a:t> hay </a:t>
            </a:r>
            <a:r>
              <a:rPr lang="en-US" altLang="ja-JP" dirty="0" err="1"/>
              <a:t>không</a:t>
            </a:r>
            <a:r>
              <a:rPr lang="en-US" altLang="ja-JP" dirty="0"/>
              <a:t>?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9698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8ACF7B-B641-45E6-BF36-51BA6E41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Công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việc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tuần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tiếp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theo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4520D0-8490-478E-8C14-D529E7E76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 err="1"/>
              <a:t>Nội</a:t>
            </a:r>
            <a:r>
              <a:rPr kumimoji="1" lang="en-US" altLang="ja-JP" dirty="0"/>
              <a:t> dung: </a:t>
            </a:r>
          </a:p>
          <a:p>
            <a:pPr lvl="1"/>
            <a:r>
              <a:rPr lang="en-US" altLang="ja-JP" dirty="0" err="1"/>
              <a:t>Dùng</a:t>
            </a:r>
            <a:r>
              <a:rPr lang="en-US" altLang="ja-JP" dirty="0"/>
              <a:t> pretrained model </a:t>
            </a:r>
            <a:r>
              <a:rPr lang="en-US" altLang="ja-JP" dirty="0" err="1"/>
              <a:t>dự</a:t>
            </a:r>
            <a:r>
              <a:rPr lang="en-US" altLang="ja-JP" dirty="0"/>
              <a:t> </a:t>
            </a:r>
            <a:r>
              <a:rPr lang="en-US" altLang="ja-JP" dirty="0" err="1"/>
              <a:t>đoán</a:t>
            </a:r>
            <a:r>
              <a:rPr lang="en-US" altLang="ja-JP" dirty="0"/>
              <a:t> </a:t>
            </a:r>
            <a:r>
              <a:rPr lang="en-US" altLang="ja-JP" dirty="0" err="1"/>
              <a:t>tư</a:t>
            </a:r>
            <a:r>
              <a:rPr lang="en-US" altLang="ja-JP" dirty="0"/>
              <a:t> </a:t>
            </a:r>
            <a:r>
              <a:rPr lang="en-US" altLang="ja-JP" dirty="0" err="1"/>
              <a:t>thế</a:t>
            </a:r>
            <a:r>
              <a:rPr lang="en-US" altLang="ja-JP" dirty="0"/>
              <a:t> </a:t>
            </a:r>
            <a:r>
              <a:rPr lang="en-US" altLang="ja-JP" dirty="0" err="1"/>
              <a:t>với</a:t>
            </a:r>
            <a:r>
              <a:rPr lang="en-US" altLang="ja-JP" dirty="0"/>
              <a:t> video dance.mp4</a:t>
            </a:r>
          </a:p>
          <a:p>
            <a:r>
              <a:rPr lang="en-US" altLang="ja-JP" dirty="0" err="1"/>
              <a:t>Nộp</a:t>
            </a:r>
            <a:r>
              <a:rPr lang="en-US" altLang="ja-JP" dirty="0"/>
              <a:t> </a:t>
            </a:r>
            <a:r>
              <a:rPr lang="en-US" altLang="ja-JP" dirty="0" err="1"/>
              <a:t>bài</a:t>
            </a:r>
            <a:endParaRPr lang="en-US" altLang="ja-JP" dirty="0"/>
          </a:p>
          <a:p>
            <a:pPr lvl="1"/>
            <a:r>
              <a:rPr lang="en-US" altLang="ja-JP" dirty="0" err="1"/>
              <a:t>Nộp</a:t>
            </a:r>
            <a:r>
              <a:rPr lang="en-US" altLang="ja-JP" dirty="0"/>
              <a:t> code </a:t>
            </a:r>
            <a:r>
              <a:rPr lang="en-US" altLang="ja-JP" dirty="0" err="1"/>
              <a:t>dự</a:t>
            </a:r>
            <a:r>
              <a:rPr lang="en-US" altLang="ja-JP" dirty="0"/>
              <a:t> </a:t>
            </a:r>
            <a:r>
              <a:rPr lang="en-US" altLang="ja-JP" dirty="0" err="1"/>
              <a:t>đoán</a:t>
            </a:r>
            <a:endParaRPr lang="en-US" altLang="ja-JP" dirty="0"/>
          </a:p>
          <a:p>
            <a:pPr lvl="1"/>
            <a:r>
              <a:rPr lang="en-US" altLang="ja-JP" dirty="0" err="1"/>
              <a:t>Nộp</a:t>
            </a:r>
            <a:r>
              <a:rPr lang="en-US" altLang="ja-JP" dirty="0"/>
              <a:t> video </a:t>
            </a:r>
            <a:r>
              <a:rPr lang="en-US" altLang="ja-JP" dirty="0" err="1"/>
              <a:t>sau</a:t>
            </a:r>
            <a:r>
              <a:rPr lang="en-US" altLang="ja-JP" dirty="0"/>
              <a:t> </a:t>
            </a:r>
            <a:r>
              <a:rPr lang="en-US" altLang="ja-JP" dirty="0" err="1"/>
              <a:t>khi</a:t>
            </a:r>
            <a:r>
              <a:rPr lang="en-US" altLang="ja-JP" dirty="0"/>
              <a:t> </a:t>
            </a:r>
            <a:r>
              <a:rPr lang="en-US" altLang="ja-JP" dirty="0" err="1"/>
              <a:t>dự</a:t>
            </a:r>
            <a:r>
              <a:rPr lang="en-US" altLang="ja-JP" dirty="0"/>
              <a:t> </a:t>
            </a:r>
            <a:r>
              <a:rPr lang="en-US" altLang="ja-JP" dirty="0" err="1"/>
              <a:t>đoán</a:t>
            </a:r>
            <a:endParaRPr lang="en-US" altLang="ja-JP" dirty="0"/>
          </a:p>
          <a:p>
            <a:r>
              <a:rPr lang="en-US" altLang="ja-JP" dirty="0"/>
              <a:t>Deadline: 9/4 23:59</a:t>
            </a:r>
          </a:p>
          <a:p>
            <a:r>
              <a:rPr lang="en-US" altLang="ja-JP" dirty="0"/>
              <a:t>Hint</a:t>
            </a:r>
          </a:p>
          <a:p>
            <a:pPr lvl="1"/>
            <a:r>
              <a:rPr lang="en-US" altLang="ja-JP" dirty="0" err="1"/>
              <a:t>Dùng</a:t>
            </a:r>
            <a:r>
              <a:rPr lang="en-US" altLang="ja-JP" dirty="0"/>
              <a:t> </a:t>
            </a:r>
            <a:r>
              <a:rPr lang="en-US" altLang="ja-JP" dirty="0" err="1"/>
              <a:t>opencv</a:t>
            </a:r>
            <a:r>
              <a:rPr lang="en-US" altLang="ja-JP" dirty="0"/>
              <a:t> </a:t>
            </a:r>
            <a:r>
              <a:rPr lang="en-US" altLang="ja-JP" dirty="0" err="1"/>
              <a:t>trong</a:t>
            </a:r>
            <a:r>
              <a:rPr lang="en-US" altLang="ja-JP" dirty="0"/>
              <a:t> python</a:t>
            </a:r>
          </a:p>
          <a:p>
            <a:pPr lvl="1"/>
            <a:r>
              <a:rPr lang="en-US" altLang="ja-JP" dirty="0" err="1"/>
              <a:t>Tham</a:t>
            </a:r>
            <a:r>
              <a:rPr lang="en-US" altLang="ja-JP" dirty="0"/>
              <a:t> </a:t>
            </a:r>
            <a:r>
              <a:rPr lang="en-US" altLang="ja-JP" dirty="0" err="1"/>
              <a:t>khảo</a:t>
            </a:r>
            <a:r>
              <a:rPr lang="en-US" altLang="ja-JP" dirty="0"/>
              <a:t> </a:t>
            </a:r>
            <a:r>
              <a:rPr lang="en-US" altLang="ja-JP" dirty="0" err="1"/>
              <a:t>các</a:t>
            </a:r>
            <a:r>
              <a:rPr lang="en-US" altLang="ja-JP" dirty="0"/>
              <a:t> step </a:t>
            </a:r>
            <a:r>
              <a:rPr lang="en-US" altLang="ja-JP" dirty="0" err="1"/>
              <a:t>trong</a:t>
            </a:r>
            <a:r>
              <a:rPr lang="en-US" altLang="ja-JP" dirty="0"/>
              <a:t> file open_pose_video.py</a:t>
            </a:r>
          </a:p>
          <a:p>
            <a:pPr lvl="1"/>
            <a:r>
              <a:rPr lang="en-US" altLang="ja-JP" dirty="0" err="1"/>
              <a:t>Bạn</a:t>
            </a:r>
            <a:r>
              <a:rPr lang="en-US" altLang="ja-JP" dirty="0"/>
              <a:t> </a:t>
            </a:r>
            <a:r>
              <a:rPr lang="en-US" altLang="ja-JP" dirty="0" err="1"/>
              <a:t>nào</a:t>
            </a:r>
            <a:r>
              <a:rPr lang="en-US" altLang="ja-JP" dirty="0"/>
              <a:t> </a:t>
            </a:r>
            <a:r>
              <a:rPr lang="en-US" altLang="ja-JP" dirty="0" err="1"/>
              <a:t>làm</a:t>
            </a:r>
            <a:r>
              <a:rPr lang="en-US" altLang="ja-JP" dirty="0"/>
              <a:t> </a:t>
            </a:r>
            <a:r>
              <a:rPr lang="en-US" altLang="ja-JP" dirty="0" err="1"/>
              <a:t>xong</a:t>
            </a:r>
            <a:r>
              <a:rPr lang="en-US" altLang="ja-JP" dirty="0"/>
              <a:t> </a:t>
            </a:r>
            <a:r>
              <a:rPr lang="en-US" altLang="ja-JP" dirty="0" err="1"/>
              <a:t>sớm</a:t>
            </a:r>
            <a:r>
              <a:rPr lang="en-US" altLang="ja-JP" dirty="0"/>
              <a:t> </a:t>
            </a:r>
            <a:r>
              <a:rPr lang="en-US" altLang="ja-JP" dirty="0" err="1"/>
              <a:t>có</a:t>
            </a:r>
            <a:r>
              <a:rPr lang="en-US" altLang="ja-JP" dirty="0"/>
              <a:t> </a:t>
            </a:r>
            <a:r>
              <a:rPr lang="en-US" altLang="ja-JP" dirty="0" err="1"/>
              <a:t>thể</a:t>
            </a:r>
            <a:r>
              <a:rPr lang="en-US" altLang="ja-JP" dirty="0"/>
              <a:t> </a:t>
            </a:r>
            <a:r>
              <a:rPr lang="en-US" altLang="ja-JP" dirty="0" err="1"/>
              <a:t>làm</a:t>
            </a:r>
            <a:r>
              <a:rPr lang="en-US" altLang="ja-JP" dirty="0"/>
              <a:t> </a:t>
            </a:r>
            <a:r>
              <a:rPr lang="en-US" altLang="ja-JP" dirty="0" err="1"/>
              <a:t>thêm</a:t>
            </a:r>
            <a:r>
              <a:rPr lang="en-US" altLang="ja-JP" dirty="0"/>
              <a:t> task </a:t>
            </a:r>
            <a:r>
              <a:rPr lang="en-US" altLang="ja-JP" dirty="0" err="1"/>
              <a:t>sau</a:t>
            </a:r>
            <a:endParaRPr lang="en-US" altLang="ja-JP" dirty="0"/>
          </a:p>
          <a:p>
            <a:pPr lvl="2"/>
            <a:r>
              <a:rPr lang="en-US" altLang="ja-JP" dirty="0" err="1"/>
              <a:t>Chọn</a:t>
            </a:r>
            <a:r>
              <a:rPr lang="en-US" altLang="ja-JP" dirty="0"/>
              <a:t> video </a:t>
            </a:r>
            <a:r>
              <a:rPr lang="en-US" altLang="ja-JP" dirty="0" err="1"/>
              <a:t>đánh</a:t>
            </a:r>
            <a:r>
              <a:rPr lang="en-US" altLang="ja-JP" dirty="0"/>
              <a:t> </a:t>
            </a:r>
            <a:r>
              <a:rPr lang="en-US" altLang="ja-JP" dirty="0" err="1"/>
              <a:t>nhau</a:t>
            </a:r>
            <a:r>
              <a:rPr lang="en-US" altLang="ja-JP" dirty="0"/>
              <a:t> </a:t>
            </a:r>
            <a:r>
              <a:rPr lang="en-US" altLang="ja-JP" dirty="0" err="1"/>
              <a:t>trên</a:t>
            </a:r>
            <a:r>
              <a:rPr lang="en-US" altLang="ja-JP" dirty="0"/>
              <a:t> </a:t>
            </a:r>
            <a:r>
              <a:rPr lang="en-US" altLang="ja-JP" dirty="0" err="1"/>
              <a:t>đường</a:t>
            </a:r>
            <a:r>
              <a:rPr lang="en-US" altLang="ja-JP" dirty="0"/>
              <a:t> </a:t>
            </a:r>
            <a:r>
              <a:rPr lang="en-US" altLang="ja-JP" dirty="0" err="1"/>
              <a:t>phố</a:t>
            </a:r>
            <a:r>
              <a:rPr lang="en-US" altLang="ja-JP" dirty="0"/>
              <a:t>. </a:t>
            </a:r>
            <a:r>
              <a:rPr lang="en-US" altLang="ja-JP" dirty="0" err="1"/>
              <a:t>Dùng</a:t>
            </a:r>
            <a:r>
              <a:rPr lang="en-US" altLang="ja-JP" dirty="0"/>
              <a:t> open pose </a:t>
            </a:r>
            <a:r>
              <a:rPr lang="en-US" altLang="ja-JP" dirty="0" err="1"/>
              <a:t>dự</a:t>
            </a:r>
            <a:r>
              <a:rPr lang="en-US" altLang="ja-JP" dirty="0"/>
              <a:t> </a:t>
            </a:r>
            <a:r>
              <a:rPr lang="en-US" altLang="ja-JP" dirty="0" err="1"/>
              <a:t>đoán</a:t>
            </a:r>
            <a:r>
              <a:rPr lang="en-US" altLang="ja-JP" dirty="0"/>
              <a:t> </a:t>
            </a:r>
            <a:r>
              <a:rPr lang="en-US" altLang="ja-JP" dirty="0" err="1"/>
              <a:t>xem</a:t>
            </a:r>
            <a:r>
              <a:rPr lang="en-US" altLang="ja-JP" dirty="0"/>
              <a:t> </a:t>
            </a:r>
            <a:r>
              <a:rPr lang="en-US" altLang="ja-JP" dirty="0" err="1"/>
              <a:t>có</a:t>
            </a:r>
            <a:r>
              <a:rPr lang="en-US" altLang="ja-JP" dirty="0"/>
              <a:t> </a:t>
            </a:r>
            <a:r>
              <a:rPr lang="en-US" altLang="ja-JP" dirty="0" err="1"/>
              <a:t>đánh</a:t>
            </a:r>
            <a:r>
              <a:rPr lang="en-US" altLang="ja-JP" dirty="0"/>
              <a:t> </a:t>
            </a:r>
            <a:r>
              <a:rPr lang="en-US" altLang="ja-JP" dirty="0" err="1"/>
              <a:t>nhau</a:t>
            </a:r>
            <a:r>
              <a:rPr lang="en-US" altLang="ja-JP" dirty="0"/>
              <a:t> </a:t>
            </a:r>
            <a:r>
              <a:rPr lang="en-US" altLang="ja-JP" dirty="0" err="1"/>
              <a:t>trên</a:t>
            </a:r>
            <a:r>
              <a:rPr lang="en-US" altLang="ja-JP" dirty="0"/>
              <a:t> </a:t>
            </a:r>
            <a:r>
              <a:rPr lang="en-US" altLang="ja-JP" dirty="0" err="1"/>
              <a:t>đường</a:t>
            </a:r>
            <a:r>
              <a:rPr lang="en-US" altLang="ja-JP" dirty="0"/>
              <a:t> </a:t>
            </a:r>
            <a:r>
              <a:rPr lang="en-US" altLang="ja-JP" dirty="0" err="1"/>
              <a:t>phố</a:t>
            </a:r>
            <a:r>
              <a:rPr lang="en-US" altLang="ja-JP" dirty="0"/>
              <a:t> hay </a:t>
            </a:r>
            <a:r>
              <a:rPr lang="en-US" altLang="ja-JP" dirty="0" err="1"/>
              <a:t>không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04578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C4C01B-44EA-46D6-9197-AF37DA967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Cùng</a:t>
            </a:r>
            <a:r>
              <a:rPr lang="en-US" altLang="ja-JP" dirty="0"/>
              <a:t> </a:t>
            </a:r>
            <a:r>
              <a:rPr lang="en-US" altLang="ja-JP" dirty="0" err="1"/>
              <a:t>tìm</a:t>
            </a:r>
            <a:r>
              <a:rPr lang="en-US" altLang="ja-JP" dirty="0"/>
              <a:t> </a:t>
            </a:r>
            <a:r>
              <a:rPr lang="en-US" altLang="ja-JP" dirty="0" err="1"/>
              <a:t>hiểu</a:t>
            </a:r>
            <a:r>
              <a:rPr lang="en-US" altLang="ja-JP" dirty="0"/>
              <a:t> </a:t>
            </a:r>
            <a:r>
              <a:rPr lang="en-US" altLang="ja-JP" dirty="0" err="1"/>
              <a:t>về</a:t>
            </a:r>
            <a:r>
              <a:rPr lang="en-US" altLang="ja-JP" dirty="0"/>
              <a:t> pose estimation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1A3E03-7038-4D49-AD91-34F96BFA6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89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https://paperswithcode.com/task/pose-estimation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6E86D82-1AC0-420D-A406-F09BAEBF3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71" y="2187519"/>
            <a:ext cx="9814681" cy="398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53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094BC1-F4EF-46CE-9AA2-FD5ACC620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03" y="73346"/>
            <a:ext cx="9497750" cy="859668"/>
          </a:xfrm>
        </p:spPr>
        <p:txBody>
          <a:bodyPr/>
          <a:lstStyle/>
          <a:p>
            <a:r>
              <a:rPr kumimoji="1" lang="en-US" altLang="ja-JP" dirty="0" err="1"/>
              <a:t>cách</a:t>
            </a:r>
            <a:r>
              <a:rPr kumimoji="1" lang="en-US" altLang="ja-JP" dirty="0"/>
              <a:t> train model </a:t>
            </a:r>
            <a:r>
              <a:rPr kumimoji="1" lang="en-US" altLang="ja-JP" dirty="0" err="1"/>
              <a:t>với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dữ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liệu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nhỏ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hơn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FBEC23D-25B1-41BE-9E56-803F700B5A2B}"/>
              </a:ext>
            </a:extLst>
          </p:cNvPr>
          <p:cNvSpPr/>
          <p:nvPr/>
        </p:nvSpPr>
        <p:spPr>
          <a:xfrm>
            <a:off x="3368351" y="332169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CC1C1838-0A46-4CEF-98F3-ACF2E1F59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03" y="974764"/>
            <a:ext cx="9497750" cy="5277587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5AB6D46-D680-4B96-B693-00875095644E}"/>
              </a:ext>
            </a:extLst>
          </p:cNvPr>
          <p:cNvSpPr/>
          <p:nvPr/>
        </p:nvSpPr>
        <p:spPr>
          <a:xfrm>
            <a:off x="503339" y="2189527"/>
            <a:ext cx="4160940" cy="1904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7C12341-E7CF-4AB3-B0EF-79DE6F68C56C}"/>
              </a:ext>
            </a:extLst>
          </p:cNvPr>
          <p:cNvSpPr/>
          <p:nvPr/>
        </p:nvSpPr>
        <p:spPr>
          <a:xfrm>
            <a:off x="570450" y="5629013"/>
            <a:ext cx="1674297" cy="5673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1390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788A83-DC9C-4D5D-85D2-691C529BE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Thời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gian</a:t>
            </a:r>
            <a:r>
              <a:rPr kumimoji="1" lang="en-US" altLang="ja-JP" dirty="0"/>
              <a:t> train </a:t>
            </a:r>
            <a:r>
              <a:rPr kumimoji="1" lang="en-US" altLang="ja-JP" dirty="0" err="1"/>
              <a:t>trên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cpu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83AF3B6-525B-49F3-8370-4B0667BCE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259" y="1419544"/>
            <a:ext cx="5582429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21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FC68E4-C483-4AA5-8E82-AF816726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Kết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quả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088E777-A2D1-4BAD-8F42-216ACBFBF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987" y="365125"/>
            <a:ext cx="3419952" cy="574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407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DCEB15-CB31-4196-9C5B-14F6007E7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Code </a:t>
            </a:r>
            <a:r>
              <a:rPr kumimoji="1" lang="en-US" altLang="ja-JP" dirty="0" err="1"/>
              <a:t>tham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khảo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F23848-D36B-4923-B912-D3E48251C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5_OpenPose_training_HomeWork.py</a:t>
            </a:r>
          </a:p>
          <a:p>
            <a:r>
              <a:rPr kumimoji="1" lang="en-US" altLang="ja-JP" dirty="0"/>
              <a:t>6_OpenPose_inference_HomeWork.ipynb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5297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2FC62F-08F2-4E9D-80E2-99C28D90F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Cài</a:t>
            </a:r>
            <a:r>
              <a:rPr kumimoji="1" lang="en-US" altLang="ja-JP" dirty="0"/>
              <a:t> GPU </a:t>
            </a:r>
            <a:r>
              <a:rPr kumimoji="1" lang="en-US" altLang="ja-JP" dirty="0" err="1"/>
              <a:t>cho</a:t>
            </a:r>
            <a:r>
              <a:rPr kumimoji="1" lang="en-US" altLang="ja-JP" dirty="0"/>
              <a:t> windows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FE1BF8-6FEE-4999-A939-8CB4A26AE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Nvidia Driver download</a:t>
            </a:r>
          </a:p>
          <a:p>
            <a:pPr lvl="1"/>
            <a:r>
              <a:rPr kumimoji="1" lang="en-US" altLang="ja-JP" dirty="0"/>
              <a:t>https://www.nvidia.co.jp/Download/index.aspx?lang=en</a:t>
            </a:r>
          </a:p>
          <a:p>
            <a:r>
              <a:rPr lang="en-US" altLang="ja-JP" dirty="0" err="1"/>
              <a:t>Cuda</a:t>
            </a:r>
            <a:r>
              <a:rPr lang="en-US" altLang="ja-JP" dirty="0"/>
              <a:t> Toolkit (version 11.2)</a:t>
            </a:r>
          </a:p>
          <a:p>
            <a:pPr lvl="1"/>
            <a:r>
              <a:rPr lang="en-US" altLang="ja-JP" dirty="0"/>
              <a:t>https://developer.nvidia.com/cuda-toolkit-archive</a:t>
            </a:r>
          </a:p>
          <a:p>
            <a:r>
              <a:rPr kumimoji="1" lang="en-US" altLang="ja-JP" dirty="0" err="1"/>
              <a:t>Cudnn</a:t>
            </a:r>
            <a:r>
              <a:rPr kumimoji="1" lang="en-US" altLang="ja-JP" dirty="0"/>
              <a:t> (v8.1.1)</a:t>
            </a:r>
          </a:p>
          <a:p>
            <a:pPr lvl="1"/>
            <a:r>
              <a:rPr kumimoji="1" lang="en-US" altLang="ja-JP" dirty="0"/>
              <a:t>https://developer.nvidia.com/cuDNN</a:t>
            </a:r>
          </a:p>
          <a:p>
            <a:r>
              <a:rPr lang="en-US" altLang="ja-JP" dirty="0" err="1"/>
              <a:t>Pytorch</a:t>
            </a:r>
            <a:r>
              <a:rPr lang="en-US" altLang="ja-JP" dirty="0"/>
              <a:t> </a:t>
            </a:r>
            <a:r>
              <a:rPr lang="en-US" altLang="ja-JP" dirty="0" err="1"/>
              <a:t>gpu</a:t>
            </a:r>
            <a:endParaRPr lang="en-US" altLang="ja-JP" dirty="0"/>
          </a:p>
          <a:p>
            <a:pPr lvl="1"/>
            <a:r>
              <a:rPr lang="en-US" altLang="ja-JP" dirty="0"/>
              <a:t>pip install torch==1.8.1+cu111 </a:t>
            </a:r>
            <a:r>
              <a:rPr lang="en-US" altLang="ja-JP" dirty="0" err="1"/>
              <a:t>torchvision</a:t>
            </a:r>
            <a:r>
              <a:rPr lang="en-US" altLang="ja-JP" dirty="0"/>
              <a:t>==0.9.1+cu111 </a:t>
            </a:r>
            <a:r>
              <a:rPr lang="en-US" altLang="ja-JP" dirty="0" err="1"/>
              <a:t>torchaudio</a:t>
            </a:r>
            <a:r>
              <a:rPr lang="en-US" altLang="ja-JP" dirty="0"/>
              <a:t>===0.8.1 -f https://download.pytorch.org/whl/torch_stable.html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25014E-C5C3-4E5E-B88E-DFFAA90EC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IBMPlexMono"/>
              </a:rPr>
              <a:t>conda install pytorch torchvision torchaudio cudatoolkit=11.1 -c pytorch -c conda-forge</a:t>
            </a:r>
            <a:r>
              <a:rPr kumimoji="0" lang="ja-JP" altLang="ja-JP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446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E04AE35-D258-4B48-8C32-D51CC77A4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997" y="1117299"/>
            <a:ext cx="6344535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515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F5B0E6-49ED-41B5-A93B-A7CEFE4CE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Những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lựa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chọn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thay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đổi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EF6F9C-3791-4E99-BE08-BB9E9E80A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Data </a:t>
            </a:r>
            <a:r>
              <a:rPr kumimoji="1" lang="en-US" altLang="ja-JP" dirty="0" err="1"/>
              <a:t>và</a:t>
            </a:r>
            <a:r>
              <a:rPr kumimoji="1" lang="en-US" altLang="ja-JP" dirty="0"/>
              <a:t> preprocessing</a:t>
            </a:r>
          </a:p>
          <a:p>
            <a:pPr lvl="1"/>
            <a:r>
              <a:rPr lang="en-US" altLang="ja-JP" dirty="0" err="1"/>
              <a:t>Lấy</a:t>
            </a:r>
            <a:r>
              <a:rPr lang="en-US" altLang="ja-JP" dirty="0"/>
              <a:t> </a:t>
            </a:r>
            <a:r>
              <a:rPr lang="en-US" altLang="ja-JP" dirty="0" err="1"/>
              <a:t>thêm</a:t>
            </a:r>
            <a:r>
              <a:rPr lang="en-US" altLang="ja-JP" dirty="0"/>
              <a:t> data</a:t>
            </a:r>
          </a:p>
          <a:p>
            <a:pPr lvl="1"/>
            <a:r>
              <a:rPr kumimoji="1" lang="en-US" altLang="ja-JP" dirty="0" err="1"/>
              <a:t>Thay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đổi</a:t>
            </a:r>
            <a:r>
              <a:rPr kumimoji="1" lang="en-US" altLang="ja-JP" dirty="0"/>
              <a:t> data augmentation</a:t>
            </a:r>
          </a:p>
          <a:p>
            <a:r>
              <a:rPr kumimoji="1" lang="en-US" altLang="ja-JP" dirty="0" err="1"/>
              <a:t>Thay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đổi</a:t>
            </a:r>
            <a:r>
              <a:rPr kumimoji="1" lang="en-US" altLang="ja-JP" dirty="0"/>
              <a:t> model</a:t>
            </a:r>
          </a:p>
          <a:p>
            <a:pPr lvl="1"/>
            <a:r>
              <a:rPr kumimoji="1" lang="en-US" altLang="ja-JP" dirty="0"/>
              <a:t>baseline</a:t>
            </a:r>
          </a:p>
          <a:p>
            <a:pPr lvl="2"/>
            <a:r>
              <a:rPr kumimoji="1" lang="en-US" altLang="ja-JP" dirty="0"/>
              <a:t>VGG -&gt; Resnet</a:t>
            </a:r>
          </a:p>
          <a:p>
            <a:pPr lvl="1"/>
            <a:r>
              <a:rPr lang="en-US" altLang="ja-JP" dirty="0"/>
              <a:t>optimizer</a:t>
            </a:r>
          </a:p>
          <a:p>
            <a:pPr lvl="2"/>
            <a:r>
              <a:rPr kumimoji="1" lang="en-US" altLang="ja-JP" dirty="0"/>
              <a:t>SGD -&gt; Adam</a:t>
            </a:r>
          </a:p>
          <a:p>
            <a:r>
              <a:rPr lang="en-US" altLang="ja-JP" dirty="0" err="1"/>
              <a:t>Thay</a:t>
            </a:r>
            <a:r>
              <a:rPr lang="en-US" altLang="ja-JP" dirty="0"/>
              <a:t> </a:t>
            </a:r>
            <a:r>
              <a:rPr lang="en-US" altLang="ja-JP" dirty="0" err="1"/>
              <a:t>đổi</a:t>
            </a:r>
            <a:r>
              <a:rPr lang="en-US" altLang="ja-JP" dirty="0"/>
              <a:t> </a:t>
            </a:r>
            <a:r>
              <a:rPr lang="en-US" altLang="ja-JP" dirty="0" err="1"/>
              <a:t>khi</a:t>
            </a:r>
            <a:r>
              <a:rPr lang="en-US" altLang="ja-JP" dirty="0"/>
              <a:t> train</a:t>
            </a:r>
          </a:p>
          <a:p>
            <a:pPr lvl="1"/>
            <a:r>
              <a:rPr lang="en-US" altLang="ja-JP" dirty="0"/>
              <a:t>Batch size, epochs</a:t>
            </a:r>
          </a:p>
          <a:p>
            <a:pPr lvl="1"/>
            <a:r>
              <a:rPr lang="en-US" altLang="ja-JP" dirty="0" err="1"/>
              <a:t>Dùng</a:t>
            </a:r>
            <a:r>
              <a:rPr lang="en-US" altLang="ja-JP" dirty="0"/>
              <a:t> ensemble</a:t>
            </a:r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4189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0757B8-9987-40AC-8BE6-830C96498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69" y="79899"/>
            <a:ext cx="11938233" cy="1325563"/>
          </a:xfrm>
        </p:spPr>
        <p:txBody>
          <a:bodyPr/>
          <a:lstStyle/>
          <a:p>
            <a:r>
              <a:rPr kumimoji="1" lang="en-US" altLang="ja-JP" dirty="0" err="1"/>
              <a:t>Những</a:t>
            </a:r>
            <a:r>
              <a:rPr kumimoji="1" lang="en-US" altLang="ja-JP" dirty="0"/>
              <a:t> </a:t>
            </a:r>
            <a:r>
              <a:rPr lang="en-US" altLang="ja-JP" dirty="0" err="1"/>
              <a:t>công</a:t>
            </a:r>
            <a:r>
              <a:rPr lang="en-US" altLang="ja-JP" dirty="0"/>
              <a:t> </a:t>
            </a:r>
            <a:r>
              <a:rPr lang="en-US" altLang="ja-JP" dirty="0" err="1"/>
              <a:t>việc</a:t>
            </a:r>
            <a:r>
              <a:rPr lang="en-US" altLang="ja-JP" dirty="0"/>
              <a:t> </a:t>
            </a:r>
            <a:r>
              <a:rPr lang="en-US" altLang="ja-JP" dirty="0" err="1"/>
              <a:t>cụ</a:t>
            </a:r>
            <a:r>
              <a:rPr lang="en-US" altLang="ja-JP" dirty="0"/>
              <a:t> </a:t>
            </a:r>
            <a:r>
              <a:rPr lang="en-US" altLang="ja-JP" dirty="0" err="1"/>
              <a:t>thể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kỹ</a:t>
            </a:r>
            <a:r>
              <a:rPr lang="en-US" altLang="ja-JP" dirty="0"/>
              <a:t> </a:t>
            </a:r>
            <a:r>
              <a:rPr lang="en-US" altLang="ja-JP" dirty="0" err="1"/>
              <a:t>sư</a:t>
            </a:r>
            <a:r>
              <a:rPr lang="en-US" altLang="ja-JP" dirty="0"/>
              <a:t> IT </a:t>
            </a:r>
            <a:r>
              <a:rPr lang="en-US" altLang="ja-JP" dirty="0" err="1"/>
              <a:t>khi</a:t>
            </a:r>
            <a:r>
              <a:rPr lang="en-US" altLang="ja-JP" dirty="0"/>
              <a:t> </a:t>
            </a:r>
            <a:r>
              <a:rPr lang="en-US" altLang="ja-JP" dirty="0" err="1"/>
              <a:t>làm</a:t>
            </a:r>
            <a:r>
              <a:rPr lang="en-US" altLang="ja-JP" dirty="0"/>
              <a:t> </a:t>
            </a:r>
            <a:r>
              <a:rPr lang="en-US" altLang="ja-JP" dirty="0" err="1"/>
              <a:t>về</a:t>
            </a:r>
            <a:r>
              <a:rPr lang="en-US" altLang="ja-JP" dirty="0"/>
              <a:t> AI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437CAB-D33C-4FB0-83C0-0540270A0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469" y="1825625"/>
            <a:ext cx="11178331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ja-JP" dirty="0"/>
              <a:t>Annotation(</a:t>
            </a:r>
            <a:r>
              <a:rPr lang="en-US" altLang="ja-JP" dirty="0" err="1"/>
              <a:t>Dán</a:t>
            </a:r>
            <a:r>
              <a:rPr lang="en-US" altLang="ja-JP" dirty="0"/>
              <a:t> </a:t>
            </a:r>
            <a:r>
              <a:rPr lang="en-US" altLang="ja-JP" dirty="0" err="1"/>
              <a:t>nhãn</a:t>
            </a:r>
            <a:r>
              <a:rPr lang="en-US" altLang="ja-JP" dirty="0"/>
              <a:t>): 10%</a:t>
            </a:r>
          </a:p>
          <a:p>
            <a:endParaRPr lang="en-US" altLang="ja-JP" dirty="0"/>
          </a:p>
          <a:p>
            <a:r>
              <a:rPr lang="en-US" altLang="ja-JP" dirty="0"/>
              <a:t>Preprocessing: 20%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en-US" altLang="ja-JP" dirty="0" err="1"/>
              <a:t>Tạo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cải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thiện</a:t>
            </a:r>
            <a:r>
              <a:rPr kumimoji="1" lang="en-US" altLang="ja-JP" dirty="0"/>
              <a:t> model: 10%</a:t>
            </a:r>
          </a:p>
          <a:p>
            <a:pPr lvl="1"/>
            <a:r>
              <a:rPr lang="en-US" altLang="ja-JP" dirty="0"/>
              <a:t>Preprocessing : 5 </a:t>
            </a:r>
            <a:r>
              <a:rPr lang="en-US" altLang="ja-JP" dirty="0" err="1"/>
              <a:t>phương</a:t>
            </a:r>
            <a:r>
              <a:rPr lang="en-US" altLang="ja-JP" dirty="0"/>
              <a:t> </a:t>
            </a:r>
            <a:r>
              <a:rPr lang="en-US" altLang="ja-JP" dirty="0" err="1"/>
              <a:t>án</a:t>
            </a:r>
            <a:endParaRPr lang="en-US" altLang="ja-JP" dirty="0"/>
          </a:p>
          <a:p>
            <a:pPr lvl="1"/>
            <a:r>
              <a:rPr lang="en-US" altLang="ja-JP" dirty="0" err="1"/>
              <a:t>Thay</a:t>
            </a:r>
            <a:r>
              <a:rPr lang="en-US" altLang="ja-JP" dirty="0"/>
              <a:t> </a:t>
            </a:r>
            <a:r>
              <a:rPr lang="en-US" altLang="ja-JP" dirty="0" err="1"/>
              <a:t>đổi</a:t>
            </a:r>
            <a:r>
              <a:rPr lang="en-US" altLang="ja-JP" dirty="0"/>
              <a:t> model: 5 </a:t>
            </a:r>
            <a:r>
              <a:rPr lang="en-US" altLang="ja-JP" dirty="0" err="1"/>
              <a:t>phương</a:t>
            </a:r>
            <a:r>
              <a:rPr lang="en-US" altLang="ja-JP" dirty="0"/>
              <a:t> </a:t>
            </a:r>
            <a:r>
              <a:rPr lang="en-US" altLang="ja-JP" dirty="0" err="1"/>
              <a:t>án</a:t>
            </a:r>
            <a:endParaRPr lang="en-US" altLang="ja-JP" dirty="0"/>
          </a:p>
          <a:p>
            <a:pPr lvl="1"/>
            <a:r>
              <a:rPr kumimoji="1" lang="en-US" altLang="ja-JP" dirty="0" err="1"/>
              <a:t>Thay</a:t>
            </a:r>
            <a:r>
              <a:rPr kumimoji="1" lang="en-US" altLang="ja-JP" dirty="0"/>
              <a:t> </a:t>
            </a:r>
            <a:r>
              <a:rPr lang="en-US" altLang="ja-JP" dirty="0" err="1"/>
              <a:t>đổi</a:t>
            </a:r>
            <a:r>
              <a:rPr lang="en-US" altLang="ja-JP" dirty="0"/>
              <a:t> loss function: 2 </a:t>
            </a:r>
            <a:r>
              <a:rPr lang="en-US" altLang="ja-JP" dirty="0" err="1"/>
              <a:t>phương</a:t>
            </a:r>
            <a:r>
              <a:rPr lang="en-US" altLang="ja-JP" dirty="0"/>
              <a:t> </a:t>
            </a:r>
            <a:r>
              <a:rPr lang="en-US" altLang="ja-JP" dirty="0" err="1"/>
              <a:t>án</a:t>
            </a:r>
            <a:endParaRPr lang="en-US" altLang="ja-JP" dirty="0"/>
          </a:p>
          <a:p>
            <a:pPr lvl="1"/>
            <a:r>
              <a:rPr kumimoji="1" lang="en-US" altLang="ja-JP" dirty="0" err="1"/>
              <a:t>Thay</a:t>
            </a:r>
            <a:r>
              <a:rPr kumimoji="1" lang="en-US" altLang="ja-JP" dirty="0"/>
              <a:t> </a:t>
            </a:r>
            <a:r>
              <a:rPr lang="en-US" altLang="ja-JP" dirty="0" err="1"/>
              <a:t>đổi</a:t>
            </a:r>
            <a:r>
              <a:rPr lang="en-US" altLang="ja-JP" dirty="0"/>
              <a:t> optimizer : 2 </a:t>
            </a:r>
            <a:r>
              <a:rPr lang="en-US" altLang="ja-JP" dirty="0" err="1"/>
              <a:t>phương</a:t>
            </a:r>
            <a:r>
              <a:rPr lang="en-US" altLang="ja-JP" dirty="0"/>
              <a:t> </a:t>
            </a:r>
            <a:r>
              <a:rPr lang="en-US" altLang="ja-JP" dirty="0" err="1"/>
              <a:t>án</a:t>
            </a:r>
            <a:endParaRPr lang="en-US" altLang="ja-JP" dirty="0"/>
          </a:p>
          <a:p>
            <a:pPr marL="457200" lvl="1" indent="0">
              <a:buNone/>
            </a:pPr>
            <a:r>
              <a:rPr kumimoji="1" lang="en-US" altLang="ja-JP" dirty="0"/>
              <a:t>-&gt; </a:t>
            </a:r>
            <a:r>
              <a:rPr kumimoji="1" lang="en-US" altLang="ja-JP" dirty="0" err="1"/>
              <a:t>Bạn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phải</a:t>
            </a:r>
            <a:r>
              <a:rPr kumimoji="1" lang="en-US" altLang="ja-JP" dirty="0"/>
              <a:t> test </a:t>
            </a:r>
            <a:r>
              <a:rPr kumimoji="1" lang="en-US" altLang="ja-JP" dirty="0" err="1"/>
              <a:t>và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thử</a:t>
            </a:r>
            <a:r>
              <a:rPr kumimoji="1" lang="en-US" altLang="ja-JP" dirty="0"/>
              <a:t> 100 </a:t>
            </a:r>
            <a:r>
              <a:rPr kumimoji="1" lang="en-US" altLang="ja-JP" dirty="0" err="1"/>
              <a:t>lần</a:t>
            </a:r>
            <a:r>
              <a:rPr kumimoji="1" lang="en-US" altLang="ja-JP" dirty="0"/>
              <a:t>. </a:t>
            </a:r>
            <a:r>
              <a:rPr lang="en-US" altLang="ja-JP" dirty="0" err="1"/>
              <a:t>Mỗi</a:t>
            </a:r>
            <a:r>
              <a:rPr lang="en-US" altLang="ja-JP" dirty="0"/>
              <a:t> </a:t>
            </a:r>
            <a:r>
              <a:rPr lang="en-US" altLang="ja-JP" dirty="0" err="1"/>
              <a:t>lần</a:t>
            </a:r>
            <a:r>
              <a:rPr lang="en-US" altLang="ja-JP" dirty="0"/>
              <a:t> 1 </a:t>
            </a:r>
            <a:r>
              <a:rPr lang="en-US" altLang="ja-JP" dirty="0" err="1"/>
              <a:t>ngày</a:t>
            </a:r>
            <a:endParaRPr lang="en-US" altLang="ja-JP" dirty="0"/>
          </a:p>
          <a:p>
            <a:pPr marL="457200" lvl="1" indent="0">
              <a:buNone/>
            </a:pPr>
            <a:endParaRPr kumimoji="1" lang="en-US" altLang="ja-JP" dirty="0"/>
          </a:p>
          <a:p>
            <a:r>
              <a:rPr lang="en-US" altLang="ja-JP" dirty="0" err="1"/>
              <a:t>Dùng</a:t>
            </a:r>
            <a:r>
              <a:rPr lang="en-US" altLang="ja-JP" dirty="0"/>
              <a:t> model </a:t>
            </a:r>
            <a:r>
              <a:rPr lang="en-US" altLang="ja-JP" dirty="0" err="1"/>
              <a:t>tạo</a:t>
            </a:r>
            <a:r>
              <a:rPr lang="en-US" altLang="ja-JP" dirty="0"/>
              <a:t> ra </a:t>
            </a:r>
            <a:r>
              <a:rPr lang="en-US" altLang="ja-JP" dirty="0" err="1"/>
              <a:t>để</a:t>
            </a:r>
            <a:r>
              <a:rPr lang="en-US" altLang="ja-JP" dirty="0"/>
              <a:t> </a:t>
            </a:r>
            <a:r>
              <a:rPr lang="en-US" altLang="ja-JP" dirty="0" err="1"/>
              <a:t>đưa</a:t>
            </a:r>
            <a:r>
              <a:rPr lang="en-US" altLang="ja-JP" dirty="0"/>
              <a:t> </a:t>
            </a:r>
            <a:r>
              <a:rPr lang="en-US" altLang="ja-JP" dirty="0" err="1"/>
              <a:t>vào</a:t>
            </a:r>
            <a:r>
              <a:rPr lang="en-US" altLang="ja-JP" dirty="0"/>
              <a:t> </a:t>
            </a:r>
            <a:r>
              <a:rPr lang="en-US" altLang="ja-JP" dirty="0" err="1"/>
              <a:t>hệ</a:t>
            </a:r>
            <a:r>
              <a:rPr lang="en-US" altLang="ja-JP" dirty="0"/>
              <a:t> </a:t>
            </a:r>
            <a:r>
              <a:rPr lang="en-US" altLang="ja-JP" dirty="0" err="1"/>
              <a:t>thống</a:t>
            </a:r>
            <a:r>
              <a:rPr lang="en-US" altLang="ja-JP" dirty="0"/>
              <a:t> app, web: 60%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4762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</TotalTime>
  <Words>393</Words>
  <Application>Microsoft Office PowerPoint</Application>
  <PresentationFormat>ワイド画面</PresentationFormat>
  <Paragraphs>59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Arial Unicode MS</vt:lpstr>
      <vt:lpstr>游ゴシック</vt:lpstr>
      <vt:lpstr>游ゴシック Light</vt:lpstr>
      <vt:lpstr>Arial</vt:lpstr>
      <vt:lpstr>Office テーマ</vt:lpstr>
      <vt:lpstr>Xây dựng model OpenPose bằng Pytorch</vt:lpstr>
      <vt:lpstr>cách train model với dữ liệu nhỏ hơn</vt:lpstr>
      <vt:lpstr>Thời gian train trên cpu</vt:lpstr>
      <vt:lpstr>Kết quả</vt:lpstr>
      <vt:lpstr>Code tham khảo</vt:lpstr>
      <vt:lpstr>Cài GPU cho windows</vt:lpstr>
      <vt:lpstr>PowerPoint プレゼンテーション</vt:lpstr>
      <vt:lpstr>Những lựa chọn thay đổi </vt:lpstr>
      <vt:lpstr>Những công việc cụ thể của kỹ sư IT khi làm về AI</vt:lpstr>
      <vt:lpstr>Cùng suy nghĩ về application cho openpose</vt:lpstr>
      <vt:lpstr>Công việc tuần tiếp theo</vt:lpstr>
      <vt:lpstr>Cùng tìm hiểu về pose estimation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Dùng Flask để xây dựng web</dc:title>
  <dc:creator>CongThanh Nguyen</dc:creator>
  <cp:lastModifiedBy>CongThanh Nguyen</cp:lastModifiedBy>
  <cp:revision>236</cp:revision>
  <dcterms:created xsi:type="dcterms:W3CDTF">2020-12-27T02:50:47Z</dcterms:created>
  <dcterms:modified xsi:type="dcterms:W3CDTF">2021-04-04T04:33:15Z</dcterms:modified>
</cp:coreProperties>
</file>