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task/pose-estim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6nZXeWlG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2986678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</a:t>
            </a:r>
            <a:r>
              <a:rPr kumimoji="1" lang="en-US" altLang="ja-JP" dirty="0"/>
              <a:t> 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269546" y="397773"/>
            <a:ext cx="350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8762786" y="41571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B2F1C-5E46-40BA-8446-7E7458E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 Coco (</a:t>
            </a:r>
            <a:r>
              <a:rPr lang="en-US" altLang="ja-JP" dirty="0"/>
              <a:t>The Microsoft Common Objects in Context)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F4911-AA90-4530-9F81-2DEAF904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494" cy="4351338"/>
          </a:xfrm>
        </p:spPr>
        <p:txBody>
          <a:bodyPr/>
          <a:lstStyle/>
          <a:p>
            <a:r>
              <a:rPr kumimoji="1" lang="en-US" altLang="ja-JP" dirty="0" err="1"/>
              <a:t>DataSet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liên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776A36-4275-4755-870E-3B63C3A0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1" y="950789"/>
            <a:ext cx="3220713" cy="57781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E1194E-A7B5-4D01-B8DE-D7AFE88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63" y="3676845"/>
            <a:ext cx="4330631" cy="2882576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DBF6474-6149-490F-9808-F07F636D76D3}"/>
              </a:ext>
            </a:extLst>
          </p:cNvPr>
          <p:cNvSpPr/>
          <p:nvPr/>
        </p:nvSpPr>
        <p:spPr>
          <a:xfrm>
            <a:off x="8080481" y="1828560"/>
            <a:ext cx="167780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783849-B5B9-4917-95B6-39306323EE0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39486" y="2491342"/>
            <a:ext cx="4640995" cy="2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56329-8958-4A34-89E7-49AECDD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DEC74-AAA0-452F-B369-E026B97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dẫn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file </a:t>
            </a:r>
          </a:p>
          <a:p>
            <a:pPr lvl="1"/>
            <a:r>
              <a:rPr kumimoji="1" lang="en-US" altLang="ja-JP" dirty="0" err="1"/>
              <a:t>make_folders_and_data_downloads.ipynb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data</a:t>
            </a:r>
          </a:p>
          <a:p>
            <a:pPr lvl="1"/>
            <a:r>
              <a:rPr kumimoji="1" lang="en-US" altLang="ja-JP" dirty="0" err="1"/>
              <a:t>DataLoader.ipynb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4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4804-F290-4618-BF0B-D48965B5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5BEB45-FBA4-4A79-A8BF-336CC434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Transfer Learning </a:t>
            </a:r>
            <a:r>
              <a:rPr lang="en-US" altLang="ja-JP" dirty="0" err="1"/>
              <a:t>cho</a:t>
            </a:r>
            <a:r>
              <a:rPr lang="en-US" altLang="ja-JP" dirty="0"/>
              <a:t> Open Pose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Chất</a:t>
            </a:r>
            <a:r>
              <a:rPr lang="en-US" altLang="ja-JP" dirty="0"/>
              <a:t> </a:t>
            </a:r>
            <a:r>
              <a:rPr lang="en-US" altLang="ja-JP" dirty="0" err="1"/>
              <a:t>lượng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Open Pose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State of the Art Open 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hlinkClick r:id="rId2"/>
              </a:rPr>
              <a:t>https://paperswithcode.com/task/pose-estimation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7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7" y="272788"/>
            <a:ext cx="5193484" cy="1325563"/>
          </a:xfrm>
        </p:spPr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endParaRPr kumimoji="1" lang="ja-JP" altLang="en-US" dirty="0"/>
          </a:p>
        </p:txBody>
      </p:sp>
      <p:pic>
        <p:nvPicPr>
          <p:cNvPr id="3" name="オンライン メディア 2" title="Realtime Multi-Person 2D Human Pose Estimation using Part Affinity Fields, CVPR 2017 Oral">
            <a:hlinkClick r:id="" action="ppaction://media"/>
            <a:extLst>
              <a:ext uri="{FF2B5EF4-FFF2-40B4-BE49-F238E27FC236}">
                <a16:creationId xmlns:a16="http://schemas.microsoft.com/office/drawing/2014/main" id="{0905ACD8-3D2B-4674-83E7-5FC4440B80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9473" y="1763486"/>
            <a:ext cx="698557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97504-509A-42FC-A570-ECEAB66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76F78-E148-447D-9152-CB930B17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vi-VN" altLang="ja-JP" dirty="0"/>
              <a:t>1. cài </a:t>
            </a:r>
            <a:r>
              <a:rPr kumimoji="1" lang="en-US" altLang="ja-JP" dirty="0"/>
              <a:t>ana</a:t>
            </a:r>
            <a:r>
              <a:rPr kumimoji="1" lang="vi-VN" altLang="ja-JP" dirty="0"/>
              <a:t>conda</a:t>
            </a:r>
          </a:p>
          <a:p>
            <a:pPr marL="0" indent="0">
              <a:buNone/>
            </a:pPr>
            <a:r>
              <a:rPr kumimoji="1" lang="vi-VN" altLang="ja-JP" dirty="0"/>
              <a:t>    - https://www.anaconda.com/products/individual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2. tạo môi trường cho dự án</a:t>
            </a:r>
          </a:p>
          <a:p>
            <a:pPr marL="0" indent="0">
              <a:buNone/>
            </a:pPr>
            <a:r>
              <a:rPr kumimoji="1" lang="vi-VN" altLang="ja-JP" dirty="0"/>
              <a:t>    - conda create -n Talent5OpenPose python=3.8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3. cài pytorch</a:t>
            </a:r>
          </a:p>
          <a:p>
            <a:pPr marL="0" indent="0">
              <a:buNone/>
            </a:pPr>
            <a:r>
              <a:rPr kumimoji="1" lang="vi-VN" altLang="ja-JP" dirty="0"/>
              <a:t>    - conda install pytorch==1.7.0 torchvision==0.8.0 torchaudio==0.7.0 cpuonly -c pytorch</a:t>
            </a:r>
          </a:p>
          <a:p>
            <a:pPr marL="0" indent="0">
              <a:buNone/>
            </a:pPr>
            <a:r>
              <a:rPr kumimoji="1" lang="vi-VN" altLang="ja-JP" dirty="0"/>
              <a:t>   </a:t>
            </a:r>
          </a:p>
          <a:p>
            <a:pPr marL="0" indent="0">
              <a:buNone/>
            </a:pPr>
            <a:r>
              <a:rPr kumimoji="1" lang="vi-VN" altLang="ja-JP" dirty="0"/>
              <a:t>4. cài thư viện khác</a:t>
            </a:r>
          </a:p>
          <a:p>
            <a:pPr marL="0" indent="0">
              <a:buNone/>
            </a:pPr>
            <a:r>
              <a:rPr kumimoji="1" lang="vi-VN" altLang="ja-JP" dirty="0"/>
              <a:t>   - pip install jupyter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opencv-contrib-python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matplotlib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99722-FD92-4132-83A6-FB9204C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ACA5C-1228-4FEF-BD5B-37E30276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3/21: Kick Off</a:t>
            </a:r>
          </a:p>
          <a:p>
            <a:pPr lvl="1"/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1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1"/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r>
              <a:rPr lang="en-US" altLang="ja-JP" dirty="0"/>
              <a:t>3/28: </a:t>
            </a:r>
          </a:p>
          <a:p>
            <a:pPr lvl="1"/>
            <a:r>
              <a:rPr kumimoji="1" lang="en-US" altLang="ja-JP" dirty="0" err="1"/>
              <a:t>Các</a:t>
            </a:r>
            <a:r>
              <a:rPr lang="en-US" altLang="ja-JP" dirty="0" err="1"/>
              <a:t>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</a:t>
            </a:r>
            <a:r>
              <a:rPr lang="en-US" altLang="ja-JP" dirty="0" err="1"/>
              <a:t>bức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4/4</a:t>
            </a:r>
          </a:p>
          <a:p>
            <a:pPr lvl="1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video</a:t>
            </a:r>
          </a:p>
          <a:p>
            <a:r>
              <a:rPr kumimoji="1" lang="en-US" altLang="ja-JP" dirty="0"/>
              <a:t>4/11</a:t>
            </a:r>
          </a:p>
          <a:p>
            <a:pPr lvl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C3000-A93B-4FF1-9814-E37ED61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39407-96AB-4923-8AA0-E4850B7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822" cy="481079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2017: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2018: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ẩu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F995C9-712D-4F11-BF62-B833CF1F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3" y="1587507"/>
            <a:ext cx="360095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D8AA7EB-3CE4-4626-B51C-8F2A4B9E53AE}"/>
              </a:ext>
            </a:extLst>
          </p:cNvPr>
          <p:cNvSpPr/>
          <p:nvPr/>
        </p:nvSpPr>
        <p:spPr>
          <a:xfrm>
            <a:off x="10301681" y="2298583"/>
            <a:ext cx="1744910" cy="1325563"/>
          </a:xfrm>
          <a:prstGeom prst="wedgeRoundRectCallout">
            <a:avLst>
              <a:gd name="adj1" fmla="val -126304"/>
              <a:gd name="adj2" fmla="val -14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Classfication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pixel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Step1: </a:t>
            </a:r>
            <a:r>
              <a:rPr lang="en-US" altLang="ja-JP" dirty="0" err="1"/>
              <a:t>openpose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56845" y="3315882"/>
            <a:ext cx="270588" cy="265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397D668-8963-4074-9E9E-9C3F5842A667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6355"/>
              <a:gd name="adj2" fmla="val -1048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lang="en-US" altLang="ja-JP" dirty="0" err="1"/>
              <a:t>x</a:t>
            </a:r>
            <a:r>
              <a:rPr kumimoji="1" lang="en-US" altLang="ja-JP" dirty="0" err="1"/>
              <a:t>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nhóm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chân</a:t>
            </a:r>
            <a:r>
              <a:rPr lang="en-US" altLang="ja-JP" dirty="0"/>
              <a:t>: 0.01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r>
              <a:rPr lang="en-US" altLang="ja-JP" dirty="0"/>
              <a:t>: 0.05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Khuỷa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tay</a:t>
            </a:r>
            <a:r>
              <a:rPr kumimoji="1" lang="en-US" altLang="ja-JP" dirty="0"/>
              <a:t>: 0.8</a:t>
            </a:r>
          </a:p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Step2:  </a:t>
            </a:r>
            <a:r>
              <a:rPr lang="en-US" altLang="ja-JP" dirty="0" err="1"/>
              <a:t>Nối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cơ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510354" y="3315881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C9439-A606-46FE-BEF8-5A9AFA05365E}"/>
              </a:ext>
            </a:extLst>
          </p:cNvPr>
          <p:cNvSpPr/>
          <p:nvPr/>
        </p:nvSpPr>
        <p:spPr>
          <a:xfrm>
            <a:off x="2082565" y="3348654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91E702C-15C8-48CB-B4BE-57B8502528FB}"/>
              </a:ext>
            </a:extLst>
          </p:cNvPr>
          <p:cNvSpPr/>
          <p:nvPr/>
        </p:nvSpPr>
        <p:spPr>
          <a:xfrm>
            <a:off x="3092698" y="29711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2715CB-DCEE-45D6-A31F-23B66CD07002}"/>
              </a:ext>
            </a:extLst>
          </p:cNvPr>
          <p:cNvSpPr/>
          <p:nvPr/>
        </p:nvSpPr>
        <p:spPr>
          <a:xfrm>
            <a:off x="3559008" y="28750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E19DCD-1DF5-44F5-9705-4F2D15954848}"/>
              </a:ext>
            </a:extLst>
          </p:cNvPr>
          <p:cNvSpPr txBox="1"/>
          <p:nvPr/>
        </p:nvSpPr>
        <p:spPr>
          <a:xfrm>
            <a:off x="5612235" y="1907366"/>
            <a:ext cx="457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: PAFs (Part 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 Fields)</a:t>
            </a:r>
          </a:p>
          <a:p>
            <a:r>
              <a:rPr kumimoji="1" lang="en-US" altLang="ja-JP" dirty="0"/>
              <a:t>※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endParaRPr kumimoji="1" lang="en-US" altLang="ja-JP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0400D14-D054-41BD-B28E-4E0CA2BF54F9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1818"/>
              <a:gd name="adj2" fmla="val -1120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Từ</a:t>
            </a:r>
            <a:r>
              <a:rPr kumimoji="1" lang="en-US" altLang="ja-JP" dirty="0"/>
              <a:t> 17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nố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37 parts.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ở </a:t>
            </a:r>
            <a:r>
              <a:rPr lang="en-US" altLang="ja-JP" dirty="0" err="1"/>
              <a:t>giữa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part </a:t>
            </a:r>
            <a:r>
              <a:rPr lang="en-US" altLang="ja-JP" dirty="0" err="1"/>
              <a:t>nào</a:t>
            </a:r>
            <a:endParaRPr lang="en-US" altLang="ja-JP" dirty="0"/>
          </a:p>
          <a:p>
            <a:r>
              <a:rPr kumimoji="1" lang="en-US" altLang="ja-JP" dirty="0"/>
              <a:t>Cl</a:t>
            </a:r>
            <a:r>
              <a:rPr lang="en-US" altLang="ja-JP" dirty="0"/>
              <a:t>ass 16: 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2987D99-5765-4789-9749-67D18CA6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8" y="3017619"/>
            <a:ext cx="3715664" cy="3430997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E67563-92BA-4D8F-A645-1F35554C40E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285474" y="3039102"/>
            <a:ext cx="302206" cy="32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481</Words>
  <Application>Microsoft Office PowerPoint</Application>
  <PresentationFormat>ワイド画面</PresentationFormat>
  <Paragraphs>86</Paragraphs>
  <Slides>13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Xây dựng model OpenPose bằng Pytorch</vt:lpstr>
      <vt:lpstr>Giới thiệu dự án</vt:lpstr>
      <vt:lpstr>Chuẩn bị</vt:lpstr>
      <vt:lpstr>TimeLine</vt:lpstr>
      <vt:lpstr>Các bước tạo model deeplearning với Pytorch</vt:lpstr>
      <vt:lpstr>Giới thiệu về OpenPose</vt:lpstr>
      <vt:lpstr>Những ứng dụng của deeplearning trong xử lý hình ảnh</vt:lpstr>
      <vt:lpstr>Step1: openpose</vt:lpstr>
      <vt:lpstr>Step2:  Nối các điểm của cơ thể</vt:lpstr>
      <vt:lpstr>Open Pose Overview</vt:lpstr>
      <vt:lpstr>MS Coco (The Microsoft Common Objects in Context) DataSet</vt:lpstr>
      <vt:lpstr>Bài tập tuần 1 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128</cp:revision>
  <dcterms:created xsi:type="dcterms:W3CDTF">2020-12-27T02:50:47Z</dcterms:created>
  <dcterms:modified xsi:type="dcterms:W3CDTF">2021-03-21T07:37:23Z</dcterms:modified>
</cp:coreProperties>
</file>