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4" r:id="rId4"/>
    <p:sldId id="278" r:id="rId5"/>
    <p:sldId id="275" r:id="rId6"/>
    <p:sldId id="276" r:id="rId7"/>
    <p:sldId id="279" r:id="rId8"/>
    <p:sldId id="280" r:id="rId9"/>
    <p:sldId id="273" r:id="rId10"/>
    <p:sldId id="283" r:id="rId11"/>
    <p:sldId id="282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5AB4-FF01-410F-8ABE-A121B7A1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Brain Storm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49F14-926A-4907-84D5-C1D24A1E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dục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</a:t>
            </a:r>
            <a:r>
              <a:rPr lang="en-US" altLang="ja-JP" dirty="0" err="1"/>
              <a:t>sai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Nghiệp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bạo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(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Phúc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HP OMEN: 3d pose -&gt;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cảnh</a:t>
            </a:r>
            <a:r>
              <a:rPr lang="en-US" altLang="ja-JP" dirty="0"/>
              <a:t> </a:t>
            </a:r>
            <a:r>
              <a:rPr lang="en-US" altLang="ja-JP" dirty="0" err="1"/>
              <a:t>sát</a:t>
            </a:r>
            <a:r>
              <a:rPr lang="en-US" altLang="ja-JP" dirty="0"/>
              <a:t> </a:t>
            </a:r>
            <a:r>
              <a:rPr lang="en-US" altLang="ja-JP" dirty="0" err="1"/>
              <a:t>giao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endParaRPr lang="en-US" altLang="ja-JP" dirty="0"/>
          </a:p>
          <a:p>
            <a:r>
              <a:rPr lang="en-US" altLang="ja-JP" dirty="0" err="1"/>
              <a:t>Tuấn</a:t>
            </a:r>
            <a:r>
              <a:rPr lang="en-US" altLang="ja-JP" dirty="0"/>
              <a:t> Nguyễn: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xưởng</a:t>
            </a:r>
            <a:endParaRPr lang="en-US" altLang="ja-JP" dirty="0"/>
          </a:p>
          <a:p>
            <a:pPr lvl="1"/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thao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ko?</a:t>
            </a:r>
          </a:p>
          <a:p>
            <a:pPr lvl="1"/>
            <a:r>
              <a:rPr lang="en-US" altLang="ja-JP" dirty="0" err="1"/>
              <a:t>Chấm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75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A6F44-362E-481B-B72F-0B71508B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application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CE4B54-AB28-48B9-A9D0-9FFB2CA6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Muốn</a:t>
            </a:r>
            <a:r>
              <a:rPr lang="en-US" altLang="ja-JP" dirty="0"/>
              <a:t> detect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video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6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dung: 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pretrained model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video dance.mp4</a:t>
            </a:r>
          </a:p>
          <a:p>
            <a:r>
              <a:rPr lang="en-US" altLang="ja-JP" dirty="0" err="1"/>
              <a:t>Nộp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code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video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r>
              <a:rPr lang="en-US" altLang="ja-JP" dirty="0"/>
              <a:t>Deadline: 9/4 23:59</a:t>
            </a:r>
          </a:p>
          <a:p>
            <a:r>
              <a:rPr lang="en-US" altLang="ja-JP" dirty="0"/>
              <a:t>Hint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opencv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python</a:t>
            </a:r>
          </a:p>
          <a:p>
            <a:pPr lvl="1"/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step </a:t>
            </a:r>
            <a:r>
              <a:rPr lang="en-US" altLang="ja-JP" dirty="0" err="1"/>
              <a:t>trong</a:t>
            </a:r>
            <a:r>
              <a:rPr lang="en-US" altLang="ja-JP" dirty="0"/>
              <a:t> file open_pose_video.py</a:t>
            </a:r>
          </a:p>
          <a:p>
            <a:pPr lvl="1"/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xong</a:t>
            </a:r>
            <a:r>
              <a:rPr lang="en-US" altLang="ja-JP" dirty="0"/>
              <a:t> </a:t>
            </a:r>
            <a:r>
              <a:rPr lang="en-US" altLang="ja-JP" dirty="0" err="1"/>
              <a:t>sớm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task </a:t>
            </a:r>
            <a:r>
              <a:rPr lang="en-US" altLang="ja-JP" dirty="0" err="1"/>
              <a:t>sau</a:t>
            </a:r>
            <a:endParaRPr lang="en-US" altLang="ja-JP" dirty="0"/>
          </a:p>
          <a:p>
            <a:pPr lvl="2"/>
            <a:r>
              <a:rPr lang="en-US" altLang="ja-JP" dirty="0" err="1"/>
              <a:t>Chọn</a:t>
            </a:r>
            <a:r>
              <a:rPr lang="en-US" altLang="ja-JP" dirty="0"/>
              <a:t> video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. </a:t>
            </a:r>
            <a:r>
              <a:rPr lang="en-US" altLang="ja-JP" dirty="0" err="1"/>
              <a:t>Dùng</a:t>
            </a:r>
            <a:r>
              <a:rPr lang="en-US" altLang="ja-JP" dirty="0"/>
              <a:t> open pose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4BC1-F4EF-46CE-9AA2-FD5ACC62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3" y="73346"/>
            <a:ext cx="9497750" cy="859668"/>
          </a:xfrm>
        </p:spPr>
        <p:txBody>
          <a:bodyPr/>
          <a:lstStyle/>
          <a:p>
            <a:r>
              <a:rPr kumimoji="1" lang="en-US" altLang="ja-JP" dirty="0" err="1"/>
              <a:t>cách</a:t>
            </a:r>
            <a:r>
              <a:rPr kumimoji="1" lang="en-US" altLang="ja-JP" dirty="0"/>
              <a:t> train model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hơn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BEC23D-25B1-41BE-9E56-803F700B5A2B}"/>
              </a:ext>
            </a:extLst>
          </p:cNvPr>
          <p:cNvSpPr/>
          <p:nvPr/>
        </p:nvSpPr>
        <p:spPr>
          <a:xfrm>
            <a:off x="3368351" y="3321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1C1838-0A46-4CEF-98F3-ACF2E1F5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3" y="974764"/>
            <a:ext cx="9497750" cy="52775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AB6D46-D680-4B96-B693-00875095644E}"/>
              </a:ext>
            </a:extLst>
          </p:cNvPr>
          <p:cNvSpPr/>
          <p:nvPr/>
        </p:nvSpPr>
        <p:spPr>
          <a:xfrm>
            <a:off x="503339" y="2189527"/>
            <a:ext cx="4160940" cy="1904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C12341-E7CF-4AB3-B0EF-79DE6F68C56C}"/>
              </a:ext>
            </a:extLst>
          </p:cNvPr>
          <p:cNvSpPr/>
          <p:nvPr/>
        </p:nvSpPr>
        <p:spPr>
          <a:xfrm>
            <a:off x="570450" y="5629013"/>
            <a:ext cx="1674297" cy="56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39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88A83-DC9C-4D5D-85D2-691C529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train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cpu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3AF3B6-525B-49F3-8370-4B0667B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59" y="1419544"/>
            <a:ext cx="558242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C68E4-C483-4AA5-8E82-AF81672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88E777-A2D1-4BAD-8F42-216ACBFB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87" y="365125"/>
            <a:ext cx="341995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CEB15-CB31-4196-9C5B-14F6007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Code </a:t>
            </a: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23848-D36B-4923-B912-D3E4825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5_OpenPose_training_HomeWork.py</a:t>
            </a:r>
          </a:p>
          <a:p>
            <a:r>
              <a:rPr kumimoji="1" lang="en-US" altLang="ja-JP" dirty="0"/>
              <a:t>6_OpenPose_inference_HomeWork.ipynb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29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FC62F-08F2-4E9D-80E2-99C28D90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Cài</a:t>
            </a:r>
            <a:r>
              <a:rPr kumimoji="1" lang="en-US" altLang="ja-JP" dirty="0"/>
              <a:t> GPU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windows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E1BF8-6FEE-4999-A939-8CB4A26A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Nvidia Driver download</a:t>
            </a:r>
          </a:p>
          <a:p>
            <a:pPr lvl="1"/>
            <a:r>
              <a:rPr kumimoji="1" lang="en-US" altLang="ja-JP" dirty="0"/>
              <a:t>https://www.nvidia.co.jp/Download/index.aspx?lang=en</a:t>
            </a:r>
          </a:p>
          <a:p>
            <a:r>
              <a:rPr lang="en-US" altLang="ja-JP" dirty="0" err="1"/>
              <a:t>Cuda</a:t>
            </a:r>
            <a:r>
              <a:rPr lang="en-US" altLang="ja-JP" dirty="0"/>
              <a:t> Toolkit (version 11.2)</a:t>
            </a:r>
          </a:p>
          <a:p>
            <a:pPr lvl="1"/>
            <a:r>
              <a:rPr lang="en-US" altLang="ja-JP" dirty="0"/>
              <a:t>https://developer.nvidia.com/cuda-toolkit-archive</a:t>
            </a:r>
          </a:p>
          <a:p>
            <a:r>
              <a:rPr kumimoji="1" lang="en-US" altLang="ja-JP" dirty="0" err="1"/>
              <a:t>Cudnn</a:t>
            </a:r>
            <a:r>
              <a:rPr kumimoji="1" lang="en-US" altLang="ja-JP" dirty="0"/>
              <a:t> (v8.1.1)</a:t>
            </a:r>
          </a:p>
          <a:p>
            <a:pPr lvl="1"/>
            <a:r>
              <a:rPr kumimoji="1" lang="en-US" altLang="ja-JP" dirty="0"/>
              <a:t>https://developer.nvidia.com/cuDNN</a:t>
            </a:r>
          </a:p>
          <a:p>
            <a:r>
              <a:rPr lang="en-US" altLang="ja-JP" dirty="0" err="1"/>
              <a:t>Pytorch</a:t>
            </a:r>
            <a:r>
              <a:rPr lang="en-US" altLang="ja-JP" dirty="0"/>
              <a:t> </a:t>
            </a:r>
            <a:r>
              <a:rPr lang="en-US" altLang="ja-JP" dirty="0" err="1"/>
              <a:t>gpu</a:t>
            </a:r>
            <a:endParaRPr lang="en-US" altLang="ja-JP" dirty="0"/>
          </a:p>
          <a:p>
            <a:pPr lvl="1"/>
            <a:r>
              <a:rPr lang="en-US" altLang="ja-JP" dirty="0"/>
              <a:t>pip install torch==1.8.1+cu111 </a:t>
            </a:r>
            <a:r>
              <a:rPr lang="en-US" altLang="ja-JP" dirty="0" err="1"/>
              <a:t>torchvision</a:t>
            </a:r>
            <a:r>
              <a:rPr lang="en-US" altLang="ja-JP" dirty="0"/>
              <a:t>==0.9.1+cu111 </a:t>
            </a:r>
            <a:r>
              <a:rPr lang="en-US" altLang="ja-JP" dirty="0" err="1"/>
              <a:t>torchaudio</a:t>
            </a:r>
            <a:r>
              <a:rPr lang="en-US" altLang="ja-JP" dirty="0"/>
              <a:t>===0.8.1 -f https://download.pytorch.org/whl/torch_stable.html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014E-C5C3-4E5E-B88E-DFFAA90E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PlexMono"/>
              </a:rPr>
              <a:t>conda install pytorch torchvision torchaudio cudatoolkit=11.1 -c pytorch -c conda-forge</a:t>
            </a:r>
            <a:r>
              <a:rPr kumimoji="0" lang="ja-JP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4C01B-44EA-46D6-9197-AF37DA96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tìm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pose estimation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A3E03-7038-4D49-AD91-34F96BFA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https://paperswithcode.com/task/pose-estimation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E86D82-1AC0-420D-A406-F09BAEBF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187519"/>
            <a:ext cx="9814681" cy="39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5B0E6-49ED-41B5-A93B-A7CEFE4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F6F9C-3791-4E99-BE08-BB9E9E80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preprocessing</a:t>
            </a:r>
          </a:p>
          <a:p>
            <a:pPr lvl="1"/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data</a:t>
            </a:r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data augmentation</a:t>
            </a:r>
          </a:p>
          <a:p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model</a:t>
            </a:r>
          </a:p>
          <a:p>
            <a:pPr lvl="1"/>
            <a:r>
              <a:rPr kumimoji="1" lang="en-US" altLang="ja-JP" dirty="0"/>
              <a:t>baseline</a:t>
            </a:r>
          </a:p>
          <a:p>
            <a:pPr lvl="2"/>
            <a:r>
              <a:rPr kumimoji="1" lang="en-US" altLang="ja-JP" dirty="0"/>
              <a:t>VGG -&gt; Resnet, </a:t>
            </a:r>
            <a:r>
              <a:rPr kumimoji="1" lang="en-US" altLang="ja-JP" dirty="0" err="1"/>
              <a:t>Xception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Loss function</a:t>
            </a:r>
          </a:p>
          <a:p>
            <a:pPr lvl="1"/>
            <a:r>
              <a:rPr lang="en-US" altLang="ja-JP" dirty="0"/>
              <a:t>optimizer</a:t>
            </a:r>
          </a:p>
          <a:p>
            <a:pPr lvl="2"/>
            <a:r>
              <a:rPr kumimoji="1" lang="en-US" altLang="ja-JP" dirty="0"/>
              <a:t>SGD -&gt; Adam</a:t>
            </a:r>
          </a:p>
          <a:p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train</a:t>
            </a:r>
          </a:p>
          <a:p>
            <a:pPr lvl="1"/>
            <a:r>
              <a:rPr lang="en-US" altLang="ja-JP" dirty="0"/>
              <a:t>Batch size, epochs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ensemble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466</Words>
  <Application>Microsoft Office PowerPoint</Application>
  <PresentationFormat>ワイド画面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 Unicode MS</vt:lpstr>
      <vt:lpstr>游ゴシック</vt:lpstr>
      <vt:lpstr>游ゴシック Light</vt:lpstr>
      <vt:lpstr>Arial</vt:lpstr>
      <vt:lpstr>Office テーマ</vt:lpstr>
      <vt:lpstr>Xây dựng model OpenPose bằng Pytorch</vt:lpstr>
      <vt:lpstr>cách train model với dữ liệu nhỏ hơn</vt:lpstr>
      <vt:lpstr>Thời gian train trên cpu</vt:lpstr>
      <vt:lpstr>Kết quả</vt:lpstr>
      <vt:lpstr>Code tham khảo</vt:lpstr>
      <vt:lpstr>Cài GPU cho windows</vt:lpstr>
      <vt:lpstr>Cùng tìm hiểu về pose estimation</vt:lpstr>
      <vt:lpstr>Những lựa chọn thay đổi </vt:lpstr>
      <vt:lpstr>Những công việc cụ thể của kỹ sư IT khi làm về AI</vt:lpstr>
      <vt:lpstr>Brain Storm</vt:lpstr>
      <vt:lpstr>Cùng suy nghĩ về application cho openpose</vt:lpstr>
      <vt:lpstr>Công việc tuần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244</cp:revision>
  <dcterms:created xsi:type="dcterms:W3CDTF">2020-12-27T02:50:47Z</dcterms:created>
  <dcterms:modified xsi:type="dcterms:W3CDTF">2021-04-04T07:40:56Z</dcterms:modified>
</cp:coreProperties>
</file>