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6" r:id="rId5"/>
    <p:sldId id="267" r:id="rId6"/>
    <p:sldId id="268" r:id="rId7"/>
    <p:sldId id="263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7A2CE-1FCA-4BCB-B79C-F443D376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21AC75-E97E-477B-BB07-C2992013E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C1AA2-83B2-40FE-9A58-C79A5B43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85254A-4937-4296-AB41-CD11755D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8C81-B306-4409-A91D-7B638875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97FC3-3032-409A-AFF0-871604D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E5BFEE-F422-4971-B924-7B622523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E0DF9E-2CC8-4256-80FA-98EBA22C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19B3-B6E1-470E-86DC-76A22708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B6A89-BFDA-4A46-BA0E-24B03FE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3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FDA660-E605-48E2-ADF3-5E9FA951D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E9B8B0-5CB5-4527-A045-5389607F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7FF10-6416-4BE1-8A75-555CB83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C3D7E-E611-479B-853B-C04617C7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2EDAC-0EC0-4C8E-B076-27C765AC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4841E-0300-47C3-B071-F6CC1EDE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7576C-8CE2-421E-A393-5CF90586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728E-A9E0-469E-874F-EE396384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62EAA-7215-4A98-B802-484430E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323EE-242A-4CFA-89B0-A2AD5B1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1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F1699-6A16-4A08-B4AB-1DA63C60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5F173-A89C-47B5-A027-41B23647F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905F0-4921-40B8-BA4F-C74E8A87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DE643-94E4-4495-93B9-5A6AE9B4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B739C-EBBF-4457-8EB2-BFD9BE3D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3E78C-2965-4F04-A123-6F8D168C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284BC-C2A3-452D-83D4-67AD427B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62B35-D8B7-4D77-80B5-9EC4FD42D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AA8396-C983-4BAA-B31A-41AEBDA1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0280DA-8BD5-4490-9857-08108435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1667B-A602-47A0-8C67-E77FFAC1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7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91E08-E859-4365-82B6-634C4C6F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641FC-E0EA-484B-8D13-9809EE79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B271CF-C316-4731-87A0-AB30EBCA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9F4930-CF42-445F-95FA-8082DA336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DA2950-6E7A-453B-B66D-23D16182A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408E32-E0C4-4DB6-8C29-B4E874F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707FB8-6096-4CFB-80A7-17787AE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D0B921-657F-405F-BE5A-6B5F0C4B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84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07624-FBFF-4AC9-BD1E-88C34A36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3B9E10-5AC2-49FB-9BB6-B03BC89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9A96D-1ADD-418C-A2EB-FCB3718B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E7958-B75A-46DF-9C6B-16E66137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1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D5DA2-6232-4093-8FCE-B6E95300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1B20E0-3921-40E8-BA94-A73641A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5612-E817-45D3-BE9C-20A2C01B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4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F6BA-C907-44CB-BDC3-6541A498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25C1E-B821-4728-870D-3D296835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1B111-DC5B-47C1-90B8-648C37BF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3ED97D-F7C6-469A-98A8-6E624F04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957F0-66D2-4949-B677-0E1F299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63FB0-0ACD-4AB0-B905-C51C82BE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7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F88E1-3435-452E-9CDA-BFC147CA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631693-DF4A-442E-AF2F-8CDDA0CD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72E263-623F-4D46-BF50-164AF90A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7E8BAA-6D0C-474C-97D4-0F210E1F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B78311-6D2F-45EE-BD2C-992202CF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B1DF8-58E9-4DD9-A0E0-287D63EA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FD1FD1-874C-470B-85F5-B25E164B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22B7ED-87F2-47F5-94B1-9F134FBE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3B3F82-4B1F-44DC-A3E4-63CCE9F3A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358C-1F7E-42AE-B3E6-43A3E571B169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989754-98CC-42C2-AAC3-1221848F4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78097-D6DA-4E16-85C4-C6C42CB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A92A-F83F-41E8-A368-A280741F53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9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912EA-EC62-48E8-8430-C2E2CDF27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HACHIX </a:t>
            </a:r>
            <a:r>
              <a:rPr kumimoji="1" lang="en-US" altLang="ja-JP" dirty="0" err="1"/>
              <a:t>Intership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6A4EE-E252-49A7-918E-86C24EDC7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0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116121-F1B7-415E-B29B-A45880D1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tài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liệu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62D53-0A4E-421D-B156-FE9E6637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 </a:t>
            </a:r>
            <a:r>
              <a:rPr lang="en-US" altLang="ja-JP" dirty="0" err="1"/>
              <a:t>khách</a:t>
            </a:r>
            <a:r>
              <a:rPr lang="en-US" altLang="ja-JP" dirty="0"/>
              <a:t> </a:t>
            </a:r>
            <a:r>
              <a:rPr lang="en-US" altLang="ja-JP" dirty="0" err="1"/>
              <a:t>hàng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 1 account </a:t>
            </a:r>
            <a:r>
              <a:rPr lang="en-US" altLang="ja-JP" dirty="0" err="1"/>
              <a:t>để</a:t>
            </a:r>
            <a:r>
              <a:rPr lang="en-US" altLang="ja-JP" dirty="0"/>
              <a:t> login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4DF11C-219A-483D-8B85-63ABD7782FF1}"/>
              </a:ext>
            </a:extLst>
          </p:cNvPr>
          <p:cNvSpPr/>
          <p:nvPr/>
        </p:nvSpPr>
        <p:spPr>
          <a:xfrm>
            <a:off x="1484851" y="2986481"/>
            <a:ext cx="2038525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CE04F4-2954-4250-9AD2-695EF3115BD1}"/>
              </a:ext>
            </a:extLst>
          </p:cNvPr>
          <p:cNvSpPr/>
          <p:nvPr/>
        </p:nvSpPr>
        <p:spPr>
          <a:xfrm>
            <a:off x="4057475" y="2986481"/>
            <a:ext cx="2871831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EDB75D-D209-4709-95CE-A6DE93873612}"/>
              </a:ext>
            </a:extLst>
          </p:cNvPr>
          <p:cNvSpPr/>
          <p:nvPr/>
        </p:nvSpPr>
        <p:spPr>
          <a:xfrm>
            <a:off x="4170026" y="3154261"/>
            <a:ext cx="1229687" cy="2747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EC60906-1AFF-4415-8757-8ED0ABD12C02}"/>
              </a:ext>
            </a:extLst>
          </p:cNvPr>
          <p:cNvSpPr/>
          <p:nvPr/>
        </p:nvSpPr>
        <p:spPr>
          <a:xfrm>
            <a:off x="5481156" y="3154261"/>
            <a:ext cx="1229687" cy="2747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project2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3FC298-E980-40AF-AB20-A37BA24E8CB3}"/>
              </a:ext>
            </a:extLst>
          </p:cNvPr>
          <p:cNvSpPr/>
          <p:nvPr/>
        </p:nvSpPr>
        <p:spPr>
          <a:xfrm>
            <a:off x="7564072" y="2986481"/>
            <a:ext cx="4918745" cy="196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95F2BA-2B71-491F-9F5F-E7821BA0AFE9}"/>
              </a:ext>
            </a:extLst>
          </p:cNvPr>
          <p:cNvSpPr/>
          <p:nvPr/>
        </p:nvSpPr>
        <p:spPr>
          <a:xfrm>
            <a:off x="7710180" y="3160553"/>
            <a:ext cx="1229687" cy="2747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project1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981285-8CFF-4FC3-817A-7664D1DAF277}"/>
              </a:ext>
            </a:extLst>
          </p:cNvPr>
          <p:cNvSpPr txBox="1"/>
          <p:nvPr/>
        </p:nvSpPr>
        <p:spPr>
          <a:xfrm>
            <a:off x="7867823" y="34950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50A65E-3C8C-4A69-9B14-F1E9B6C78F31}"/>
              </a:ext>
            </a:extLst>
          </p:cNvPr>
          <p:cNvSpPr txBox="1"/>
          <p:nvPr/>
        </p:nvSpPr>
        <p:spPr>
          <a:xfrm>
            <a:off x="8628773" y="3495023"/>
            <a:ext cx="14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8x updated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8B665FD-C0A5-434C-9325-C365B83426E5}"/>
              </a:ext>
            </a:extLst>
          </p:cNvPr>
          <p:cNvSpPr txBox="1"/>
          <p:nvPr/>
        </p:nvSpPr>
        <p:spPr>
          <a:xfrm>
            <a:off x="10004919" y="3450981"/>
            <a:ext cx="14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Non check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DFD692-2E3F-4909-B2F5-7945CC1FDEF0}"/>
              </a:ext>
            </a:extLst>
          </p:cNvPr>
          <p:cNvSpPr txBox="1"/>
          <p:nvPr/>
        </p:nvSpPr>
        <p:spPr>
          <a:xfrm>
            <a:off x="11277075" y="3435292"/>
            <a:ext cx="14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B653944-A25A-48A7-AE06-BE6398FF8022}"/>
              </a:ext>
            </a:extLst>
          </p:cNvPr>
          <p:cNvSpPr/>
          <p:nvPr/>
        </p:nvSpPr>
        <p:spPr>
          <a:xfrm>
            <a:off x="9266514" y="3160552"/>
            <a:ext cx="1149292" cy="2747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39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E8975-7D35-4E2C-810A-5956F2EA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quả</a:t>
            </a:r>
            <a:r>
              <a:rPr lang="en-US" altLang="ja-JP" dirty="0" err="1"/>
              <a:t>n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DAD557-DE99-44F5-A23D-03A2629A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nghệ</a:t>
            </a:r>
            <a:endParaRPr kumimoji="1" lang="en-US" altLang="ja-JP" dirty="0"/>
          </a:p>
          <a:p>
            <a:pPr lvl="1"/>
            <a:r>
              <a:rPr lang="en-US" altLang="ja-JP" dirty="0"/>
              <a:t>Front end: react</a:t>
            </a:r>
          </a:p>
          <a:p>
            <a:pPr lvl="1"/>
            <a:r>
              <a:rPr kumimoji="1" lang="en-US" altLang="ja-JP" dirty="0"/>
              <a:t>Back end: flask (EC2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AWS)</a:t>
            </a:r>
            <a:endParaRPr lang="en-US" altLang="ja-JP" dirty="0"/>
          </a:p>
          <a:p>
            <a:pPr lvl="1"/>
            <a:r>
              <a:rPr kumimoji="1" lang="en-US" altLang="ja-JP" dirty="0"/>
              <a:t>Data Storage: S3 (AWS)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4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thành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viên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altLang="ja-JP" dirty="0" err="1"/>
              <a:t>Tên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Tuổi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r>
              <a:rPr lang="en-US" altLang="ja-JP" dirty="0"/>
              <a:t>,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năng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Quỹ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ja-JP" altLang="en-US" dirty="0"/>
              <a:t>：</a:t>
            </a:r>
            <a:r>
              <a:rPr lang="en-US" altLang="ja-JP" dirty="0"/>
              <a:t>1 </a:t>
            </a:r>
            <a:r>
              <a:rPr lang="en-US" altLang="ja-JP" dirty="0" err="1"/>
              <a:t>tháng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thù</a:t>
            </a:r>
            <a:r>
              <a:rPr lang="en-US" altLang="ja-JP" dirty="0"/>
              <a:t> lao internship</a:t>
            </a:r>
          </a:p>
          <a:p>
            <a:pPr marL="914400" lvl="1" indent="-457200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11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Huy</a:t>
            </a:r>
            <a:r>
              <a:rPr kumimoji="1" lang="en-US" altLang="ja-JP" dirty="0"/>
              <a:t> Nguyễn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altLang="ja-JP" dirty="0" err="1"/>
              <a:t>Tên</a:t>
            </a:r>
            <a:r>
              <a:rPr lang="en-US" altLang="ja-JP" dirty="0"/>
              <a:t>: Gia </a:t>
            </a:r>
            <a:r>
              <a:rPr lang="en-US" altLang="ja-JP" dirty="0" err="1"/>
              <a:t>Huy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Tuổi</a:t>
            </a:r>
            <a:r>
              <a:rPr lang="en-US" altLang="ja-JP" dirty="0"/>
              <a:t>: 21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r>
              <a:rPr lang="en-US" altLang="ja-JP" dirty="0"/>
              <a:t>,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năng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: </a:t>
            </a:r>
            <a:r>
              <a:rPr lang="en-US" altLang="ja-JP" dirty="0" err="1"/>
              <a:t>năm</a:t>
            </a:r>
            <a:r>
              <a:rPr lang="en-US" altLang="ja-JP" dirty="0"/>
              <a:t> 3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Đại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nghệ</a:t>
            </a:r>
            <a:r>
              <a:rPr lang="en-US" altLang="ja-JP" dirty="0"/>
              <a:t> </a:t>
            </a:r>
            <a:r>
              <a:rPr lang="en-US" altLang="ja-JP" dirty="0" err="1"/>
              <a:t>thành</a:t>
            </a:r>
            <a:r>
              <a:rPr lang="en-US" altLang="ja-JP" dirty="0"/>
              <a:t> </a:t>
            </a:r>
            <a:r>
              <a:rPr lang="en-US" altLang="ja-JP" dirty="0" err="1"/>
              <a:t>phố</a:t>
            </a:r>
            <a:r>
              <a:rPr lang="en-US" altLang="ja-JP" dirty="0"/>
              <a:t> HCM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Khóa</a:t>
            </a:r>
            <a:r>
              <a:rPr lang="en-US" altLang="ja-JP" dirty="0"/>
              <a:t> python</a:t>
            </a:r>
          </a:p>
          <a:p>
            <a:pPr marL="1371600" lvl="2" indent="-457200">
              <a:buAutoNum type="arabicPeriod"/>
            </a:pPr>
            <a:r>
              <a:rPr lang="en-US" altLang="ja-JP" dirty="0"/>
              <a:t>1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front end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Quỹ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ja-JP" altLang="en-US" dirty="0"/>
              <a:t>：</a:t>
            </a:r>
            <a:endParaRPr lang="en-US" altLang="ja-JP" dirty="0"/>
          </a:p>
          <a:p>
            <a:pPr marL="1371600" lvl="2" indent="-457200">
              <a:buAutoNum type="arabicPeriod"/>
            </a:pPr>
            <a:r>
              <a:rPr lang="en-US" altLang="ja-JP" dirty="0"/>
              <a:t>1 </a:t>
            </a:r>
            <a:r>
              <a:rPr lang="en-US" altLang="ja-JP" dirty="0" err="1"/>
              <a:t>tuần</a:t>
            </a:r>
            <a:r>
              <a:rPr lang="en-US" altLang="ja-JP" dirty="0"/>
              <a:t> </a:t>
            </a:r>
            <a:r>
              <a:rPr lang="en-US" altLang="ja-JP" dirty="0" err="1"/>
              <a:t>khoảng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10 </a:t>
            </a:r>
            <a:r>
              <a:rPr lang="en-US" altLang="ja-JP" dirty="0" err="1"/>
              <a:t>tiếng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thù</a:t>
            </a:r>
            <a:r>
              <a:rPr lang="en-US" altLang="ja-JP" dirty="0"/>
              <a:t> lao internship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lấy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</a:t>
            </a: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endParaRPr lang="en-US" altLang="ja-JP" dirty="0"/>
          </a:p>
          <a:p>
            <a:pPr marL="914400" lvl="1" indent="-457200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5666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Khánh</a:t>
            </a:r>
            <a:r>
              <a:rPr kumimoji="1" lang="en-US" altLang="ja-JP" dirty="0"/>
              <a:t> Nam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altLang="ja-JP" dirty="0" err="1"/>
              <a:t>Tên</a:t>
            </a:r>
            <a:r>
              <a:rPr lang="en-US" altLang="ja-JP" dirty="0"/>
              <a:t>: </a:t>
            </a:r>
            <a:r>
              <a:rPr lang="en-US" altLang="ja-JP" dirty="0" err="1"/>
              <a:t>Khánh</a:t>
            </a:r>
            <a:r>
              <a:rPr lang="en-US" altLang="ja-JP" dirty="0"/>
              <a:t> Nam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Tuổi</a:t>
            </a:r>
            <a:r>
              <a:rPr lang="en-US" altLang="ja-JP" dirty="0"/>
              <a:t>: 21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r>
              <a:rPr lang="en-US" altLang="ja-JP" dirty="0"/>
              <a:t>,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năng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: </a:t>
            </a:r>
            <a:r>
              <a:rPr lang="en-US" altLang="ja-JP" dirty="0" err="1"/>
              <a:t>năm</a:t>
            </a:r>
            <a:r>
              <a:rPr lang="en-US" altLang="ja-JP" dirty="0"/>
              <a:t> 2 (</a:t>
            </a:r>
            <a:r>
              <a:rPr lang="en-US" altLang="ja-JP" dirty="0" err="1"/>
              <a:t>hệ</a:t>
            </a:r>
            <a:r>
              <a:rPr lang="en-US" altLang="ja-JP" dirty="0"/>
              <a:t> </a:t>
            </a:r>
            <a:r>
              <a:rPr lang="en-US" altLang="ja-JP" dirty="0" err="1"/>
              <a:t>thống</a:t>
            </a:r>
            <a:r>
              <a:rPr lang="en-US" altLang="ja-JP" dirty="0"/>
              <a:t> </a:t>
            </a:r>
            <a:r>
              <a:rPr lang="en-US" altLang="ja-JP" dirty="0" err="1"/>
              <a:t>Nhúng</a:t>
            </a:r>
            <a:r>
              <a:rPr lang="en-US" altLang="ja-JP" dirty="0"/>
              <a:t>)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Khóa</a:t>
            </a:r>
            <a:r>
              <a:rPr lang="en-US" altLang="ja-JP" dirty="0"/>
              <a:t> python ( 3 ~ 4 </a:t>
            </a:r>
            <a:r>
              <a:rPr lang="en-US" altLang="ja-JP" dirty="0" err="1"/>
              <a:t>tháng</a:t>
            </a:r>
            <a:r>
              <a:rPr lang="en-US" altLang="ja-JP" dirty="0"/>
              <a:t>)</a:t>
            </a:r>
          </a:p>
          <a:p>
            <a:pPr marL="1371600" lvl="2" indent="-457200">
              <a:buAutoNum type="arabicPeriod"/>
            </a:pPr>
            <a:r>
              <a:rPr lang="en-US" altLang="ja-JP" dirty="0"/>
              <a:t>1 </a:t>
            </a:r>
            <a:r>
              <a:rPr lang="en-US" altLang="ja-JP" dirty="0" err="1"/>
              <a:t>số</a:t>
            </a:r>
            <a:r>
              <a:rPr lang="en-US" altLang="ja-JP" dirty="0"/>
              <a:t> </a:t>
            </a:r>
            <a:r>
              <a:rPr lang="en-US" altLang="ja-JP" dirty="0" err="1"/>
              <a:t>khóa</a:t>
            </a:r>
            <a:r>
              <a:rPr lang="en-US" altLang="ja-JP" dirty="0"/>
              <a:t> front end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Học</a:t>
            </a:r>
            <a:r>
              <a:rPr lang="en-US" altLang="ja-JP" dirty="0"/>
              <a:t> </a:t>
            </a:r>
            <a:r>
              <a:rPr lang="en-US" altLang="ja-JP" dirty="0" err="1"/>
              <a:t>viện</a:t>
            </a:r>
            <a:r>
              <a:rPr lang="en-US" altLang="ja-JP" dirty="0"/>
              <a:t>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</a:t>
            </a:r>
            <a:r>
              <a:rPr lang="en-US" altLang="ja-JP" dirty="0" err="1"/>
              <a:t>mật</a:t>
            </a:r>
            <a:r>
              <a:rPr lang="en-US" altLang="ja-JP" dirty="0"/>
              <a:t> </a:t>
            </a:r>
            <a:r>
              <a:rPr lang="en-US" altLang="ja-JP" dirty="0" err="1"/>
              <a:t>mã</a:t>
            </a:r>
            <a:r>
              <a:rPr lang="en-US" altLang="ja-JP" dirty="0"/>
              <a:t> 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Quỹ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r>
              <a:rPr lang="ja-JP" altLang="en-US" dirty="0"/>
              <a:t>：</a:t>
            </a:r>
            <a:endParaRPr lang="en-US" altLang="ja-JP" dirty="0"/>
          </a:p>
          <a:p>
            <a:pPr marL="1371600" lvl="2" indent="-457200">
              <a:buAutoNum type="arabicPeriod"/>
            </a:pPr>
            <a:r>
              <a:rPr lang="en-US" altLang="ja-JP" dirty="0"/>
              <a:t>1 </a:t>
            </a:r>
            <a:r>
              <a:rPr lang="en-US" altLang="ja-JP" dirty="0" err="1"/>
              <a:t>tuần</a:t>
            </a:r>
            <a:r>
              <a:rPr lang="en-US" altLang="ja-JP" dirty="0"/>
              <a:t> </a:t>
            </a:r>
            <a:r>
              <a:rPr lang="en-US" altLang="ja-JP" dirty="0" err="1"/>
              <a:t>khoảng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10 </a:t>
            </a:r>
            <a:r>
              <a:rPr lang="en-US" altLang="ja-JP" dirty="0" err="1"/>
              <a:t>tiếng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thù</a:t>
            </a:r>
            <a:r>
              <a:rPr lang="en-US" altLang="ja-JP" dirty="0"/>
              <a:t> lao internship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lấy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</a:t>
            </a: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endParaRPr lang="en-US" altLang="ja-JP" dirty="0"/>
          </a:p>
          <a:p>
            <a:pPr marL="914400" lvl="1" indent="-457200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419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Khánh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Nhật</a:t>
            </a:r>
            <a:r>
              <a:rPr kumimoji="1" lang="en-US" altLang="ja-JP" dirty="0"/>
              <a:t> Nam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altLang="ja-JP" dirty="0" err="1"/>
              <a:t>Tên</a:t>
            </a:r>
            <a:r>
              <a:rPr lang="en-US" altLang="ja-JP" dirty="0"/>
              <a:t>: </a:t>
            </a:r>
            <a:r>
              <a:rPr lang="en-US" altLang="ja-JP" dirty="0" err="1"/>
              <a:t>Nhật</a:t>
            </a:r>
            <a:r>
              <a:rPr lang="en-US" altLang="ja-JP" dirty="0"/>
              <a:t> Nam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Tuổi</a:t>
            </a:r>
            <a:r>
              <a:rPr lang="en-US" altLang="ja-JP" dirty="0"/>
              <a:t>: 25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r>
              <a:rPr lang="en-US" altLang="ja-JP" dirty="0"/>
              <a:t>,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năng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: 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Có</a:t>
            </a:r>
            <a:r>
              <a:rPr lang="en-US" altLang="ja-JP" dirty="0"/>
              <a:t> 1 </a:t>
            </a:r>
            <a:r>
              <a:rPr lang="en-US" altLang="ja-JP" dirty="0" err="1"/>
              <a:t>năm</a:t>
            </a:r>
            <a:r>
              <a:rPr lang="en-US" altLang="ja-JP" dirty="0"/>
              <a:t> </a:t>
            </a: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r>
              <a:rPr lang="en-US" altLang="ja-JP" dirty="0"/>
              <a:t> </a:t>
            </a:r>
            <a:r>
              <a:rPr lang="en-US" altLang="ja-JP" dirty="0" err="1"/>
              <a:t>làm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C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Có</a:t>
            </a:r>
            <a:r>
              <a:rPr lang="en-US" altLang="ja-JP" dirty="0"/>
              <a:t> </a:t>
            </a:r>
            <a:r>
              <a:rPr lang="en-US" altLang="ja-JP" dirty="0" err="1"/>
              <a:t>biết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python, database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dijango</a:t>
            </a:r>
            <a:endParaRPr lang="en-US" altLang="ja-JP" dirty="0"/>
          </a:p>
          <a:p>
            <a:pPr marL="1371600" lvl="2" indent="-457200">
              <a:buAutoNum type="arabicPeriod"/>
            </a:pPr>
            <a:r>
              <a:rPr lang="en-US" altLang="ja-JP" dirty="0"/>
              <a:t>Ở </a:t>
            </a:r>
            <a:r>
              <a:rPr lang="en-US" altLang="ja-JP" dirty="0" err="1"/>
              <a:t>tp</a:t>
            </a:r>
            <a:r>
              <a:rPr lang="en-US" altLang="ja-JP" dirty="0"/>
              <a:t> HCM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Quỹ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endParaRPr lang="en-US" altLang="ja-JP" dirty="0"/>
          </a:p>
          <a:p>
            <a:pPr marL="1371600" lvl="2" indent="-457200">
              <a:buAutoNum type="arabicPeriod"/>
            </a:pPr>
            <a:r>
              <a:rPr lang="en-US" altLang="ja-JP" dirty="0"/>
              <a:t>1 </a:t>
            </a:r>
            <a:r>
              <a:rPr lang="en-US" altLang="ja-JP" dirty="0" err="1"/>
              <a:t>tuần</a:t>
            </a:r>
            <a:r>
              <a:rPr lang="en-US" altLang="ja-JP" dirty="0"/>
              <a:t> </a:t>
            </a:r>
            <a:r>
              <a:rPr lang="en-US" altLang="ja-JP" dirty="0" err="1"/>
              <a:t>khoảng</a:t>
            </a:r>
            <a:r>
              <a:rPr lang="en-US" altLang="ja-JP" dirty="0"/>
              <a:t> </a:t>
            </a:r>
            <a:r>
              <a:rPr lang="en-US" altLang="ja-JP" dirty="0" err="1"/>
              <a:t>trên</a:t>
            </a:r>
            <a:r>
              <a:rPr lang="en-US" altLang="ja-JP" dirty="0"/>
              <a:t> 10 </a:t>
            </a:r>
            <a:r>
              <a:rPr lang="en-US" altLang="ja-JP" dirty="0" err="1"/>
              <a:t>tiếng</a:t>
            </a:r>
            <a:r>
              <a:rPr lang="en-US" altLang="ja-JP" dirty="0"/>
              <a:t> 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Tầm</a:t>
            </a:r>
            <a:r>
              <a:rPr lang="en-US" altLang="ja-JP" dirty="0"/>
              <a:t> 6h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thù</a:t>
            </a:r>
            <a:r>
              <a:rPr lang="en-US" altLang="ja-JP" dirty="0"/>
              <a:t> lao internship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lấy</a:t>
            </a:r>
            <a:r>
              <a:rPr lang="en-US" altLang="ja-JP" dirty="0"/>
              <a:t> </a:t>
            </a:r>
            <a:r>
              <a:rPr lang="en-US" altLang="ja-JP" dirty="0" err="1"/>
              <a:t>thêm</a:t>
            </a:r>
            <a:r>
              <a:rPr lang="en-US" altLang="ja-JP" dirty="0"/>
              <a:t> </a:t>
            </a: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r>
              <a:rPr lang="en-US" altLang="ja-JP" dirty="0"/>
              <a:t> (</a:t>
            </a:r>
            <a:r>
              <a:rPr lang="en-US" altLang="ja-JP" dirty="0" err="1"/>
              <a:t>theo</a:t>
            </a:r>
            <a:r>
              <a:rPr lang="en-US" altLang="ja-JP" dirty="0"/>
              <a:t> </a:t>
            </a:r>
            <a:r>
              <a:rPr lang="en-US" altLang="ja-JP" dirty="0" err="1"/>
              <a:t>năng</a:t>
            </a:r>
            <a:r>
              <a:rPr lang="en-US" altLang="ja-JP" dirty="0"/>
              <a:t> </a:t>
            </a:r>
            <a:r>
              <a:rPr lang="en-US" altLang="ja-JP" dirty="0" err="1"/>
              <a:t>lực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12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Quốc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altLang="ja-JP" dirty="0" err="1"/>
              <a:t>Tên</a:t>
            </a:r>
            <a:r>
              <a:rPr lang="en-US" altLang="ja-JP" dirty="0"/>
              <a:t>: </a:t>
            </a:r>
            <a:r>
              <a:rPr lang="en-US" altLang="ja-JP" dirty="0" err="1"/>
              <a:t>Quốc</a:t>
            </a:r>
            <a:r>
              <a:rPr lang="en-US" altLang="ja-JP" dirty="0"/>
              <a:t> </a:t>
            </a:r>
            <a:r>
              <a:rPr lang="en-US" altLang="ja-JP" dirty="0" err="1"/>
              <a:t>Hưng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Tuổi</a:t>
            </a:r>
            <a:r>
              <a:rPr lang="en-US" altLang="ja-JP" dirty="0"/>
              <a:t>: 25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Kinh</a:t>
            </a:r>
            <a:r>
              <a:rPr lang="en-US" altLang="ja-JP" dirty="0"/>
              <a:t> </a:t>
            </a:r>
            <a:r>
              <a:rPr lang="en-US" altLang="ja-JP" dirty="0" err="1"/>
              <a:t>nghiệm</a:t>
            </a:r>
            <a:r>
              <a:rPr lang="en-US" altLang="ja-JP" dirty="0"/>
              <a:t>, </a:t>
            </a:r>
            <a:r>
              <a:rPr lang="en-US" altLang="ja-JP" dirty="0" err="1"/>
              <a:t>kỹ</a:t>
            </a:r>
            <a:r>
              <a:rPr lang="en-US" altLang="ja-JP" dirty="0"/>
              <a:t> </a:t>
            </a:r>
            <a:r>
              <a:rPr lang="en-US" altLang="ja-JP" dirty="0" err="1"/>
              <a:t>năng</a:t>
            </a:r>
            <a:r>
              <a:rPr lang="en-US" altLang="ja-JP" dirty="0"/>
              <a:t> </a:t>
            </a:r>
            <a:r>
              <a:rPr lang="en-US" altLang="ja-JP" dirty="0" err="1"/>
              <a:t>lập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: </a:t>
            </a:r>
          </a:p>
          <a:p>
            <a:pPr marL="914400" lvl="1" indent="-457200">
              <a:buAutoNum type="arabicPeriod"/>
            </a:pPr>
            <a:r>
              <a:rPr lang="en-US" altLang="ja-JP" dirty="0" err="1"/>
              <a:t>Quỹ</a:t>
            </a:r>
            <a:r>
              <a:rPr lang="en-US" altLang="ja-JP" dirty="0"/>
              <a:t> </a:t>
            </a:r>
            <a:r>
              <a:rPr lang="en-US" altLang="ja-JP" dirty="0" err="1"/>
              <a:t>thời</a:t>
            </a:r>
            <a:r>
              <a:rPr lang="en-US" altLang="ja-JP" dirty="0"/>
              <a:t> </a:t>
            </a:r>
            <a:r>
              <a:rPr lang="en-US" altLang="ja-JP" dirty="0" err="1"/>
              <a:t>gian</a:t>
            </a: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Mong</a:t>
            </a:r>
            <a:r>
              <a:rPr lang="en-US" altLang="ja-JP" dirty="0"/>
              <a:t> </a:t>
            </a:r>
            <a:r>
              <a:rPr lang="en-US" altLang="ja-JP" dirty="0" err="1"/>
              <a:t>muốn</a:t>
            </a:r>
            <a:r>
              <a:rPr lang="en-US" altLang="ja-JP" dirty="0"/>
              <a:t> </a:t>
            </a:r>
            <a:r>
              <a:rPr lang="en-US" altLang="ja-JP" dirty="0" err="1"/>
              <a:t>về</a:t>
            </a:r>
            <a:r>
              <a:rPr lang="en-US" altLang="ja-JP" dirty="0"/>
              <a:t> </a:t>
            </a:r>
            <a:r>
              <a:rPr lang="en-US" altLang="ja-JP" dirty="0" err="1"/>
              <a:t>thù</a:t>
            </a:r>
            <a:r>
              <a:rPr lang="en-US" altLang="ja-JP" dirty="0"/>
              <a:t> lao internship</a:t>
            </a:r>
          </a:p>
        </p:txBody>
      </p:sp>
    </p:spTree>
    <p:extLst>
      <p:ext uri="{BB962C8B-B14F-4D97-AF65-F5344CB8AC3E}">
        <p14:creationId xmlns:p14="http://schemas.microsoft.com/office/powerpoint/2010/main" val="410799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320CC-ACF8-469C-B94E-9FF91802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Giới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thiệu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hachix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00A0D7-DBCE-436E-B45C-04CF7D04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1" indent="-457200">
              <a:buAutoNum type="arabicPeriod"/>
            </a:pPr>
            <a:r>
              <a:rPr lang="en-US" altLang="ja-JP" dirty="0" err="1"/>
              <a:t>Cách</a:t>
            </a:r>
            <a:r>
              <a:rPr lang="en-US" altLang="ja-JP" dirty="0"/>
              <a:t> </a:t>
            </a:r>
            <a:r>
              <a:rPr lang="en-US" altLang="ja-JP" dirty="0" err="1"/>
              <a:t>quản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project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cụ</a:t>
            </a:r>
            <a:endParaRPr lang="en-US" altLang="ja-JP" dirty="0"/>
          </a:p>
          <a:p>
            <a:pPr marL="1828800" lvl="3" indent="-457200">
              <a:buAutoNum type="arabicPeriod"/>
            </a:pPr>
            <a:r>
              <a:rPr lang="en-US" altLang="ja-JP" dirty="0"/>
              <a:t>Source code: </a:t>
            </a:r>
            <a:r>
              <a:rPr lang="en-US" altLang="ja-JP" dirty="0" err="1"/>
              <a:t>github</a:t>
            </a:r>
            <a:r>
              <a:rPr lang="en-US" altLang="ja-JP" dirty="0"/>
              <a:t> (</a:t>
            </a:r>
            <a:r>
              <a:rPr lang="en-US" altLang="ja-JP" dirty="0" err="1"/>
              <a:t>có</a:t>
            </a:r>
            <a:r>
              <a:rPr lang="en-US" altLang="ja-JP" dirty="0"/>
              <a:t> pull request)</a:t>
            </a:r>
          </a:p>
          <a:p>
            <a:pPr marL="1828800" lvl="3" indent="-457200">
              <a:buAutoNum type="arabicPeriod"/>
            </a:pPr>
            <a:r>
              <a:rPr lang="en-US" altLang="ja-JP" dirty="0"/>
              <a:t>Project: </a:t>
            </a:r>
            <a:r>
              <a:rPr lang="en-US" altLang="ja-JP" dirty="0" err="1"/>
              <a:t>zenhub</a:t>
            </a:r>
            <a:r>
              <a:rPr lang="en-US" altLang="ja-JP" dirty="0"/>
              <a:t>, Monday</a:t>
            </a:r>
          </a:p>
          <a:p>
            <a:pPr marL="1371600" lvl="2" indent="-457200">
              <a:buAutoNum type="arabicPeriod"/>
            </a:pPr>
            <a:r>
              <a:rPr lang="en-US" altLang="ja-JP" dirty="0"/>
              <a:t>Communication</a:t>
            </a:r>
          </a:p>
          <a:p>
            <a:pPr marL="1828800" lvl="3" indent="-457200">
              <a:buAutoNum type="arabicPeriod"/>
            </a:pPr>
            <a:r>
              <a:rPr lang="en-US" altLang="ja-JP" dirty="0" err="1"/>
              <a:t>Webex</a:t>
            </a:r>
            <a:endParaRPr lang="en-US" altLang="ja-JP" dirty="0"/>
          </a:p>
          <a:p>
            <a:pPr marL="1828800" lvl="3" indent="-457200">
              <a:buAutoNum type="arabicPeriod"/>
            </a:pPr>
            <a:r>
              <a:rPr lang="en-US" altLang="ja-JP" dirty="0"/>
              <a:t>Daily Report </a:t>
            </a:r>
            <a:r>
              <a:rPr lang="en-US" altLang="ja-JP" dirty="0" err="1"/>
              <a:t>hàng</a:t>
            </a:r>
            <a:r>
              <a:rPr lang="en-US" altLang="ja-JP" dirty="0"/>
              <a:t> </a:t>
            </a:r>
            <a:r>
              <a:rPr lang="en-US" altLang="ja-JP" dirty="0" err="1"/>
              <a:t>ngày</a:t>
            </a:r>
            <a:r>
              <a:rPr lang="en-US" altLang="ja-JP" dirty="0"/>
              <a:t>	</a:t>
            </a:r>
          </a:p>
          <a:p>
            <a:pPr marL="914400" lvl="1" indent="-457200">
              <a:buAutoNum type="arabicPeriod"/>
            </a:pPr>
            <a:r>
              <a:rPr lang="en-US" altLang="ja-JP" dirty="0"/>
              <a:t>IDE</a:t>
            </a:r>
          </a:p>
          <a:p>
            <a:pPr marL="1371600" lvl="2" indent="-457200">
              <a:buAutoNum type="arabicPeriod"/>
            </a:pPr>
            <a:r>
              <a:rPr lang="en-US" altLang="ja-JP" dirty="0"/>
              <a:t>Python: </a:t>
            </a:r>
            <a:r>
              <a:rPr lang="en-US" altLang="ja-JP" dirty="0" err="1"/>
              <a:t>Pycharm</a:t>
            </a:r>
            <a:r>
              <a:rPr lang="en-US" altLang="ja-JP" dirty="0"/>
              <a:t> (community)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Javascript</a:t>
            </a:r>
            <a:r>
              <a:rPr lang="en-US" altLang="ja-JP" dirty="0"/>
              <a:t>: </a:t>
            </a:r>
            <a:r>
              <a:rPr lang="en-US" altLang="ja-JP" dirty="0" err="1"/>
              <a:t>Webstorm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marL="914400" lvl="1" indent="-457200">
              <a:buAutoNum type="arabicPeriod"/>
            </a:pP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endParaRPr lang="en-US" altLang="ja-JP" dirty="0"/>
          </a:p>
          <a:p>
            <a:pPr marL="1371600" lvl="2" indent="-457200">
              <a:buAutoNum type="arabicPeriod"/>
            </a:pP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đoán</a:t>
            </a:r>
            <a:r>
              <a:rPr lang="en-US" altLang="ja-JP" dirty="0"/>
              <a:t> </a:t>
            </a:r>
            <a:r>
              <a:rPr lang="en-US" altLang="ja-JP" dirty="0" err="1"/>
              <a:t>doanh</a:t>
            </a:r>
            <a:r>
              <a:rPr lang="en-US" altLang="ja-JP" dirty="0"/>
              <a:t> </a:t>
            </a:r>
            <a:r>
              <a:rPr lang="en-US" altLang="ja-JP" dirty="0" err="1"/>
              <a:t>thu</a:t>
            </a:r>
            <a:endParaRPr lang="en-US" altLang="ja-JP" dirty="0"/>
          </a:p>
          <a:p>
            <a:pPr marL="1371600" lvl="2" indent="-457200">
              <a:buAutoNum type="arabicPeriod"/>
            </a:pP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r>
              <a:rPr lang="en-US" altLang="ja-JP" dirty="0"/>
              <a:t>, patent</a:t>
            </a:r>
          </a:p>
          <a:p>
            <a:pPr marL="1371600" lvl="2" indent="-457200">
              <a:buAutoNum type="arabicPeriod"/>
            </a:pPr>
            <a:r>
              <a:rPr lang="en-US" altLang="ja-JP" dirty="0" err="1"/>
              <a:t>Dự</a:t>
            </a:r>
            <a:r>
              <a:rPr lang="en-US" altLang="ja-JP" dirty="0"/>
              <a:t> </a:t>
            </a:r>
            <a:r>
              <a:rPr lang="en-US" altLang="ja-JP" dirty="0" err="1"/>
              <a:t>án</a:t>
            </a:r>
            <a:r>
              <a:rPr lang="en-US" altLang="ja-JP" dirty="0"/>
              <a:t> </a:t>
            </a:r>
            <a:r>
              <a:rPr lang="en-US" altLang="ja-JP" dirty="0" err="1"/>
              <a:t>quản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documents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ty</a:t>
            </a:r>
          </a:p>
          <a:p>
            <a:pPr marL="1828800" lvl="3" indent="-457200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8965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E161A-DE59-485E-BB36-A4D80F1C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đoán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1ED067-8974-4374-9D8B-F9A76869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Input: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file csv </a:t>
            </a:r>
            <a:r>
              <a:rPr kumimoji="1" lang="en-US" altLang="ja-JP" dirty="0" err="1"/>
              <a:t>doanh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từng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ngày</a:t>
            </a:r>
            <a:endParaRPr kumimoji="1" lang="en-US" altLang="ja-JP" dirty="0"/>
          </a:p>
          <a:p>
            <a:r>
              <a:rPr lang="en-US" altLang="ja-JP" dirty="0"/>
              <a:t>Output: </a:t>
            </a:r>
            <a:r>
              <a:rPr lang="en-US" altLang="ja-JP" dirty="0" err="1"/>
              <a:t>là</a:t>
            </a:r>
            <a:r>
              <a:rPr lang="en-US" altLang="ja-JP" dirty="0"/>
              <a:t> </a:t>
            </a:r>
            <a:r>
              <a:rPr lang="en-US" altLang="ja-JP" dirty="0" err="1"/>
              <a:t>doanh</a:t>
            </a:r>
            <a:r>
              <a:rPr lang="en-US" altLang="ja-JP" dirty="0"/>
              <a:t> </a:t>
            </a:r>
            <a:r>
              <a:rPr lang="en-US" altLang="ja-JP" dirty="0" err="1"/>
              <a:t>thu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1 </a:t>
            </a:r>
            <a:r>
              <a:rPr lang="en-US" altLang="ja-JP" dirty="0" err="1"/>
              <a:t>tuần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lang="en-US" altLang="ja-JP" dirty="0"/>
          </a:p>
          <a:p>
            <a:r>
              <a:rPr kumimoji="1" lang="en-US" altLang="ja-JP" dirty="0" err="1"/>
              <a:t>Công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nghệ</a:t>
            </a:r>
            <a:endParaRPr kumimoji="1" lang="en-US" altLang="ja-JP" dirty="0"/>
          </a:p>
          <a:p>
            <a:pPr lvl="1"/>
            <a:r>
              <a:rPr lang="en-US" altLang="ja-JP" dirty="0"/>
              <a:t>Front end: angular </a:t>
            </a:r>
            <a:r>
              <a:rPr lang="en-US" altLang="ja-JP" dirty="0" err="1"/>
              <a:t>js</a:t>
            </a:r>
            <a:endParaRPr lang="en-US" altLang="ja-JP" dirty="0"/>
          </a:p>
          <a:p>
            <a:pPr lvl="1"/>
            <a:r>
              <a:rPr kumimoji="1" lang="en-US" altLang="ja-JP" dirty="0"/>
              <a:t>Back end: Flask (python)</a:t>
            </a:r>
          </a:p>
          <a:p>
            <a:pPr lvl="2"/>
            <a:r>
              <a:rPr lang="en-US" altLang="ja-JP" dirty="0"/>
              <a:t>AI (RNN (Recurrent Neural Network), </a:t>
            </a:r>
            <a:r>
              <a:rPr lang="en-US" altLang="ja-JP" dirty="0" err="1"/>
              <a:t>LightBGM</a:t>
            </a:r>
            <a:endParaRPr kumimoji="1" lang="en-US" altLang="ja-JP" dirty="0"/>
          </a:p>
          <a:p>
            <a:pPr lvl="1"/>
            <a:r>
              <a:rPr lang="en-US" altLang="ja-JP" dirty="0"/>
              <a:t>Database: MongoDB</a:t>
            </a:r>
          </a:p>
          <a:p>
            <a:r>
              <a:rPr kumimoji="1" lang="en-US" altLang="ja-JP" dirty="0" err="1"/>
              <a:t>Nội</a:t>
            </a:r>
            <a:r>
              <a:rPr kumimoji="1" lang="en-US" altLang="ja-JP" dirty="0"/>
              <a:t> dung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endParaRPr kumimoji="1" lang="en-US" altLang="ja-JP" dirty="0"/>
          </a:p>
          <a:p>
            <a:pPr lvl="1"/>
            <a:r>
              <a:rPr lang="en-US" altLang="ja-JP" dirty="0" err="1"/>
              <a:t>Chuyển</a:t>
            </a:r>
            <a:r>
              <a:rPr lang="en-US" altLang="ja-JP" dirty="0"/>
              <a:t> </a:t>
            </a:r>
            <a:r>
              <a:rPr lang="en-US" altLang="ja-JP" dirty="0" err="1"/>
              <a:t>đổi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nghệ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angular </a:t>
            </a:r>
            <a:r>
              <a:rPr lang="en-US" altLang="ja-JP" dirty="0" err="1"/>
              <a:t>js</a:t>
            </a:r>
            <a:r>
              <a:rPr lang="en-US" altLang="ja-JP" dirty="0"/>
              <a:t> sang react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53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8244F-6792-432F-9949-CEE145B8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Dự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án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về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phân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loại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luận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văn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bản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quyền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71922-AB56-4837-9395-76AE328D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Input</a:t>
            </a:r>
          </a:p>
          <a:p>
            <a:pPr lvl="1"/>
            <a:r>
              <a:rPr lang="en-US" altLang="ja-JP" dirty="0"/>
              <a:t>File csv </a:t>
            </a:r>
            <a:r>
              <a:rPr lang="en-US" altLang="ja-JP" dirty="0" err="1"/>
              <a:t>danh</a:t>
            </a:r>
            <a:r>
              <a:rPr lang="en-US" altLang="ja-JP" dirty="0"/>
              <a:t> </a:t>
            </a:r>
            <a:r>
              <a:rPr lang="en-US" altLang="ja-JP" dirty="0" err="1"/>
              <a:t>sách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r>
              <a:rPr lang="en-US" altLang="ja-JP" dirty="0"/>
              <a:t>, </a:t>
            </a:r>
            <a:r>
              <a:rPr lang="en-US" altLang="ja-JP" dirty="0" err="1"/>
              <a:t>bản</a:t>
            </a:r>
            <a:r>
              <a:rPr lang="en-US" altLang="ja-JP" dirty="0"/>
              <a:t> </a:t>
            </a:r>
            <a:r>
              <a:rPr lang="en-US" altLang="ja-JP" dirty="0" err="1"/>
              <a:t>quyền</a:t>
            </a:r>
            <a:endParaRPr lang="en-US" altLang="ja-JP" dirty="0"/>
          </a:p>
          <a:p>
            <a:r>
              <a:rPr kumimoji="1" lang="en-US" altLang="ja-JP" dirty="0"/>
              <a:t>Output</a:t>
            </a:r>
          </a:p>
          <a:p>
            <a:pPr lvl="1"/>
            <a:r>
              <a:rPr kumimoji="1" lang="en-US" altLang="ja-JP" dirty="0" err="1"/>
              <a:t>Ph</a:t>
            </a:r>
            <a:r>
              <a:rPr lang="en-US" altLang="ja-JP" dirty="0" err="1"/>
              <a:t>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topic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bài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r>
              <a:rPr lang="en-US" altLang="ja-JP" dirty="0"/>
              <a:t> </a:t>
            </a:r>
            <a:r>
              <a:rPr lang="en-US" altLang="ja-JP" dirty="0" err="1"/>
              <a:t>văn</a:t>
            </a:r>
            <a:r>
              <a:rPr lang="en-US" altLang="ja-JP" dirty="0"/>
              <a:t>, </a:t>
            </a:r>
            <a:r>
              <a:rPr lang="en-US" altLang="ja-JP" dirty="0" err="1"/>
              <a:t>bản</a:t>
            </a:r>
            <a:r>
              <a:rPr lang="en-US" altLang="ja-JP" dirty="0"/>
              <a:t> </a:t>
            </a:r>
            <a:r>
              <a:rPr lang="en-US" altLang="ja-JP" dirty="0" err="1"/>
              <a:t>quyền</a:t>
            </a:r>
            <a:endParaRPr lang="en-US" altLang="ja-JP" dirty="0"/>
          </a:p>
          <a:p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nghệ</a:t>
            </a:r>
            <a:endParaRPr lang="en-US" altLang="ja-JP" dirty="0"/>
          </a:p>
          <a:p>
            <a:pPr lvl="1"/>
            <a:r>
              <a:rPr lang="en-US" altLang="ja-JP" dirty="0"/>
              <a:t>Front end: react</a:t>
            </a:r>
          </a:p>
          <a:p>
            <a:pPr lvl="1"/>
            <a:r>
              <a:rPr lang="en-US" altLang="ja-JP" dirty="0"/>
              <a:t>Back end: flask</a:t>
            </a:r>
          </a:p>
          <a:p>
            <a:pPr lvl="1"/>
            <a:r>
              <a:rPr lang="en-US" altLang="ja-JP" dirty="0"/>
              <a:t>Database: X</a:t>
            </a:r>
          </a:p>
          <a:p>
            <a:pPr lvl="1"/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: </a:t>
            </a:r>
            <a:r>
              <a:rPr lang="en-US" altLang="ja-JP" dirty="0" err="1"/>
              <a:t>dùng</a:t>
            </a:r>
            <a:r>
              <a:rPr lang="en-US" altLang="ja-JP" dirty="0"/>
              <a:t> model LDA (</a:t>
            </a:r>
            <a:r>
              <a:rPr lang="en-US" altLang="ja-JP" dirty="0" err="1"/>
              <a:t>xử</a:t>
            </a:r>
            <a:r>
              <a:rPr lang="en-US" altLang="ja-JP" dirty="0"/>
              <a:t> </a:t>
            </a:r>
            <a:r>
              <a:rPr lang="en-US" altLang="ja-JP" dirty="0" err="1"/>
              <a:t>lý</a:t>
            </a:r>
            <a:r>
              <a:rPr lang="en-US" altLang="ja-JP" dirty="0"/>
              <a:t> </a:t>
            </a:r>
            <a:r>
              <a:rPr lang="en-US" altLang="ja-JP" dirty="0" err="1"/>
              <a:t>ngôn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r>
              <a:rPr lang="en-US" altLang="ja-JP" dirty="0"/>
              <a:t> </a:t>
            </a:r>
            <a:r>
              <a:rPr lang="en-US" altLang="ja-JP" dirty="0" err="1"/>
              <a:t>tự</a:t>
            </a:r>
            <a:r>
              <a:rPr lang="en-US" altLang="ja-JP" dirty="0"/>
              <a:t> </a:t>
            </a:r>
            <a:r>
              <a:rPr lang="en-US" altLang="ja-JP" dirty="0" err="1"/>
              <a:t>nhiên</a:t>
            </a:r>
            <a:r>
              <a:rPr lang="en-US" altLang="ja-JP" dirty="0"/>
              <a:t>)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09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489</Words>
  <Application>Microsoft Office PowerPoint</Application>
  <PresentationFormat>ワイド画面</PresentationFormat>
  <Paragraphs>103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HACHIX Intership</vt:lpstr>
      <vt:lpstr>Giới thiệu thành viên</vt:lpstr>
      <vt:lpstr>Giới thiệu Huy Nguyễn</vt:lpstr>
      <vt:lpstr>Giới thiệu Khánh Nam</vt:lpstr>
      <vt:lpstr>Giới thiệu Khánh Nhật Nam</vt:lpstr>
      <vt:lpstr>Giới thiệu Quốc Hưng</vt:lpstr>
      <vt:lpstr>Giới thiệu hachix</vt:lpstr>
      <vt:lpstr>Dự đoán doanh thu</vt:lpstr>
      <vt:lpstr>Dự án về phân loại luận văn, bản quyền</vt:lpstr>
      <vt:lpstr>Dự án về quản lý tài liệu</vt:lpstr>
      <vt:lpstr>Dự án quản lý tài liệu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Dùng Flask để xây dựng web</dc:title>
  <dc:creator>CongThanh Nguyen</dc:creator>
  <cp:lastModifiedBy>CongThanh Nguyen</cp:lastModifiedBy>
  <cp:revision>112</cp:revision>
  <dcterms:created xsi:type="dcterms:W3CDTF">2020-12-27T02:50:47Z</dcterms:created>
  <dcterms:modified xsi:type="dcterms:W3CDTF">2021-01-24T03:56:47Z</dcterms:modified>
</cp:coreProperties>
</file>