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d%E1%BB%8Bch-anh-vi%E1%BB%87t-translate-e/jejemeonlhibjibgehcmdlldoebijolf?hl=v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udacity.com/courses/cs2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Dùng</a:t>
            </a:r>
            <a:r>
              <a:rPr kumimoji="1" lang="en-US" altLang="ja-JP" dirty="0"/>
              <a:t> Flask </a:t>
            </a:r>
            <a:r>
              <a:rPr kumimoji="1" lang="en-US" altLang="ja-JP" dirty="0" err="1"/>
              <a:t>để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xây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dựng</a:t>
            </a:r>
            <a:r>
              <a:rPr kumimoji="1" lang="en-US" altLang="ja-JP" dirty="0"/>
              <a:t> web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Tuần</a:t>
            </a:r>
            <a:r>
              <a:rPr kumimoji="1" lang="en-US" altLang="ja-JP" dirty="0"/>
              <a:t>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C24E-B673-4882-BD7D-245052DB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86" y="245581"/>
            <a:ext cx="5475914" cy="1092770"/>
          </a:xfrm>
        </p:spPr>
        <p:txBody>
          <a:bodyPr/>
          <a:lstStyle/>
          <a:p>
            <a:r>
              <a:rPr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CC5BEF-0A00-41DA-AC40-F415A6920B17}"/>
              </a:ext>
            </a:extLst>
          </p:cNvPr>
          <p:cNvSpPr/>
          <p:nvPr/>
        </p:nvSpPr>
        <p:spPr>
          <a:xfrm>
            <a:off x="704675" y="1690688"/>
            <a:ext cx="5066951" cy="48021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0AF825-8291-4BFD-A2BD-DD710107BB37}"/>
              </a:ext>
            </a:extLst>
          </p:cNvPr>
          <p:cNvSpPr txBox="1"/>
          <p:nvPr/>
        </p:nvSpPr>
        <p:spPr>
          <a:xfrm>
            <a:off x="620086" y="128790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Xemtuoi.com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904E62-AE3B-4F12-8702-2C081215B60B}"/>
              </a:ext>
            </a:extLst>
          </p:cNvPr>
          <p:cNvSpPr/>
          <p:nvPr/>
        </p:nvSpPr>
        <p:spPr>
          <a:xfrm>
            <a:off x="1157681" y="2734811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2/1998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C49579-6DD0-4919-9FC8-2E5B973DAC08}"/>
              </a:ext>
            </a:extLst>
          </p:cNvPr>
          <p:cNvSpPr/>
          <p:nvPr/>
        </p:nvSpPr>
        <p:spPr>
          <a:xfrm>
            <a:off x="3431098" y="2734810"/>
            <a:ext cx="1820411" cy="44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3/2002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4C450A-F15A-4910-8F9D-746FDCE1816D}"/>
              </a:ext>
            </a:extLst>
          </p:cNvPr>
          <p:cNvSpPr txBox="1"/>
          <p:nvPr/>
        </p:nvSpPr>
        <p:spPr>
          <a:xfrm>
            <a:off x="1532322" y="23320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Trai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E410F3-DE5F-475B-9499-03850FA32D06}"/>
              </a:ext>
            </a:extLst>
          </p:cNvPr>
          <p:cNvSpPr txBox="1"/>
          <p:nvPr/>
        </p:nvSpPr>
        <p:spPr>
          <a:xfrm>
            <a:off x="3836196" y="23149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Gái</a:t>
            </a:r>
            <a:endParaRPr kumimoji="1" lang="ja-JP" altLang="en-US" dirty="0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780ED26D-8DDF-46C0-ACB6-6C6347F441BE}"/>
              </a:ext>
            </a:extLst>
          </p:cNvPr>
          <p:cNvSpPr/>
          <p:nvPr/>
        </p:nvSpPr>
        <p:spPr>
          <a:xfrm>
            <a:off x="7863278" y="3429000"/>
            <a:ext cx="2994870" cy="228218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E781E7-3FB2-4F8D-A726-15F9EFB55EFC}"/>
              </a:ext>
            </a:extLst>
          </p:cNvPr>
          <p:cNvSpPr txBox="1"/>
          <p:nvPr/>
        </p:nvSpPr>
        <p:spPr>
          <a:xfrm>
            <a:off x="8699247" y="2230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Server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C1E9EEF-A4BE-4BED-A8E0-A2415FA8964B}"/>
              </a:ext>
            </a:extLst>
          </p:cNvPr>
          <p:cNvCxnSpPr>
            <a:cxnSpLocks/>
          </p:cNvCxnSpPr>
          <p:nvPr/>
        </p:nvCxnSpPr>
        <p:spPr>
          <a:xfrm>
            <a:off x="4110606" y="3812797"/>
            <a:ext cx="354854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DC90A1-1DFD-4966-B14C-71E2FE9EB8D7}"/>
              </a:ext>
            </a:extLst>
          </p:cNvPr>
          <p:cNvSpPr txBox="1"/>
          <p:nvPr/>
        </p:nvSpPr>
        <p:spPr>
          <a:xfrm>
            <a:off x="4293762" y="3229919"/>
            <a:ext cx="3542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Web API</a:t>
            </a:r>
          </a:p>
          <a:p>
            <a:r>
              <a:rPr kumimoji="1" lang="en-US" altLang="ja-JP" dirty="0"/>
              <a:t>(Application Program Interface)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875837-8874-4524-AE42-C05BFFB10148}"/>
              </a:ext>
            </a:extLst>
          </p:cNvPr>
          <p:cNvSpPr/>
          <p:nvPr/>
        </p:nvSpPr>
        <p:spPr>
          <a:xfrm>
            <a:off x="2349753" y="3531764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Ngũ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hành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CC0F073-9AFC-458B-888B-CA40EEEC6B51}"/>
              </a:ext>
            </a:extLst>
          </p:cNvPr>
          <p:cNvSpPr/>
          <p:nvPr/>
        </p:nvSpPr>
        <p:spPr>
          <a:xfrm>
            <a:off x="2349753" y="4446165"/>
            <a:ext cx="1760853" cy="562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hợp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tuổi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ECFC40-EB67-42A3-9B12-A7D9D07F583D}"/>
              </a:ext>
            </a:extLst>
          </p:cNvPr>
          <p:cNvSpPr txBox="1"/>
          <p:nvPr/>
        </p:nvSpPr>
        <p:spPr>
          <a:xfrm>
            <a:off x="3973256" y="132975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Html, </a:t>
            </a:r>
            <a:r>
              <a:rPr kumimoji="1" lang="en-US" altLang="ja-JP" dirty="0" err="1"/>
              <a:t>javascript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621F37-56A8-440F-98D0-184344355CED}"/>
              </a:ext>
            </a:extLst>
          </p:cNvPr>
          <p:cNvSpPr txBox="1"/>
          <p:nvPr/>
        </p:nvSpPr>
        <p:spPr>
          <a:xfrm>
            <a:off x="6096649" y="490068"/>
            <a:ext cx="52245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yêu</a:t>
            </a:r>
            <a:r>
              <a:rPr lang="en-US" altLang="ja-JP" dirty="0"/>
              <a:t> </a:t>
            </a:r>
            <a:r>
              <a:rPr lang="en-US" altLang="ja-JP" dirty="0" err="1"/>
              <a:t>cầu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frontend</a:t>
            </a:r>
          </a:p>
          <a:p>
            <a:pPr marL="342900" indent="-342900">
              <a:buAutoNum type="arabicPeriod"/>
            </a:pPr>
            <a:r>
              <a:rPr lang="en-US" altLang="ja-JP" dirty="0" err="1"/>
              <a:t>Lưu</a:t>
            </a:r>
            <a:r>
              <a:rPr lang="en-US" altLang="ja-JP" dirty="0"/>
              <a:t> </a:t>
            </a:r>
            <a:r>
              <a:rPr lang="en-US" altLang="ja-JP" dirty="0" err="1"/>
              <a:t>trữ</a:t>
            </a:r>
            <a:r>
              <a:rPr lang="en-US" altLang="ja-JP" dirty="0"/>
              <a:t> </a:t>
            </a:r>
            <a:r>
              <a:rPr lang="en-US" altLang="ja-JP" dirty="0" err="1"/>
              <a:t>dữ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: X</a:t>
            </a:r>
          </a:p>
          <a:p>
            <a:pPr marL="342900" indent="-342900">
              <a:buAutoNum type="arabicPeriod"/>
            </a:pPr>
            <a:endParaRPr kumimoji="1" lang="en-US" altLang="ja-JP" dirty="0"/>
          </a:p>
          <a:p>
            <a:r>
              <a:rPr kumimoji="1" lang="en-US" altLang="ja-JP" dirty="0"/>
              <a:t>Server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PHP</a:t>
            </a:r>
          </a:p>
          <a:p>
            <a:pPr marL="342900" indent="-342900">
              <a:buFontTx/>
              <a:buAutoNum type="arabicPeriod"/>
            </a:pPr>
            <a:r>
              <a:rPr lang="en-US" altLang="ja-JP" dirty="0"/>
              <a:t>Ruby: Ruby on rails</a:t>
            </a:r>
          </a:p>
          <a:p>
            <a:pPr marL="342900" indent="-342900">
              <a:buAutoNum type="arabicPeriod"/>
            </a:pPr>
            <a:r>
              <a:rPr kumimoji="1" lang="en-US" altLang="ja-JP" dirty="0" err="1"/>
              <a:t>Javascript</a:t>
            </a:r>
            <a:r>
              <a:rPr kumimoji="1" lang="en-US" altLang="ja-JP" dirty="0"/>
              <a:t>: Node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Python: </a:t>
            </a:r>
            <a:r>
              <a:rPr lang="en-US" altLang="ja-JP" dirty="0">
                <a:solidFill>
                  <a:srgbClr val="FF0000"/>
                </a:solidFill>
              </a:rPr>
              <a:t>Flask</a:t>
            </a:r>
            <a:r>
              <a:rPr lang="en-US" altLang="ja-JP" dirty="0"/>
              <a:t>, Django</a:t>
            </a:r>
          </a:p>
          <a:p>
            <a:pPr marL="800100" lvl="1" indent="-342900">
              <a:buAutoNum type="arabicPeriod"/>
            </a:pPr>
            <a:r>
              <a:rPr kumimoji="1" lang="en-US" altLang="ja-JP" dirty="0"/>
              <a:t>AI (python)</a:t>
            </a:r>
          </a:p>
          <a:p>
            <a:pPr marL="800100" lvl="1" indent="-342900">
              <a:buAutoNum type="arabicPeriod"/>
            </a:pPr>
            <a:r>
              <a:rPr lang="en-US" altLang="ja-JP" dirty="0"/>
              <a:t>Flask: 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nhỏ</a:t>
            </a:r>
            <a:r>
              <a:rPr lang="en-US" altLang="ja-JP" dirty="0"/>
              <a:t> </a:t>
            </a:r>
            <a:r>
              <a:rPr lang="en-US" altLang="ja-JP" dirty="0" err="1"/>
              <a:t>hơn</a:t>
            </a:r>
            <a:r>
              <a:rPr lang="en-US" altLang="ja-JP" dirty="0"/>
              <a:t> (Micro Service)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16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Flask render html</a:t>
            </a:r>
          </a:p>
          <a:p>
            <a:r>
              <a:rPr kumimoji="1" lang="en-US" altLang="ja-JP" dirty="0"/>
              <a:t>Flask </a:t>
            </a:r>
            <a:r>
              <a:rPr lang="en-US" altLang="ja-JP" dirty="0"/>
              <a:t>ajax</a:t>
            </a:r>
          </a:p>
          <a:p>
            <a:r>
              <a:rPr kumimoji="1" lang="en-US" altLang="ja-JP" dirty="0"/>
              <a:t>Flask </a:t>
            </a:r>
            <a:r>
              <a:rPr kumimoji="1" lang="en-US" altLang="ja-JP" dirty="0" err="1"/>
              <a:t>jquery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https://flask.palletsprojects.com/en/1.1.x/patterns/jquery/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925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r>
              <a:rPr lang="en-US" altLang="ja-JP" dirty="0"/>
              <a:t> </a:t>
            </a:r>
            <a:r>
              <a:rPr lang="en-US" altLang="ja-JP" dirty="0" err="1"/>
              <a:t>tiện</a:t>
            </a:r>
            <a:r>
              <a:rPr lang="en-US" altLang="ja-JP" dirty="0"/>
              <a:t> </a:t>
            </a:r>
            <a:r>
              <a:rPr lang="en-US" altLang="ja-JP" dirty="0" err="1"/>
              <a:t>ích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959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Addin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dịch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việt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chrome browser</a:t>
            </a:r>
          </a:p>
          <a:p>
            <a:pPr lvl="1"/>
            <a:r>
              <a:rPr kumimoji="1" lang="en-US" altLang="ja-JP" dirty="0">
                <a:hlinkClick r:id="rId2"/>
              </a:rPr>
              <a:t>https://chrome.google.com/webstore/detail/d%E1%BB%8Bch-anh-vi%E1%BB%87t-translate-e/jejemeonlhibjibgehcmdlldoebijolf?hl=vi</a:t>
            </a:r>
            <a:endParaRPr kumimoji="1" lang="en-US" altLang="ja-JP" dirty="0"/>
          </a:p>
          <a:p>
            <a:pPr lvl="1"/>
            <a:r>
              <a:rPr lang="en-US" altLang="ja-JP" dirty="0"/>
              <a:t>https://chrome.google.com/webstore/detail/select-to-translate-trans/hkbmajmmaeonfhjdcofabfilgfigpbao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55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Bước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lang="en-US" altLang="ja-JP" dirty="0" err="1"/>
              <a:t>hiểu</a:t>
            </a:r>
            <a:r>
              <a:rPr lang="en-US" altLang="ja-JP" dirty="0"/>
              <a:t> </a:t>
            </a:r>
            <a:r>
              <a:rPr lang="en-US" altLang="ja-JP" dirty="0" err="1"/>
              <a:t>sâu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front end</a:t>
            </a:r>
          </a:p>
          <a:p>
            <a:pPr lvl="1"/>
            <a:r>
              <a:rPr kumimoji="1" lang="en-US" altLang="ja-JP" dirty="0"/>
              <a:t>React Js</a:t>
            </a:r>
          </a:p>
          <a:p>
            <a:pPr lvl="1"/>
            <a:r>
              <a:rPr kumimoji="1" lang="en-US" altLang="ja-JP" dirty="0"/>
              <a:t>Vue JS</a:t>
            </a:r>
          </a:p>
          <a:p>
            <a:pPr lvl="1"/>
            <a:r>
              <a:rPr lang="en-US" altLang="ja-JP" dirty="0"/>
              <a:t>Angular</a:t>
            </a:r>
          </a:p>
          <a:p>
            <a:r>
              <a:rPr kumimoji="1" lang="en-US" altLang="ja-JP" dirty="0" err="1"/>
              <a:t>Tìm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hiểu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sauau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thêm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backend</a:t>
            </a:r>
          </a:p>
          <a:p>
            <a:pPr lvl="1"/>
            <a:r>
              <a:rPr kumimoji="1" lang="en-US" altLang="ja-JP" dirty="0" err="1"/>
              <a:t>DataBase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Load </a:t>
            </a:r>
            <a:r>
              <a:rPr kumimoji="1" lang="en-US" altLang="ja-JP" dirty="0" err="1"/>
              <a:t>Blancing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Deploy server </a:t>
            </a:r>
          </a:p>
          <a:p>
            <a:pPr lvl="2"/>
            <a:r>
              <a:rPr kumimoji="1" lang="en-US" altLang="ja-JP" dirty="0"/>
              <a:t>cloud  service (ex: AWS, digital ocean)</a:t>
            </a:r>
          </a:p>
          <a:p>
            <a:pPr lvl="2"/>
            <a:r>
              <a:rPr kumimoji="1" lang="en-US" altLang="ja-JP" dirty="0"/>
              <a:t>Server Setup: </a:t>
            </a:r>
            <a:r>
              <a:rPr kumimoji="1" lang="en-US" altLang="ja-JP" dirty="0" err="1"/>
              <a:t>nginx</a:t>
            </a:r>
            <a:endParaRPr kumimoji="1" lang="en-US" altLang="ja-JP" dirty="0"/>
          </a:p>
          <a:p>
            <a:pPr lvl="1"/>
            <a:r>
              <a:rPr lang="en-US" altLang="ja-JP" dirty="0"/>
              <a:t>Security</a:t>
            </a:r>
          </a:p>
          <a:p>
            <a:pPr lvl="2"/>
            <a:r>
              <a:rPr kumimoji="1" lang="en-US" altLang="ja-JP" dirty="0" err="1"/>
              <a:t>Mã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hóa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374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trang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online </a:t>
            </a:r>
            <a:r>
              <a:rPr lang="en-US" altLang="ja-JP" dirty="0" err="1"/>
              <a:t>khác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Udemy</a:t>
            </a:r>
          </a:p>
          <a:p>
            <a:pPr lvl="1"/>
            <a:r>
              <a:rPr lang="en-US" altLang="ja-JP" dirty="0" err="1"/>
              <a:t>Lựa</a:t>
            </a:r>
            <a:r>
              <a:rPr lang="en-US" altLang="ja-JP" dirty="0"/>
              <a:t> </a:t>
            </a:r>
            <a:r>
              <a:rPr lang="en-US" altLang="ja-JP" dirty="0" err="1"/>
              <a:t>chọn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timing sales </a:t>
            </a:r>
          </a:p>
          <a:p>
            <a:r>
              <a:rPr kumimoji="1" lang="en-US" altLang="ja-JP" dirty="0"/>
              <a:t>Coursera</a:t>
            </a:r>
          </a:p>
          <a:p>
            <a:pPr lvl="1"/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nhiều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miễn</a:t>
            </a:r>
            <a:r>
              <a:rPr lang="en-US" altLang="ja-JP" dirty="0"/>
              <a:t> </a:t>
            </a:r>
            <a:r>
              <a:rPr lang="en-US" altLang="ja-JP" dirty="0" err="1"/>
              <a:t>phí</a:t>
            </a:r>
            <a:endParaRPr lang="en-US" altLang="ja-JP" dirty="0"/>
          </a:p>
          <a:p>
            <a:r>
              <a:rPr kumimoji="1" lang="en-US" altLang="ja-JP" dirty="0"/>
              <a:t>Udacity</a:t>
            </a:r>
          </a:p>
          <a:p>
            <a:pPr lvl="1"/>
            <a:r>
              <a:rPr lang="en-US" altLang="ja-JP" dirty="0" err="1"/>
              <a:t>Giá</a:t>
            </a:r>
            <a:r>
              <a:rPr lang="en-US" altLang="ja-JP" dirty="0"/>
              <a:t> </a:t>
            </a:r>
            <a:r>
              <a:rPr lang="en-US" altLang="ja-JP" dirty="0" err="1"/>
              <a:t>hơi</a:t>
            </a:r>
            <a:r>
              <a:rPr lang="en-US" altLang="ja-JP" dirty="0"/>
              <a:t> </a:t>
            </a:r>
            <a:r>
              <a:rPr lang="en-US" altLang="ja-JP" dirty="0" err="1"/>
              <a:t>đắt</a:t>
            </a:r>
            <a:r>
              <a:rPr lang="en-US" altLang="ja-JP" dirty="0"/>
              <a:t> </a:t>
            </a:r>
            <a:r>
              <a:rPr lang="en-US" altLang="ja-JP" dirty="0" err="1"/>
              <a:t>dành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bạn</a:t>
            </a:r>
            <a:r>
              <a:rPr lang="en-US" altLang="ja-JP" dirty="0"/>
              <a:t> </a:t>
            </a:r>
            <a:r>
              <a:rPr lang="en-US" altLang="ja-JP" dirty="0" err="1"/>
              <a:t>nào</a:t>
            </a:r>
            <a:r>
              <a:rPr lang="en-US" altLang="ja-JP" dirty="0"/>
              <a:t> </a:t>
            </a:r>
            <a:r>
              <a:rPr lang="en-US" altLang="ja-JP" dirty="0" err="1"/>
              <a:t>đã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111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75281-3BCA-4351-AAEB-C979DEAD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Những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mình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đã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07CC3-3A1B-4442-9583-1A6EB52F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Python</a:t>
            </a:r>
          </a:p>
          <a:p>
            <a:pPr lvl="1"/>
            <a:r>
              <a:rPr lang="en-US" altLang="ja-JP" dirty="0"/>
              <a:t>Level: Advanced</a:t>
            </a:r>
          </a:p>
          <a:p>
            <a:pPr lvl="1"/>
            <a:r>
              <a:rPr lang="en-US" altLang="ja-JP" dirty="0">
                <a:hlinkClick r:id="rId2"/>
              </a:rPr>
              <a:t>https://classroom.udacity.com/courses/cs212</a:t>
            </a:r>
            <a:endParaRPr lang="en-US" altLang="ja-JP" dirty="0"/>
          </a:p>
          <a:p>
            <a:r>
              <a:rPr lang="en-US" altLang="ja-JP" dirty="0"/>
              <a:t>Html, </a:t>
            </a:r>
            <a:r>
              <a:rPr lang="en-US" altLang="ja-JP" dirty="0" err="1"/>
              <a:t>javascript</a:t>
            </a:r>
            <a:r>
              <a:rPr lang="en-US" altLang="ja-JP" dirty="0"/>
              <a:t>, Angular JS</a:t>
            </a:r>
          </a:p>
          <a:p>
            <a:pPr lvl="1"/>
            <a:r>
              <a:rPr lang="en-US" altLang="ja-JP" dirty="0"/>
              <a:t>https://www.coursera.org/learn/single-page-web-apps-with-angularjs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32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271</Words>
  <Application>Microsoft Office PowerPoint</Application>
  <PresentationFormat>ワイド画面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Dùng Flask để xây dựng web</vt:lpstr>
      <vt:lpstr>Overview</vt:lpstr>
      <vt:lpstr>Keyword</vt:lpstr>
      <vt:lpstr>Các công cụ tiện ích</vt:lpstr>
      <vt:lpstr>Bước tiếp theo</vt:lpstr>
      <vt:lpstr>Các trang học online khác</vt:lpstr>
      <vt:lpstr>Những trang mình đã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71</cp:revision>
  <dcterms:created xsi:type="dcterms:W3CDTF">2020-12-27T02:50:47Z</dcterms:created>
  <dcterms:modified xsi:type="dcterms:W3CDTF">2021-01-02T14:01:18Z</dcterms:modified>
</cp:coreProperties>
</file>