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Dùng</a:t>
            </a:r>
            <a:r>
              <a:rPr kumimoji="1" lang="en-US" altLang="ja-JP" dirty="0"/>
              <a:t> Flask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web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Tuần</a:t>
            </a:r>
            <a:r>
              <a:rPr lang="en-US" altLang="ja-JP" dirty="0"/>
              <a:t> 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320CC-ACF8-469C-B94E-9FF91802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Tổng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kết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0A0D7-DBCE-436E-B45C-04CF7D04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AutoNum type="arabicPeriod"/>
            </a:pPr>
            <a:r>
              <a:rPr lang="en-US" altLang="ja-JP" dirty="0" err="1"/>
              <a:t>Biết</a:t>
            </a:r>
            <a:r>
              <a:rPr lang="en-US" altLang="ja-JP" dirty="0"/>
              <a:t> 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web </a:t>
            </a:r>
            <a:r>
              <a:rPr lang="en-US" altLang="ja-JP" dirty="0" err="1"/>
              <a:t>api</a:t>
            </a:r>
            <a:r>
              <a:rPr lang="en-US" altLang="ja-JP" dirty="0"/>
              <a:t> </a:t>
            </a:r>
            <a:r>
              <a:rPr lang="en-US" altLang="ja-JP" dirty="0" err="1"/>
              <a:t>dùng</a:t>
            </a:r>
            <a:r>
              <a:rPr lang="en-US" altLang="ja-JP" dirty="0"/>
              <a:t> flask</a:t>
            </a:r>
          </a:p>
          <a:p>
            <a:pPr marL="1371600" lvl="2" indent="-457200">
              <a:buAutoNum type="arabicPeriod"/>
            </a:pPr>
            <a:r>
              <a:rPr lang="en-US" altLang="ja-JP" dirty="0"/>
              <a:t>Method: POST, GET, PUT, DELETE</a:t>
            </a:r>
          </a:p>
          <a:p>
            <a:pPr marL="1371600" lvl="2" indent="-457200">
              <a:buAutoNum type="arabicPeriod"/>
            </a:pP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tiếp</a:t>
            </a:r>
            <a:r>
              <a:rPr lang="en-US" altLang="ja-JP" dirty="0"/>
              <a:t> </a:t>
            </a:r>
            <a:r>
              <a:rPr lang="en-US" altLang="ja-JP" dirty="0" err="1"/>
              <a:t>nhận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thông</a:t>
            </a:r>
            <a:r>
              <a:rPr lang="en-US" altLang="ja-JP" dirty="0"/>
              <a:t> tin </a:t>
            </a:r>
            <a:r>
              <a:rPr lang="en-US" altLang="ja-JP" dirty="0" err="1"/>
              <a:t>gửi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browser </a:t>
            </a:r>
            <a:r>
              <a:rPr lang="en-US" altLang="ja-JP" dirty="0" err="1"/>
              <a:t>về</a:t>
            </a:r>
            <a:r>
              <a:rPr lang="en-US" altLang="ja-JP" dirty="0"/>
              <a:t> server</a:t>
            </a:r>
          </a:p>
          <a:p>
            <a:pPr marL="1371600" lvl="2" indent="-457200">
              <a:buAutoNum type="arabicPeriod"/>
            </a:pPr>
            <a:r>
              <a:rPr lang="en-US" altLang="ja-JP" dirty="0" err="1"/>
              <a:t>Biết</a:t>
            </a:r>
            <a:r>
              <a:rPr lang="en-US" altLang="ja-JP" dirty="0"/>
              <a:t> 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phân</a:t>
            </a:r>
            <a:r>
              <a:rPr lang="en-US" altLang="ja-JP" dirty="0"/>
              <a:t> chia </a:t>
            </a:r>
            <a:r>
              <a:rPr lang="en-US" altLang="ja-JP" dirty="0" err="1"/>
              <a:t>api</a:t>
            </a:r>
            <a:r>
              <a:rPr lang="en-US" altLang="ja-JP" dirty="0"/>
              <a:t> </a:t>
            </a:r>
            <a:r>
              <a:rPr lang="en-US" altLang="ja-JP" dirty="0" err="1"/>
              <a:t>vào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folder </a:t>
            </a:r>
            <a:r>
              <a:rPr lang="en-US" altLang="ja-JP" dirty="0" err="1"/>
              <a:t>khác</a:t>
            </a:r>
            <a:r>
              <a:rPr lang="en-US" altLang="ja-JP" dirty="0"/>
              <a:t> </a:t>
            </a:r>
            <a:r>
              <a:rPr lang="en-US" altLang="ja-JP" dirty="0" err="1"/>
              <a:t>nhau</a:t>
            </a:r>
            <a:endParaRPr lang="en-US" altLang="ja-JP" dirty="0"/>
          </a:p>
          <a:p>
            <a:pPr marL="914400" lvl="1" indent="-457200">
              <a:buAutoNum type="arabicPeriod"/>
            </a:pPr>
            <a:r>
              <a:rPr lang="en-US" altLang="ja-JP" dirty="0" err="1"/>
              <a:t>Biết</a:t>
            </a:r>
            <a:r>
              <a:rPr lang="en-US" altLang="ja-JP" dirty="0"/>
              <a:t> </a:t>
            </a:r>
            <a:r>
              <a:rPr lang="en-US" altLang="ja-JP" dirty="0" err="1"/>
              <a:t>cách</a:t>
            </a:r>
            <a:r>
              <a:rPr lang="en-US" altLang="ja-JP" dirty="0"/>
              <a:t> render </a:t>
            </a:r>
            <a:r>
              <a:rPr lang="en-US" altLang="ja-JP" dirty="0" err="1"/>
              <a:t>phần</a:t>
            </a:r>
            <a:r>
              <a:rPr lang="en-US" altLang="ja-JP" dirty="0"/>
              <a:t> </a:t>
            </a:r>
            <a:r>
              <a:rPr lang="en-US" altLang="ja-JP" dirty="0" err="1"/>
              <a:t>hiển</a:t>
            </a:r>
            <a:r>
              <a:rPr lang="en-US" altLang="ja-JP" dirty="0"/>
              <a:t> </a:t>
            </a:r>
            <a:r>
              <a:rPr lang="en-US" altLang="ja-JP" dirty="0" err="1"/>
              <a:t>thị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html, </a:t>
            </a:r>
            <a:r>
              <a:rPr lang="en-US" altLang="ja-JP" dirty="0" err="1"/>
              <a:t>javascript</a:t>
            </a:r>
            <a:r>
              <a:rPr lang="en-US" altLang="ja-JP" dirty="0"/>
              <a:t> </a:t>
            </a:r>
            <a:r>
              <a:rPr lang="en-US" altLang="ja-JP" dirty="0" err="1"/>
              <a:t>bằng</a:t>
            </a:r>
            <a:r>
              <a:rPr lang="en-US" altLang="ja-JP" dirty="0"/>
              <a:t> flask</a:t>
            </a:r>
          </a:p>
          <a:p>
            <a:pPr marL="914400" lvl="1" indent="-457200">
              <a:buAutoNum type="arabicPeriod"/>
            </a:pPr>
            <a:r>
              <a:rPr lang="en-US" altLang="ja-JP" dirty="0" err="1"/>
              <a:t>Biết</a:t>
            </a:r>
            <a:r>
              <a:rPr lang="en-US" altLang="ja-JP" dirty="0"/>
              <a:t> 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dùng</a:t>
            </a:r>
            <a:r>
              <a:rPr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cụ</a:t>
            </a:r>
            <a:r>
              <a:rPr lang="en-US" altLang="ja-JP" dirty="0"/>
              <a:t> post man </a:t>
            </a:r>
            <a:r>
              <a:rPr lang="en-US" altLang="ja-JP" dirty="0" err="1"/>
              <a:t>để</a:t>
            </a:r>
            <a:r>
              <a:rPr lang="en-US" altLang="ja-JP" dirty="0"/>
              <a:t> test </a:t>
            </a:r>
            <a:r>
              <a:rPr lang="en-US" altLang="ja-JP" dirty="0" err="1"/>
              <a:t>api</a:t>
            </a:r>
            <a:endParaRPr lang="en-US" altLang="ja-JP" dirty="0"/>
          </a:p>
          <a:p>
            <a:pPr marL="914400" lvl="1" indent="-457200">
              <a:buAutoNum type="arabicPeriod"/>
            </a:pPr>
            <a:r>
              <a:rPr lang="en-US" altLang="ja-JP" dirty="0" err="1"/>
              <a:t>Tạo</a:t>
            </a:r>
            <a:r>
              <a:rPr lang="en-US" altLang="ja-JP" dirty="0"/>
              <a:t> ra </a:t>
            </a:r>
            <a:r>
              <a:rPr lang="en-US" altLang="ja-JP" dirty="0" err="1"/>
              <a:t>những</a:t>
            </a:r>
            <a:r>
              <a:rPr lang="en-US" altLang="ja-JP" dirty="0"/>
              <a:t> function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tính</a:t>
            </a:r>
            <a:r>
              <a:rPr lang="en-US" altLang="ja-JP" dirty="0"/>
              <a:t> </a:t>
            </a:r>
            <a:r>
              <a:rPr lang="en-US" altLang="ja-JP" dirty="0" err="1"/>
              <a:t>ngũ</a:t>
            </a:r>
            <a:r>
              <a:rPr lang="en-US" altLang="ja-JP" dirty="0"/>
              <a:t> </a:t>
            </a:r>
            <a:r>
              <a:rPr lang="en-US" altLang="ja-JP" dirty="0" err="1"/>
              <a:t>hành</a:t>
            </a:r>
            <a:r>
              <a:rPr lang="en-US" altLang="ja-JP" dirty="0"/>
              <a:t>…</a:t>
            </a:r>
          </a:p>
          <a:p>
            <a:pPr marL="914400" lvl="1" indent="-457200">
              <a:buAutoNum type="arabicPeriod"/>
            </a:pPr>
            <a:r>
              <a:rPr lang="en-US" altLang="ja-JP" dirty="0"/>
              <a:t>1 </a:t>
            </a:r>
            <a:r>
              <a:rPr lang="en-US" altLang="ja-JP" dirty="0" err="1"/>
              <a:t>số</a:t>
            </a:r>
            <a:r>
              <a:rPr lang="en-US" altLang="ja-JP" dirty="0"/>
              <a:t> keywork </a:t>
            </a:r>
          </a:p>
          <a:p>
            <a:pPr marL="1371600" lvl="2" indent="-457200">
              <a:buAutoNum type="arabicPeriod"/>
            </a:pPr>
            <a:r>
              <a:rPr lang="en-US" altLang="ja-JP" dirty="0"/>
              <a:t>Metadata coding style (coding </a:t>
            </a:r>
            <a:r>
              <a:rPr lang="en-US" altLang="ja-JP" dirty="0" err="1"/>
              <a:t>theo</a:t>
            </a:r>
            <a:r>
              <a:rPr lang="en-US" altLang="ja-JP" dirty="0"/>
              <a:t> data )</a:t>
            </a:r>
          </a:p>
          <a:p>
            <a:pPr marL="1371600" lvl="2" indent="-457200">
              <a:buAutoNum type="arabicPeriod"/>
            </a:pPr>
            <a:r>
              <a:rPr lang="en-US" altLang="ja-JP" dirty="0" err="1"/>
              <a:t>Constract</a:t>
            </a:r>
            <a:r>
              <a:rPr lang="en-US" altLang="ja-JP" dirty="0"/>
              <a:t> coding style (coding </a:t>
            </a:r>
            <a:r>
              <a:rPr lang="en-US" altLang="ja-JP" dirty="0" err="1"/>
              <a:t>theo</a:t>
            </a:r>
            <a:r>
              <a:rPr lang="en-US" altLang="ja-JP" dirty="0"/>
              <a:t> </a:t>
            </a:r>
            <a:r>
              <a:rPr lang="en-US" altLang="ja-JP" dirty="0" err="1"/>
              <a:t>hợp</a:t>
            </a:r>
            <a:r>
              <a:rPr lang="en-US" altLang="ja-JP" dirty="0"/>
              <a:t> </a:t>
            </a:r>
            <a:r>
              <a:rPr lang="en-US" altLang="ja-JP" dirty="0" err="1"/>
              <a:t>đồng</a:t>
            </a:r>
            <a:r>
              <a:rPr lang="en-US" altLang="ja-JP" dirty="0"/>
              <a:t>)</a:t>
            </a:r>
          </a:p>
          <a:p>
            <a:pPr marL="914400" lvl="1" indent="-457200">
              <a:buAutoNum type="arabicPeriod"/>
            </a:pPr>
            <a:r>
              <a:rPr lang="en-US" altLang="ja-JP" dirty="0"/>
              <a:t>1 </a:t>
            </a:r>
            <a:r>
              <a:rPr lang="en-US" altLang="ja-JP" dirty="0" err="1"/>
              <a:t>số</a:t>
            </a:r>
            <a:r>
              <a:rPr lang="en-US" altLang="ja-JP" dirty="0"/>
              <a:t> </a:t>
            </a:r>
            <a:r>
              <a:rPr lang="en-US" altLang="ja-JP" dirty="0" err="1"/>
              <a:t>khái</a:t>
            </a:r>
            <a:r>
              <a:rPr lang="en-US" altLang="ja-JP" dirty="0"/>
              <a:t> </a:t>
            </a:r>
            <a:r>
              <a:rPr lang="en-US" altLang="ja-JP" dirty="0" err="1"/>
              <a:t>niệm</a:t>
            </a:r>
            <a:r>
              <a:rPr lang="en-US" altLang="ja-JP" dirty="0"/>
              <a:t> </a:t>
            </a:r>
            <a:r>
              <a:rPr lang="en-US" altLang="ja-JP" dirty="0" err="1"/>
              <a:t>liên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đến</a:t>
            </a:r>
            <a:r>
              <a:rPr lang="en-US" altLang="ja-JP" dirty="0"/>
              <a:t> react </a:t>
            </a:r>
          </a:p>
          <a:p>
            <a:pPr marL="914400" lvl="1" indent="-457200">
              <a:buAutoNum type="arabicPeriod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117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320CC-ACF8-469C-B94E-9FF91802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Nối</a:t>
            </a:r>
            <a:r>
              <a:rPr kumimoji="1" lang="en-US" altLang="ja-JP" dirty="0"/>
              <a:t> server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client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5D673CB-5645-4DCA-94E0-8091E8B77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4591"/>
            <a:ext cx="10559796" cy="315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5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75281-3BCA-4351-AAEB-C979DEAD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Bước</a:t>
            </a:r>
            <a:r>
              <a:rPr lang="en-US" altLang="ja-JP" dirty="0"/>
              <a:t> </a:t>
            </a:r>
            <a:r>
              <a:rPr lang="en-US" altLang="ja-JP" dirty="0" err="1"/>
              <a:t>tiếp</a:t>
            </a:r>
            <a:r>
              <a:rPr lang="en-US" altLang="ja-JP" dirty="0"/>
              <a:t> </a:t>
            </a:r>
            <a:r>
              <a:rPr lang="en-US" altLang="ja-JP" dirty="0" err="1"/>
              <a:t>theo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07CC3-3A1B-4442-9583-1A6EB52F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/>
              <a:t>Tìm</a:t>
            </a:r>
            <a:r>
              <a:rPr kumimoji="1" lang="en-US" altLang="ja-JP" dirty="0"/>
              <a:t> </a:t>
            </a:r>
            <a:r>
              <a:rPr lang="en-US" altLang="ja-JP" dirty="0" err="1"/>
              <a:t>hiểu</a:t>
            </a:r>
            <a:r>
              <a:rPr lang="en-US" altLang="ja-JP" dirty="0"/>
              <a:t> </a:t>
            </a:r>
            <a:r>
              <a:rPr lang="en-US" altLang="ja-JP" dirty="0" err="1"/>
              <a:t>sâu</a:t>
            </a:r>
            <a:r>
              <a:rPr lang="en-US" altLang="ja-JP" dirty="0"/>
              <a:t> </a:t>
            </a:r>
            <a:r>
              <a:rPr lang="en-US" altLang="ja-JP" dirty="0" err="1"/>
              <a:t>thêm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front end</a:t>
            </a:r>
          </a:p>
          <a:p>
            <a:pPr lvl="1"/>
            <a:r>
              <a:rPr kumimoji="1" lang="en-US" altLang="ja-JP" dirty="0"/>
              <a:t>React Js</a:t>
            </a:r>
          </a:p>
          <a:p>
            <a:pPr lvl="1"/>
            <a:r>
              <a:rPr kumimoji="1" lang="en-US" altLang="ja-JP" dirty="0"/>
              <a:t>Vue JS</a:t>
            </a:r>
          </a:p>
          <a:p>
            <a:pPr lvl="1"/>
            <a:r>
              <a:rPr lang="en-US" altLang="ja-JP" dirty="0"/>
              <a:t>Angular</a:t>
            </a:r>
          </a:p>
          <a:p>
            <a:r>
              <a:rPr kumimoji="1" lang="en-US" altLang="ja-JP" dirty="0" err="1"/>
              <a:t>Tìm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sâu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thêm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backend</a:t>
            </a:r>
          </a:p>
          <a:p>
            <a:pPr lvl="1"/>
            <a:r>
              <a:rPr kumimoji="1" lang="en-US" altLang="ja-JP" dirty="0" err="1"/>
              <a:t>DataBase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Load </a:t>
            </a:r>
            <a:r>
              <a:rPr kumimoji="1" lang="en-US" altLang="ja-JP" dirty="0" err="1"/>
              <a:t>Blancing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Deploy server </a:t>
            </a:r>
          </a:p>
          <a:p>
            <a:pPr lvl="2"/>
            <a:r>
              <a:rPr kumimoji="1" lang="en-US" altLang="ja-JP" dirty="0"/>
              <a:t>cloud  service (ex: AWS, digital ocean)</a:t>
            </a:r>
          </a:p>
          <a:p>
            <a:pPr lvl="2"/>
            <a:r>
              <a:rPr kumimoji="1" lang="en-US" altLang="ja-JP" dirty="0"/>
              <a:t>Server Setup: </a:t>
            </a:r>
            <a:r>
              <a:rPr kumimoji="1" lang="en-US" altLang="ja-JP" dirty="0" err="1"/>
              <a:t>nginx</a:t>
            </a:r>
            <a:endParaRPr kumimoji="1" lang="en-US" altLang="ja-JP" dirty="0"/>
          </a:p>
          <a:p>
            <a:pPr lvl="1"/>
            <a:r>
              <a:rPr lang="en-US" altLang="ja-JP" dirty="0"/>
              <a:t>Security</a:t>
            </a:r>
          </a:p>
          <a:p>
            <a:pPr lvl="2"/>
            <a:r>
              <a:rPr kumimoji="1" lang="en-US" altLang="ja-JP" dirty="0" err="1"/>
              <a:t>Mã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hóa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4374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153</Words>
  <Application>Microsoft Office PowerPoint</Application>
  <PresentationFormat>ワイド画面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Dùng Flask để xây dựng web</vt:lpstr>
      <vt:lpstr>Tổng kết</vt:lpstr>
      <vt:lpstr>Nối server với client</vt:lpstr>
      <vt:lpstr>Bước tiếp theo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60</cp:revision>
  <dcterms:created xsi:type="dcterms:W3CDTF">2020-12-27T02:50:47Z</dcterms:created>
  <dcterms:modified xsi:type="dcterms:W3CDTF">2021-01-10T09:13:22Z</dcterms:modified>
</cp:coreProperties>
</file>