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d%E1%BB%8Bch-anh-vi%E1%BB%87t-translate-e/jejemeonlhibjibgehcmdlldoebijolf?hl=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udacity.com/courses/cs2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429000"/>
            <a:ext cx="2994870" cy="228218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C1E9EEF-A4BE-4BED-A8E0-A2415FA8964B}"/>
              </a:ext>
            </a:extLst>
          </p:cNvPr>
          <p:cNvCxnSpPr>
            <a:cxnSpLocks/>
          </p:cNvCxnSpPr>
          <p:nvPr/>
        </p:nvCxnSpPr>
        <p:spPr>
          <a:xfrm>
            <a:off x="4110606" y="3812797"/>
            <a:ext cx="354854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DC90A1-1DFD-4966-B14C-71E2FE9EB8D7}"/>
              </a:ext>
            </a:extLst>
          </p:cNvPr>
          <p:cNvSpPr txBox="1"/>
          <p:nvPr/>
        </p:nvSpPr>
        <p:spPr>
          <a:xfrm>
            <a:off x="4293762" y="3229919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API</a:t>
            </a:r>
          </a:p>
          <a:p>
            <a:r>
              <a:rPr kumimoji="1" lang="en-US" altLang="ja-JP" dirty="0"/>
              <a:t>(Application Program Interface)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3973256" y="132975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1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 render html</a:t>
            </a:r>
          </a:p>
          <a:p>
            <a:r>
              <a:rPr kumimoji="1" lang="en-US" altLang="ja-JP" dirty="0"/>
              <a:t>Flask render html with data</a:t>
            </a:r>
            <a:endParaRPr lang="en-US" altLang="ja-JP" dirty="0"/>
          </a:p>
          <a:p>
            <a:r>
              <a:rPr kumimoji="1" lang="en-US" altLang="ja-JP" dirty="0"/>
              <a:t>Flask </a:t>
            </a:r>
            <a:r>
              <a:rPr kumimoji="1" lang="en-US" altLang="ja-JP" dirty="0" err="1"/>
              <a:t>jquery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https://flask.palletsprojects.com/en/1.1.x/patterns/jquery/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92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Tran Kim </a:t>
            </a:r>
            <a:r>
              <a:rPr lang="en-US" altLang="ja-JP" dirty="0" err="1"/>
              <a:t>Trung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</a:p>
          <a:p>
            <a:pPr lvl="1"/>
            <a:r>
              <a:rPr lang="en-US" altLang="ja-JP" dirty="0">
                <a:hlinkClick r:id="rId2"/>
              </a:rPr>
              <a:t>https://www.w3schools.com/</a:t>
            </a:r>
            <a:endParaRPr lang="en-US" altLang="ja-JP" dirty="0"/>
          </a:p>
          <a:p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gửi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form -&gt; server</a:t>
            </a:r>
          </a:p>
          <a:p>
            <a:pPr lvl="1"/>
            <a:r>
              <a:rPr lang="en-US" altLang="ja-JP" dirty="0"/>
              <a:t>How to get data from html form flask</a:t>
            </a:r>
          </a:p>
          <a:p>
            <a:pPr lvl="2"/>
            <a:r>
              <a:rPr lang="en-US" altLang="ja-JP"/>
              <a:t>Youtube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5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Nguyễn </a:t>
            </a:r>
            <a:r>
              <a:rPr kumimoji="1" lang="en-US" altLang="ja-JP" dirty="0" err="1"/>
              <a:t>Nhật</a:t>
            </a:r>
            <a:r>
              <a:rPr kumimoji="1" lang="en-US" altLang="ja-JP" dirty="0"/>
              <a:t> Nam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Front End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en-US" altLang="ja-JP" dirty="0"/>
              <a:t>, ajax, bootstrap</a:t>
            </a:r>
          </a:p>
        </p:txBody>
      </p:sp>
    </p:spTree>
    <p:extLst>
      <p:ext uri="{BB962C8B-B14F-4D97-AF65-F5344CB8AC3E}">
        <p14:creationId xmlns:p14="http://schemas.microsoft.com/office/powerpoint/2010/main" val="38581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tiện</a:t>
            </a:r>
            <a:r>
              <a:rPr lang="en-US" altLang="ja-JP" dirty="0"/>
              <a:t> </a:t>
            </a:r>
            <a:r>
              <a:rPr lang="en-US" altLang="ja-JP" dirty="0" err="1"/>
              <a:t>ích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Addin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chrome browser</a:t>
            </a:r>
          </a:p>
          <a:p>
            <a:pPr lvl="1"/>
            <a:r>
              <a:rPr kumimoji="1" lang="en-US" altLang="ja-JP" dirty="0">
                <a:hlinkClick r:id="rId2"/>
              </a:rPr>
              <a:t>https://chrome.google.com/webstore/detail/d%E1%BB%8Bch-anh-vi%E1%BB%87t-translate-e/jejemeonlhibjibgehcmdlldoebijolf?hl=vi</a:t>
            </a:r>
            <a:endParaRPr kumimoji="1" lang="en-US" altLang="ja-JP" dirty="0"/>
          </a:p>
          <a:p>
            <a:pPr lvl="1"/>
            <a:r>
              <a:rPr lang="en-US" altLang="ja-JP" dirty="0"/>
              <a:t>https://chrome.google.com/webstore/detail/select-to-translate-trans/hkbmajmmaeonfhjdcofabfilgfigpbao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55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sâu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front end</a:t>
            </a:r>
          </a:p>
          <a:p>
            <a:pPr lvl="1"/>
            <a:r>
              <a:rPr kumimoji="1" lang="en-US" altLang="ja-JP" dirty="0"/>
              <a:t>React Js</a:t>
            </a:r>
          </a:p>
          <a:p>
            <a:pPr lvl="1"/>
            <a:r>
              <a:rPr kumimoji="1" lang="en-US" altLang="ja-JP" dirty="0"/>
              <a:t>Vue JS</a:t>
            </a:r>
          </a:p>
          <a:p>
            <a:pPr lvl="1"/>
            <a:r>
              <a:rPr lang="en-US" altLang="ja-JP" dirty="0"/>
              <a:t>Angular</a:t>
            </a:r>
          </a:p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sâu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backend</a:t>
            </a:r>
          </a:p>
          <a:p>
            <a:pPr lvl="1"/>
            <a:r>
              <a:rPr kumimoji="1" lang="en-US" altLang="ja-JP" dirty="0" err="1"/>
              <a:t>DataBase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Load </a:t>
            </a:r>
            <a:r>
              <a:rPr kumimoji="1" lang="en-US" altLang="ja-JP" dirty="0" err="1"/>
              <a:t>Blancing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Deploy server </a:t>
            </a:r>
          </a:p>
          <a:p>
            <a:pPr lvl="2"/>
            <a:r>
              <a:rPr kumimoji="1" lang="en-US" altLang="ja-JP" dirty="0"/>
              <a:t>cloud  service (ex: AWS, digital ocean)</a:t>
            </a:r>
          </a:p>
          <a:p>
            <a:pPr lvl="2"/>
            <a:r>
              <a:rPr kumimoji="1" lang="en-US" altLang="ja-JP" dirty="0"/>
              <a:t>Server Setup: </a:t>
            </a:r>
            <a:r>
              <a:rPr kumimoji="1" lang="en-US" altLang="ja-JP" dirty="0" err="1"/>
              <a:t>nginx</a:t>
            </a:r>
            <a:endParaRPr kumimoji="1" lang="en-US" altLang="ja-JP" dirty="0"/>
          </a:p>
          <a:p>
            <a:pPr lvl="1"/>
            <a:r>
              <a:rPr lang="en-US" altLang="ja-JP" dirty="0"/>
              <a:t>Security</a:t>
            </a:r>
          </a:p>
          <a:p>
            <a:pPr lvl="2"/>
            <a:r>
              <a:rPr kumimoji="1" lang="en-US" altLang="ja-JP" dirty="0" err="1"/>
              <a:t>Mã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hóa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37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trang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online </a:t>
            </a:r>
            <a:r>
              <a:rPr lang="en-US" altLang="ja-JP" dirty="0" err="1"/>
              <a:t>khác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Udemy</a:t>
            </a:r>
          </a:p>
          <a:p>
            <a:pPr lvl="1"/>
            <a:r>
              <a:rPr lang="en-US" altLang="ja-JP" dirty="0" err="1"/>
              <a:t>Lựa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timing sales </a:t>
            </a:r>
          </a:p>
          <a:p>
            <a:r>
              <a:rPr kumimoji="1" lang="en-US" altLang="ja-JP" dirty="0"/>
              <a:t>Coursera</a:t>
            </a:r>
          </a:p>
          <a:p>
            <a:pPr lvl="1"/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miễn</a:t>
            </a:r>
            <a:r>
              <a:rPr lang="en-US" altLang="ja-JP" dirty="0"/>
              <a:t> </a:t>
            </a:r>
            <a:r>
              <a:rPr lang="en-US" altLang="ja-JP" dirty="0" err="1"/>
              <a:t>phí</a:t>
            </a:r>
            <a:endParaRPr lang="en-US" altLang="ja-JP" dirty="0"/>
          </a:p>
          <a:p>
            <a:r>
              <a:rPr kumimoji="1" lang="en-US" altLang="ja-JP" dirty="0"/>
              <a:t>Udacity</a:t>
            </a:r>
          </a:p>
          <a:p>
            <a:pPr lvl="1"/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hơi</a:t>
            </a:r>
            <a:r>
              <a:rPr lang="en-US" altLang="ja-JP" dirty="0"/>
              <a:t> </a:t>
            </a:r>
            <a:r>
              <a:rPr lang="en-US" altLang="ja-JP" dirty="0" err="1"/>
              <a:t>đắt</a:t>
            </a:r>
            <a:r>
              <a:rPr lang="en-US" altLang="ja-JP" dirty="0"/>
              <a:t> </a:t>
            </a:r>
            <a:r>
              <a:rPr lang="en-US" altLang="ja-JP" dirty="0" err="1"/>
              <a:t>dành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111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</a:p>
          <a:p>
            <a:pPr lvl="1"/>
            <a:r>
              <a:rPr lang="en-US" altLang="ja-JP" dirty="0"/>
              <a:t>Level: Advanced</a:t>
            </a:r>
          </a:p>
          <a:p>
            <a:pPr lvl="1"/>
            <a:r>
              <a:rPr lang="en-US" altLang="ja-JP" dirty="0">
                <a:hlinkClick r:id="rId2"/>
              </a:rPr>
              <a:t>https://classroom.udacity.com/courses/cs212</a:t>
            </a:r>
            <a:endParaRPr lang="en-US" altLang="ja-JP" dirty="0"/>
          </a:p>
          <a:p>
            <a:r>
              <a:rPr lang="en-US" altLang="ja-JP" dirty="0"/>
              <a:t>Html, </a:t>
            </a:r>
            <a:r>
              <a:rPr lang="en-US" altLang="ja-JP" dirty="0" err="1"/>
              <a:t>javascript</a:t>
            </a:r>
            <a:r>
              <a:rPr lang="en-US" altLang="ja-JP" dirty="0"/>
              <a:t>, Angular JS</a:t>
            </a:r>
          </a:p>
          <a:p>
            <a:pPr lvl="1"/>
            <a:r>
              <a:rPr lang="en-US" altLang="ja-JP" dirty="0"/>
              <a:t>https://www.coursera.org/learn/single-page-web-apps-with-angularjs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3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313</Words>
  <Application>Microsoft Office PowerPoint</Application>
  <PresentationFormat>ワイド画面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Dùng Flask để xây dựng web</vt:lpstr>
      <vt:lpstr>Overview</vt:lpstr>
      <vt:lpstr>Keyword</vt:lpstr>
      <vt:lpstr>Tran Kim Trung</vt:lpstr>
      <vt:lpstr>Nguyễn Nhật Nam</vt:lpstr>
      <vt:lpstr>Các công cụ tiện ích</vt:lpstr>
      <vt:lpstr>Bước tiếp theo</vt:lpstr>
      <vt:lpstr>Các trang học online khác</vt:lpstr>
      <vt:lpstr>Những trang mình đã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84</cp:revision>
  <dcterms:created xsi:type="dcterms:W3CDTF">2020-12-27T02:50:47Z</dcterms:created>
  <dcterms:modified xsi:type="dcterms:W3CDTF">2021-01-03T04:16:44Z</dcterms:modified>
</cp:coreProperties>
</file>