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2020/12/27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.palletsprojects.com/en/1.1.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Dùng</a:t>
            </a:r>
            <a:r>
              <a:rPr kumimoji="1" lang="en-US" altLang="ja-JP" dirty="0"/>
              <a:t> Flask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web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C24E-B673-4882-BD7D-245052D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37" y="272788"/>
            <a:ext cx="5193484" cy="1325563"/>
          </a:xfrm>
        </p:spPr>
        <p:txBody>
          <a:bodyPr/>
          <a:lstStyle/>
          <a:p>
            <a:r>
              <a:rPr lang="en-US" altLang="ja-JP" dirty="0" err="1"/>
              <a:t>Giới</a:t>
            </a:r>
            <a:r>
              <a:rPr lang="en-US" altLang="ja-JP" dirty="0"/>
              <a:t> </a:t>
            </a:r>
            <a:r>
              <a:rPr lang="en-US" altLang="ja-JP" dirty="0" err="1"/>
              <a:t>thiệu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CC5BEF-0A00-41DA-AC40-F415A6920B17}"/>
              </a:ext>
            </a:extLst>
          </p:cNvPr>
          <p:cNvSpPr/>
          <p:nvPr/>
        </p:nvSpPr>
        <p:spPr>
          <a:xfrm>
            <a:off x="704675" y="1690688"/>
            <a:ext cx="5561901" cy="48021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0AF825-8291-4BFD-A2BD-DD710107BB37}"/>
              </a:ext>
            </a:extLst>
          </p:cNvPr>
          <p:cNvSpPr txBox="1"/>
          <p:nvPr/>
        </p:nvSpPr>
        <p:spPr>
          <a:xfrm>
            <a:off x="704675" y="128790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Xemtuoi.com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904E62-AE3B-4F12-8702-2C081215B60B}"/>
              </a:ext>
            </a:extLst>
          </p:cNvPr>
          <p:cNvSpPr/>
          <p:nvPr/>
        </p:nvSpPr>
        <p:spPr>
          <a:xfrm>
            <a:off x="1157681" y="2734811"/>
            <a:ext cx="1820411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2/1998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C49579-6DD0-4919-9FC8-2E5B973DAC08}"/>
              </a:ext>
            </a:extLst>
          </p:cNvPr>
          <p:cNvSpPr/>
          <p:nvPr/>
        </p:nvSpPr>
        <p:spPr>
          <a:xfrm>
            <a:off x="3431098" y="2734810"/>
            <a:ext cx="1820411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3/2002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FFE4486-F556-4A68-9803-36FBDCD7620E}"/>
              </a:ext>
            </a:extLst>
          </p:cNvPr>
          <p:cNvSpPr/>
          <p:nvPr/>
        </p:nvSpPr>
        <p:spPr>
          <a:xfrm>
            <a:off x="2349753" y="3531764"/>
            <a:ext cx="1760853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Ngũ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hành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4C450A-F15A-4910-8F9D-746FDCE1816D}"/>
              </a:ext>
            </a:extLst>
          </p:cNvPr>
          <p:cNvSpPr txBox="1"/>
          <p:nvPr/>
        </p:nvSpPr>
        <p:spPr>
          <a:xfrm>
            <a:off x="1532322" y="23320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Bạn</a:t>
            </a:r>
            <a:r>
              <a:rPr kumimoji="1" lang="en-US" altLang="ja-JP" dirty="0"/>
              <a:t> Trai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E410F3-DE5F-475B-9499-03850FA32D06}"/>
              </a:ext>
            </a:extLst>
          </p:cNvPr>
          <p:cNvSpPr txBox="1"/>
          <p:nvPr/>
        </p:nvSpPr>
        <p:spPr>
          <a:xfrm>
            <a:off x="3836196" y="234875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Gái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9F0CED2-96EA-469F-961F-DF1438EAF8DC}"/>
              </a:ext>
            </a:extLst>
          </p:cNvPr>
          <p:cNvSpPr/>
          <p:nvPr/>
        </p:nvSpPr>
        <p:spPr>
          <a:xfrm>
            <a:off x="2349753" y="4446165"/>
            <a:ext cx="1760853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Xem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hợp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tuổi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51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C24E-B673-4882-BD7D-245052D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6" y="245581"/>
            <a:ext cx="5475914" cy="1092770"/>
          </a:xfrm>
        </p:spPr>
        <p:txBody>
          <a:bodyPr/>
          <a:lstStyle/>
          <a:p>
            <a:r>
              <a:rPr kumimoji="1" lang="en-US" altLang="ja-JP" dirty="0" err="1"/>
              <a:t>Kiến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thức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thiết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CC5BEF-0A00-41DA-AC40-F415A6920B17}"/>
              </a:ext>
            </a:extLst>
          </p:cNvPr>
          <p:cNvSpPr/>
          <p:nvPr/>
        </p:nvSpPr>
        <p:spPr>
          <a:xfrm>
            <a:off x="704675" y="1690688"/>
            <a:ext cx="5066951" cy="48021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0AF825-8291-4BFD-A2BD-DD710107BB37}"/>
              </a:ext>
            </a:extLst>
          </p:cNvPr>
          <p:cNvSpPr txBox="1"/>
          <p:nvPr/>
        </p:nvSpPr>
        <p:spPr>
          <a:xfrm>
            <a:off x="620086" y="128790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Xemtuoi.com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904E62-AE3B-4F12-8702-2C081215B60B}"/>
              </a:ext>
            </a:extLst>
          </p:cNvPr>
          <p:cNvSpPr/>
          <p:nvPr/>
        </p:nvSpPr>
        <p:spPr>
          <a:xfrm>
            <a:off x="1157681" y="2734811"/>
            <a:ext cx="1820411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2/1998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C49579-6DD0-4919-9FC8-2E5B973DAC08}"/>
              </a:ext>
            </a:extLst>
          </p:cNvPr>
          <p:cNvSpPr/>
          <p:nvPr/>
        </p:nvSpPr>
        <p:spPr>
          <a:xfrm>
            <a:off x="3431098" y="2734810"/>
            <a:ext cx="1820411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3/2002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4C450A-F15A-4910-8F9D-746FDCE1816D}"/>
              </a:ext>
            </a:extLst>
          </p:cNvPr>
          <p:cNvSpPr txBox="1"/>
          <p:nvPr/>
        </p:nvSpPr>
        <p:spPr>
          <a:xfrm>
            <a:off x="1532322" y="23320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Bạn</a:t>
            </a:r>
            <a:r>
              <a:rPr kumimoji="1" lang="en-US" altLang="ja-JP" dirty="0"/>
              <a:t> Trai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E410F3-DE5F-475B-9499-03850FA32D06}"/>
              </a:ext>
            </a:extLst>
          </p:cNvPr>
          <p:cNvSpPr txBox="1"/>
          <p:nvPr/>
        </p:nvSpPr>
        <p:spPr>
          <a:xfrm>
            <a:off x="3836196" y="231498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Gái</a:t>
            </a:r>
            <a:endParaRPr kumimoji="1" lang="ja-JP" altLang="en-US" dirty="0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780ED26D-8DDF-46C0-ACB6-6C6347F441BE}"/>
              </a:ext>
            </a:extLst>
          </p:cNvPr>
          <p:cNvSpPr/>
          <p:nvPr/>
        </p:nvSpPr>
        <p:spPr>
          <a:xfrm>
            <a:off x="7863278" y="3429000"/>
            <a:ext cx="2994870" cy="228218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781E7-3FB2-4F8D-A726-15F9EFB55EFC}"/>
              </a:ext>
            </a:extLst>
          </p:cNvPr>
          <p:cNvSpPr txBox="1"/>
          <p:nvPr/>
        </p:nvSpPr>
        <p:spPr>
          <a:xfrm>
            <a:off x="8699247" y="22309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Server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C1E9EEF-A4BE-4BED-A8E0-A2415FA8964B}"/>
              </a:ext>
            </a:extLst>
          </p:cNvPr>
          <p:cNvCxnSpPr>
            <a:cxnSpLocks/>
          </p:cNvCxnSpPr>
          <p:nvPr/>
        </p:nvCxnSpPr>
        <p:spPr>
          <a:xfrm>
            <a:off x="4110606" y="3812797"/>
            <a:ext cx="3548543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DC90A1-1DFD-4966-B14C-71E2FE9EB8D7}"/>
              </a:ext>
            </a:extLst>
          </p:cNvPr>
          <p:cNvSpPr txBox="1"/>
          <p:nvPr/>
        </p:nvSpPr>
        <p:spPr>
          <a:xfrm>
            <a:off x="4293762" y="3229919"/>
            <a:ext cx="354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Web API</a:t>
            </a:r>
          </a:p>
          <a:p>
            <a:r>
              <a:rPr kumimoji="1" lang="en-US" altLang="ja-JP" dirty="0"/>
              <a:t>(Application Program Interface)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C875837-8874-4524-AE42-C05BFFB10148}"/>
              </a:ext>
            </a:extLst>
          </p:cNvPr>
          <p:cNvSpPr/>
          <p:nvPr/>
        </p:nvSpPr>
        <p:spPr>
          <a:xfrm>
            <a:off x="2349753" y="3531764"/>
            <a:ext cx="1760853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Ngũ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hành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9CC0F073-9AFC-458B-888B-CA40EEEC6B51}"/>
              </a:ext>
            </a:extLst>
          </p:cNvPr>
          <p:cNvSpPr/>
          <p:nvPr/>
        </p:nvSpPr>
        <p:spPr>
          <a:xfrm>
            <a:off x="2349753" y="4446165"/>
            <a:ext cx="1760853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Xem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hợp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tuổi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ECFC40-EB67-42A3-9B12-A7D9D07F583D}"/>
              </a:ext>
            </a:extLst>
          </p:cNvPr>
          <p:cNvSpPr txBox="1"/>
          <p:nvPr/>
        </p:nvSpPr>
        <p:spPr>
          <a:xfrm>
            <a:off x="3973256" y="132975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Html, </a:t>
            </a:r>
            <a:r>
              <a:rPr kumimoji="1" lang="en-US" altLang="ja-JP" dirty="0" err="1"/>
              <a:t>javascript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621F37-56A8-440F-98D0-184344355CED}"/>
              </a:ext>
            </a:extLst>
          </p:cNvPr>
          <p:cNvSpPr txBox="1"/>
          <p:nvPr/>
        </p:nvSpPr>
        <p:spPr>
          <a:xfrm>
            <a:off x="6096649" y="490068"/>
            <a:ext cx="52245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yêu</a:t>
            </a:r>
            <a:r>
              <a:rPr lang="en-US" altLang="ja-JP" dirty="0"/>
              <a:t> </a:t>
            </a:r>
            <a:r>
              <a:rPr lang="en-US" altLang="ja-JP" dirty="0" err="1"/>
              <a:t>cầu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frontend</a:t>
            </a:r>
          </a:p>
          <a:p>
            <a:pPr marL="342900" indent="-342900">
              <a:buAutoNum type="arabicPeriod"/>
            </a:pPr>
            <a:r>
              <a:rPr lang="en-US" altLang="ja-JP" dirty="0" err="1"/>
              <a:t>Lưu</a:t>
            </a:r>
            <a:r>
              <a:rPr lang="en-US" altLang="ja-JP" dirty="0"/>
              <a:t> </a:t>
            </a:r>
            <a:r>
              <a:rPr lang="en-US" altLang="ja-JP" dirty="0" err="1"/>
              <a:t>trữ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: X</a:t>
            </a:r>
          </a:p>
          <a:p>
            <a:pPr marL="342900" indent="-342900">
              <a:buAutoNum type="arabicPeriod"/>
            </a:pPr>
            <a:endParaRPr kumimoji="1" lang="en-US" altLang="ja-JP" dirty="0"/>
          </a:p>
          <a:p>
            <a:r>
              <a:rPr kumimoji="1" lang="en-US" altLang="ja-JP" dirty="0"/>
              <a:t>Server</a:t>
            </a:r>
          </a:p>
          <a:p>
            <a:pPr marL="342900" indent="-342900">
              <a:buAutoNum type="arabicPeriod"/>
            </a:pPr>
            <a:r>
              <a:rPr lang="en-US" altLang="ja-JP" dirty="0"/>
              <a:t>PHP</a:t>
            </a:r>
          </a:p>
          <a:p>
            <a:pPr marL="342900" indent="-342900">
              <a:buFontTx/>
              <a:buAutoNum type="arabicPeriod"/>
            </a:pPr>
            <a:r>
              <a:rPr lang="en-US" altLang="ja-JP" dirty="0"/>
              <a:t>Ruby: Ruby on rails</a:t>
            </a:r>
          </a:p>
          <a:p>
            <a:pPr marL="342900" indent="-342900">
              <a:buAutoNum type="arabicPeriod"/>
            </a:pPr>
            <a:r>
              <a:rPr kumimoji="1" lang="en-US" altLang="ja-JP" dirty="0" err="1"/>
              <a:t>Javascript</a:t>
            </a:r>
            <a:r>
              <a:rPr kumimoji="1" lang="en-US" altLang="ja-JP" dirty="0"/>
              <a:t>: Node</a:t>
            </a:r>
          </a:p>
          <a:p>
            <a:pPr marL="342900" indent="-342900">
              <a:buAutoNum type="arabicPeriod"/>
            </a:pPr>
            <a:r>
              <a:rPr lang="en-US" altLang="ja-JP" dirty="0"/>
              <a:t>Python: </a:t>
            </a:r>
            <a:r>
              <a:rPr lang="en-US" altLang="ja-JP" dirty="0">
                <a:solidFill>
                  <a:srgbClr val="FF0000"/>
                </a:solidFill>
              </a:rPr>
              <a:t>Flask</a:t>
            </a:r>
            <a:r>
              <a:rPr lang="en-US" altLang="ja-JP" dirty="0"/>
              <a:t>, Django</a:t>
            </a:r>
          </a:p>
          <a:p>
            <a:pPr marL="800100" lvl="1" indent="-342900">
              <a:buAutoNum type="arabicPeriod"/>
            </a:pPr>
            <a:r>
              <a:rPr kumimoji="1" lang="en-US" altLang="ja-JP" dirty="0"/>
              <a:t>AI (python)</a:t>
            </a:r>
          </a:p>
          <a:p>
            <a:pPr marL="800100" lvl="1" indent="-342900">
              <a:buAutoNum type="arabicPeriod"/>
            </a:pPr>
            <a:r>
              <a:rPr lang="en-US" altLang="ja-JP" dirty="0"/>
              <a:t>Flask: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</a:t>
            </a:r>
            <a:r>
              <a:rPr lang="en-US" altLang="ja-JP" dirty="0" err="1"/>
              <a:t>nhỏ</a:t>
            </a:r>
            <a:r>
              <a:rPr lang="en-US" altLang="ja-JP" dirty="0"/>
              <a:t> </a:t>
            </a:r>
            <a:r>
              <a:rPr lang="en-US" altLang="ja-JP" dirty="0" err="1"/>
              <a:t>hơn</a:t>
            </a:r>
            <a:r>
              <a:rPr lang="en-US" altLang="ja-JP" dirty="0"/>
              <a:t> (Micro Service)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16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3E275-2D77-4043-B40E-BF722A63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WebAPI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D564A3-577E-46AC-A268-DE208823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Active Learning</a:t>
            </a:r>
          </a:p>
          <a:p>
            <a:pPr lvl="1"/>
            <a:r>
              <a:rPr kumimoji="1" lang="en-US" altLang="ja-JP" dirty="0" err="1"/>
              <a:t>C</a:t>
            </a:r>
            <a:r>
              <a:rPr lang="en-US" altLang="ja-JP" dirty="0" err="1"/>
              <a:t>ó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method </a:t>
            </a:r>
            <a:r>
              <a:rPr lang="en-US" altLang="ja-JP" dirty="0" err="1"/>
              <a:t>nào</a:t>
            </a:r>
            <a:endParaRPr lang="en-US" altLang="ja-JP" dirty="0"/>
          </a:p>
          <a:p>
            <a:pPr lvl="2"/>
            <a:r>
              <a:rPr lang="en-US" altLang="ja-JP" dirty="0"/>
              <a:t>POST: </a:t>
            </a:r>
            <a:r>
              <a:rPr lang="en-US" altLang="ja-JP" dirty="0" err="1"/>
              <a:t>tạo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mới</a:t>
            </a:r>
            <a:endParaRPr lang="en-US" altLang="ja-JP" dirty="0"/>
          </a:p>
          <a:p>
            <a:pPr lvl="2"/>
            <a:r>
              <a:rPr lang="en-US" altLang="ja-JP" dirty="0"/>
              <a:t>GET: </a:t>
            </a:r>
            <a:r>
              <a:rPr lang="en-US" altLang="ja-JP" dirty="0" err="1"/>
              <a:t>lấy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endParaRPr lang="en-US" altLang="ja-JP" dirty="0"/>
          </a:p>
          <a:p>
            <a:pPr lvl="2"/>
            <a:r>
              <a:rPr lang="en-US" altLang="ja-JP" dirty="0"/>
              <a:t>PUT: </a:t>
            </a:r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endParaRPr lang="en-US" altLang="ja-JP" dirty="0"/>
          </a:p>
          <a:p>
            <a:pPr lvl="2"/>
            <a:r>
              <a:rPr lang="en-US" altLang="ja-JP" dirty="0"/>
              <a:t>DELETE: </a:t>
            </a:r>
            <a:r>
              <a:rPr lang="en-US" altLang="ja-JP" dirty="0" err="1"/>
              <a:t>xóa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endParaRPr lang="en-US" altLang="ja-JP" dirty="0"/>
          </a:p>
          <a:p>
            <a:pPr lvl="1"/>
            <a:r>
              <a:rPr kumimoji="1" lang="en-US" altLang="ja-JP" dirty="0" err="1"/>
              <a:t>Làm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lấy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 (query, body)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server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endParaRPr kumimoji="1" lang="en-US" altLang="ja-JP" dirty="0"/>
          </a:p>
          <a:p>
            <a:r>
              <a:rPr kumimoji="1" lang="en-US" altLang="ja-JP" dirty="0"/>
              <a:t>Tips</a:t>
            </a:r>
          </a:p>
          <a:p>
            <a:pPr lvl="1"/>
            <a:r>
              <a:rPr lang="en-US" altLang="ja-JP" dirty="0" err="1"/>
              <a:t>Tận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(addon) </a:t>
            </a:r>
            <a:r>
              <a:rPr lang="en-US" altLang="ja-JP" dirty="0" err="1"/>
              <a:t>giúp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việc</a:t>
            </a:r>
            <a:r>
              <a:rPr lang="en-US" altLang="ja-JP" dirty="0"/>
              <a:t> </a:t>
            </a:r>
            <a:r>
              <a:rPr lang="en-US" altLang="ja-JP" dirty="0" err="1"/>
              <a:t>hiệu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hơn</a:t>
            </a:r>
            <a:endParaRPr kumimoji="1" lang="en-US" altLang="ja-JP" dirty="0"/>
          </a:p>
          <a:p>
            <a:pPr lvl="2"/>
            <a:r>
              <a:rPr lang="en-US" altLang="ja-JP" dirty="0"/>
              <a:t>Chrome Browser</a:t>
            </a:r>
          </a:p>
          <a:p>
            <a:pPr lvl="3"/>
            <a:r>
              <a:rPr kumimoji="1" lang="en-US" altLang="ja-JP" dirty="0"/>
              <a:t>chrome </a:t>
            </a:r>
            <a:r>
              <a:rPr kumimoji="1" lang="en-US" altLang="ja-JP" dirty="0" err="1"/>
              <a:t>vimperator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079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C3DFF-A451-4443-A317-48319919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Tạo</a:t>
            </a:r>
            <a:r>
              <a:rPr kumimoji="1" lang="en-US" altLang="ja-JP" dirty="0"/>
              <a:t> server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0B003-0A3D-4638-B78A-FBAFEAC6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môi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trường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 err="1"/>
              <a:t>Cài</a:t>
            </a:r>
            <a:r>
              <a:rPr kumimoji="1" lang="en-US" altLang="ja-JP" dirty="0"/>
              <a:t> anaconda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err="1"/>
              <a:t>Pycharm</a:t>
            </a:r>
            <a:r>
              <a:rPr lang="en-US" altLang="ja-JP" dirty="0"/>
              <a:t> Community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Quy</a:t>
            </a:r>
            <a:r>
              <a:rPr kumimoji="1" lang="en-US" altLang="ja-JP" dirty="0"/>
              <a:t> </a:t>
            </a:r>
            <a:r>
              <a:rPr lang="en-US" altLang="ja-JP" dirty="0" err="1"/>
              <a:t>tắc</a:t>
            </a:r>
            <a:r>
              <a:rPr lang="en-US" altLang="ja-JP" dirty="0"/>
              <a:t> code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/>
              <a:t>PEP8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Route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err="1"/>
              <a:t>Đường</a:t>
            </a:r>
            <a:r>
              <a:rPr lang="en-US" altLang="ja-JP" dirty="0"/>
              <a:t> </a:t>
            </a:r>
            <a:r>
              <a:rPr lang="en-US" altLang="ja-JP" dirty="0" err="1"/>
              <a:t>dẫn</a:t>
            </a:r>
            <a:r>
              <a:rPr lang="en-US" altLang="ja-JP" dirty="0"/>
              <a:t> / link </a:t>
            </a:r>
            <a:r>
              <a:rPr lang="en-US" altLang="ja-JP" dirty="0" err="1"/>
              <a:t>của</a:t>
            </a:r>
            <a:r>
              <a:rPr lang="en-US" altLang="ja-JP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Flask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hlinkClick r:id="rId2"/>
              </a:rPr>
              <a:t>https://flask.palletsprojects.com/en/1.1.x/</a:t>
            </a:r>
            <a:endParaRPr lang="en-US" altLang="ja-JP" dirty="0"/>
          </a:p>
          <a:p>
            <a:pPr marL="1428750" lvl="2" indent="-514350">
              <a:buFont typeface="+mj-lt"/>
              <a:buAutoNum type="arabicPeriod"/>
            </a:pPr>
            <a:r>
              <a:rPr lang="en-US" altLang="ja-JP" dirty="0"/>
              <a:t>Quick start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ja-JP" dirty="0"/>
              <a:t>Tutorial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Tool test </a:t>
            </a:r>
            <a:r>
              <a:rPr lang="en-US" altLang="ja-JP" dirty="0" err="1"/>
              <a:t>api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Post man</a:t>
            </a:r>
          </a:p>
          <a:p>
            <a:pPr marL="971550" lvl="1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959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320CC-ACF8-469C-B94E-9FF91802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Nội</a:t>
            </a:r>
            <a:r>
              <a:rPr kumimoji="1" lang="en-US" altLang="ja-JP" dirty="0"/>
              <a:t> dung </a:t>
            </a:r>
            <a:r>
              <a:rPr kumimoji="1" lang="en-US" altLang="ja-JP" dirty="0" err="1"/>
              <a:t>tuần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0A0D7-DBCE-436E-B45C-04CF7D04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Mở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rộng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thông</a:t>
            </a:r>
            <a:r>
              <a:rPr kumimoji="1" lang="en-US" altLang="ja-JP" dirty="0"/>
              <a:t> tin </a:t>
            </a:r>
            <a:r>
              <a:rPr kumimoji="1" lang="en-US" altLang="ja-JP" dirty="0" err="1"/>
              <a:t>năm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nữ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Viết</a:t>
            </a:r>
            <a:r>
              <a:rPr lang="en-US" altLang="ja-JP" dirty="0"/>
              <a:t> </a:t>
            </a:r>
            <a:r>
              <a:rPr lang="en-US" altLang="ja-JP" dirty="0" err="1"/>
              <a:t>phần</a:t>
            </a:r>
            <a:r>
              <a:rPr lang="en-US" altLang="ja-JP" dirty="0"/>
              <a:t> logic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tuổi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nam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nữ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r>
              <a:rPr lang="en-US" altLang="ja-JP" dirty="0"/>
              <a:t> hay </a:t>
            </a:r>
            <a:r>
              <a:rPr lang="en-US" altLang="ja-JP" dirty="0" err="1"/>
              <a:t>không</a:t>
            </a:r>
            <a:r>
              <a:rPr lang="en-US" altLang="ja-JP" dirty="0"/>
              <a:t>? -&gt; </a:t>
            </a:r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trọng</a:t>
            </a:r>
            <a:r>
              <a:rPr lang="en-US" altLang="ja-JP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Tìm</a:t>
            </a:r>
            <a:r>
              <a:rPr lang="en-US" altLang="ja-JP" dirty="0"/>
              <a:t>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hiển</a:t>
            </a:r>
            <a:r>
              <a:rPr lang="en-US" altLang="ja-JP" dirty="0"/>
              <a:t> </a:t>
            </a:r>
            <a:r>
              <a:rPr lang="en-US" altLang="ja-JP" dirty="0" err="1"/>
              <a:t>thị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browser </a:t>
            </a:r>
            <a:r>
              <a:rPr lang="en-US" altLang="ja-JP" dirty="0" err="1"/>
              <a:t>giống</a:t>
            </a:r>
            <a:r>
              <a:rPr lang="en-US" altLang="ja-JP" dirty="0"/>
              <a:t> slide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khóa</a:t>
            </a:r>
            <a:r>
              <a:rPr lang="en-US" altLang="ja-JP" dirty="0"/>
              <a:t>: Flask </a:t>
            </a:r>
            <a:r>
              <a:rPr lang="en-US" altLang="ja-JP"/>
              <a:t>rendering html</a:t>
            </a:r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117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259</Words>
  <Application>Microsoft Office PowerPoint</Application>
  <PresentationFormat>ワイド画面</PresentationFormat>
  <Paragraphs>62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Dùng Flask để xây dựng web</vt:lpstr>
      <vt:lpstr>Giới thiệu dự án</vt:lpstr>
      <vt:lpstr>Kiến thức cần thiết</vt:lpstr>
      <vt:lpstr>WebAPI</vt:lpstr>
      <vt:lpstr>Tạo server</vt:lpstr>
      <vt:lpstr>Nội dung tuần tiếp theo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52</cp:revision>
  <dcterms:created xsi:type="dcterms:W3CDTF">2020-12-27T02:50:47Z</dcterms:created>
  <dcterms:modified xsi:type="dcterms:W3CDTF">2020-12-27T04:10:03Z</dcterms:modified>
</cp:coreProperties>
</file>