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HACHIX </a:t>
            </a:r>
            <a:r>
              <a:rPr kumimoji="1" lang="en-US" altLang="ja-JP" dirty="0" err="1"/>
              <a:t>Intership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viên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ja-JP" dirty="0" err="1"/>
              <a:t>Tên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Tuổi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,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Quỹ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thù</a:t>
            </a:r>
            <a:r>
              <a:rPr lang="en-US" altLang="ja-JP" dirty="0"/>
              <a:t> lao </a:t>
            </a:r>
            <a:r>
              <a:rPr lang="en-US" altLang="ja-JP" dirty="0" err="1"/>
              <a:t>intership</a:t>
            </a:r>
            <a:endParaRPr lang="en-US" altLang="ja-JP" dirty="0"/>
          </a:p>
          <a:p>
            <a:pPr marL="914400" lvl="1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11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hachix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project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endParaRPr lang="en-US" altLang="ja-JP" dirty="0"/>
          </a:p>
          <a:p>
            <a:pPr marL="1828800" lvl="3" indent="-457200">
              <a:buAutoNum type="arabicPeriod"/>
            </a:pPr>
            <a:r>
              <a:rPr lang="en-US" altLang="ja-JP" dirty="0"/>
              <a:t>Source code: </a:t>
            </a:r>
            <a:r>
              <a:rPr lang="en-US" altLang="ja-JP" dirty="0" err="1"/>
              <a:t>github</a:t>
            </a:r>
            <a:r>
              <a:rPr lang="en-US" altLang="ja-JP" dirty="0"/>
              <a:t> (</a:t>
            </a:r>
            <a:r>
              <a:rPr lang="en-US" altLang="ja-JP" dirty="0" err="1"/>
              <a:t>có</a:t>
            </a:r>
            <a:r>
              <a:rPr lang="en-US" altLang="ja-JP" dirty="0"/>
              <a:t> pull request)</a:t>
            </a:r>
          </a:p>
          <a:p>
            <a:pPr marL="1828800" lvl="3" indent="-457200">
              <a:buAutoNum type="arabicPeriod"/>
            </a:pPr>
            <a:r>
              <a:rPr lang="en-US" altLang="ja-JP" dirty="0"/>
              <a:t>Project: </a:t>
            </a:r>
            <a:r>
              <a:rPr lang="en-US" altLang="ja-JP" dirty="0" err="1"/>
              <a:t>zenhub</a:t>
            </a:r>
            <a:r>
              <a:rPr lang="en-US" altLang="ja-JP" dirty="0"/>
              <a:t>, Monday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Communication</a:t>
            </a:r>
          </a:p>
          <a:p>
            <a:pPr marL="1828800" lvl="3" indent="-457200">
              <a:buAutoNum type="arabicPeriod"/>
            </a:pPr>
            <a:r>
              <a:rPr lang="en-US" altLang="ja-JP" dirty="0" err="1"/>
              <a:t>Webex</a:t>
            </a:r>
            <a:endParaRPr lang="en-US" altLang="ja-JP" dirty="0"/>
          </a:p>
          <a:p>
            <a:pPr marL="1828800" lvl="3" indent="-457200">
              <a:buAutoNum type="arabicPeriod"/>
            </a:pPr>
            <a:r>
              <a:rPr lang="en-US" altLang="ja-JP" dirty="0"/>
              <a:t>Daily Report 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doanh</a:t>
            </a:r>
            <a:r>
              <a:rPr lang="en-US" altLang="ja-JP" dirty="0"/>
              <a:t> </a:t>
            </a:r>
            <a:r>
              <a:rPr lang="en-US" altLang="ja-JP" dirty="0" err="1"/>
              <a:t>thu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, patent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documents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ty</a:t>
            </a:r>
          </a:p>
          <a:p>
            <a:pPr marL="1828800" lvl="3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896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HACHIX Intership</vt:lpstr>
      <vt:lpstr>Giới thiệu thành viên</vt:lpstr>
      <vt:lpstr>Giới thiệu hachix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67</cp:revision>
  <dcterms:created xsi:type="dcterms:W3CDTF">2020-12-27T02:50:47Z</dcterms:created>
  <dcterms:modified xsi:type="dcterms:W3CDTF">2021-01-24T02:40:43Z</dcterms:modified>
</cp:coreProperties>
</file>