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3" r:id="rId5"/>
    <p:sldId id="26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Dùng</a:t>
            </a:r>
            <a:r>
              <a:rPr kumimoji="1" lang="en-US" altLang="ja-JP" dirty="0"/>
              <a:t> Flask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web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7C24E-B673-4882-BD7D-245052DB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6" y="245581"/>
            <a:ext cx="5475914" cy="1092770"/>
          </a:xfrm>
        </p:spPr>
        <p:txBody>
          <a:bodyPr/>
          <a:lstStyle/>
          <a:p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CC5BEF-0A00-41DA-AC40-F415A6920B17}"/>
              </a:ext>
            </a:extLst>
          </p:cNvPr>
          <p:cNvSpPr/>
          <p:nvPr/>
        </p:nvSpPr>
        <p:spPr>
          <a:xfrm>
            <a:off x="704675" y="1690688"/>
            <a:ext cx="5066951" cy="48021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0AF825-8291-4BFD-A2BD-DD710107BB37}"/>
              </a:ext>
            </a:extLst>
          </p:cNvPr>
          <p:cNvSpPr txBox="1"/>
          <p:nvPr/>
        </p:nvSpPr>
        <p:spPr>
          <a:xfrm>
            <a:off x="620086" y="128790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Xemtuoi.com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904E62-AE3B-4F12-8702-2C081215B60B}"/>
              </a:ext>
            </a:extLst>
          </p:cNvPr>
          <p:cNvSpPr/>
          <p:nvPr/>
        </p:nvSpPr>
        <p:spPr>
          <a:xfrm>
            <a:off x="1157681" y="2734811"/>
            <a:ext cx="1820411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2/1998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C49579-6DD0-4919-9FC8-2E5B973DAC08}"/>
              </a:ext>
            </a:extLst>
          </p:cNvPr>
          <p:cNvSpPr/>
          <p:nvPr/>
        </p:nvSpPr>
        <p:spPr>
          <a:xfrm>
            <a:off x="3431098" y="2734810"/>
            <a:ext cx="1820411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3/2002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4C450A-F15A-4910-8F9D-746FDCE1816D}"/>
              </a:ext>
            </a:extLst>
          </p:cNvPr>
          <p:cNvSpPr txBox="1"/>
          <p:nvPr/>
        </p:nvSpPr>
        <p:spPr>
          <a:xfrm>
            <a:off x="1532322" y="233203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Bạn</a:t>
            </a:r>
            <a:r>
              <a:rPr kumimoji="1" lang="en-US" altLang="ja-JP" dirty="0"/>
              <a:t> Trai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E410F3-DE5F-475B-9499-03850FA32D06}"/>
              </a:ext>
            </a:extLst>
          </p:cNvPr>
          <p:cNvSpPr txBox="1"/>
          <p:nvPr/>
        </p:nvSpPr>
        <p:spPr>
          <a:xfrm>
            <a:off x="3836196" y="231498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Gái</a:t>
            </a:r>
            <a:endParaRPr kumimoji="1" lang="ja-JP" altLang="en-US" dirty="0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780ED26D-8DDF-46C0-ACB6-6C6347F441BE}"/>
              </a:ext>
            </a:extLst>
          </p:cNvPr>
          <p:cNvSpPr/>
          <p:nvPr/>
        </p:nvSpPr>
        <p:spPr>
          <a:xfrm>
            <a:off x="7863278" y="3429000"/>
            <a:ext cx="2994870" cy="228218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781E7-3FB2-4F8D-A726-15F9EFB55EFC}"/>
              </a:ext>
            </a:extLst>
          </p:cNvPr>
          <p:cNvSpPr txBox="1"/>
          <p:nvPr/>
        </p:nvSpPr>
        <p:spPr>
          <a:xfrm>
            <a:off x="8699247" y="22309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Server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C1E9EEF-A4BE-4BED-A8E0-A2415FA8964B}"/>
              </a:ext>
            </a:extLst>
          </p:cNvPr>
          <p:cNvCxnSpPr>
            <a:cxnSpLocks/>
          </p:cNvCxnSpPr>
          <p:nvPr/>
        </p:nvCxnSpPr>
        <p:spPr>
          <a:xfrm>
            <a:off x="4110606" y="3812797"/>
            <a:ext cx="3548543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DC90A1-1DFD-4966-B14C-71E2FE9EB8D7}"/>
              </a:ext>
            </a:extLst>
          </p:cNvPr>
          <p:cNvSpPr txBox="1"/>
          <p:nvPr/>
        </p:nvSpPr>
        <p:spPr>
          <a:xfrm>
            <a:off x="4293762" y="3229919"/>
            <a:ext cx="354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Web API</a:t>
            </a:r>
          </a:p>
          <a:p>
            <a:r>
              <a:rPr kumimoji="1" lang="en-US" altLang="ja-JP" dirty="0"/>
              <a:t>(Application Program Interface)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C875837-8874-4524-AE42-C05BFFB10148}"/>
              </a:ext>
            </a:extLst>
          </p:cNvPr>
          <p:cNvSpPr/>
          <p:nvPr/>
        </p:nvSpPr>
        <p:spPr>
          <a:xfrm>
            <a:off x="2349753" y="3531764"/>
            <a:ext cx="1760853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Ngũ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hành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9CC0F073-9AFC-458B-888B-CA40EEEC6B51}"/>
              </a:ext>
            </a:extLst>
          </p:cNvPr>
          <p:cNvSpPr/>
          <p:nvPr/>
        </p:nvSpPr>
        <p:spPr>
          <a:xfrm>
            <a:off x="2349753" y="4446165"/>
            <a:ext cx="1760853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Xem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hợp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tuổi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ECFC40-EB67-42A3-9B12-A7D9D07F583D}"/>
              </a:ext>
            </a:extLst>
          </p:cNvPr>
          <p:cNvSpPr txBox="1"/>
          <p:nvPr/>
        </p:nvSpPr>
        <p:spPr>
          <a:xfrm>
            <a:off x="3973256" y="132975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Html, </a:t>
            </a:r>
            <a:r>
              <a:rPr kumimoji="1" lang="en-US" altLang="ja-JP" dirty="0" err="1"/>
              <a:t>javascript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621F37-56A8-440F-98D0-184344355CED}"/>
              </a:ext>
            </a:extLst>
          </p:cNvPr>
          <p:cNvSpPr txBox="1"/>
          <p:nvPr/>
        </p:nvSpPr>
        <p:spPr>
          <a:xfrm>
            <a:off x="6096649" y="490068"/>
            <a:ext cx="52245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dirty="0" err="1"/>
              <a:t>xử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yêu</a:t>
            </a:r>
            <a:r>
              <a:rPr lang="en-US" altLang="ja-JP" dirty="0"/>
              <a:t> </a:t>
            </a:r>
            <a:r>
              <a:rPr lang="en-US" altLang="ja-JP" dirty="0" err="1"/>
              <a:t>cầu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frontend</a:t>
            </a:r>
          </a:p>
          <a:p>
            <a:pPr marL="342900" indent="-342900">
              <a:buAutoNum type="arabicPeriod"/>
            </a:pPr>
            <a:r>
              <a:rPr lang="en-US" altLang="ja-JP" dirty="0" err="1"/>
              <a:t>Lưu</a:t>
            </a:r>
            <a:r>
              <a:rPr lang="en-US" altLang="ja-JP" dirty="0"/>
              <a:t> </a:t>
            </a:r>
            <a:r>
              <a:rPr lang="en-US" altLang="ja-JP" dirty="0" err="1"/>
              <a:t>trữ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: X</a:t>
            </a:r>
          </a:p>
          <a:p>
            <a:pPr marL="342900" indent="-342900">
              <a:buAutoNum type="arabicPeriod"/>
            </a:pPr>
            <a:endParaRPr kumimoji="1" lang="en-US" altLang="ja-JP" dirty="0"/>
          </a:p>
          <a:p>
            <a:r>
              <a:rPr kumimoji="1" lang="en-US" altLang="ja-JP" dirty="0"/>
              <a:t>Server</a:t>
            </a:r>
          </a:p>
          <a:p>
            <a:pPr marL="342900" indent="-342900">
              <a:buAutoNum type="arabicPeriod"/>
            </a:pPr>
            <a:r>
              <a:rPr lang="en-US" altLang="ja-JP" dirty="0"/>
              <a:t>PHP</a:t>
            </a:r>
          </a:p>
          <a:p>
            <a:pPr marL="342900" indent="-342900">
              <a:buFontTx/>
              <a:buAutoNum type="arabicPeriod"/>
            </a:pPr>
            <a:r>
              <a:rPr lang="en-US" altLang="ja-JP" dirty="0"/>
              <a:t>Ruby: Ruby on rails</a:t>
            </a:r>
          </a:p>
          <a:p>
            <a:pPr marL="342900" indent="-342900">
              <a:buAutoNum type="arabicPeriod"/>
            </a:pPr>
            <a:r>
              <a:rPr kumimoji="1" lang="en-US" altLang="ja-JP" dirty="0" err="1"/>
              <a:t>Javascript</a:t>
            </a:r>
            <a:r>
              <a:rPr kumimoji="1" lang="en-US" altLang="ja-JP" dirty="0"/>
              <a:t>: Node</a:t>
            </a:r>
          </a:p>
          <a:p>
            <a:pPr marL="342900" indent="-342900">
              <a:buAutoNum type="arabicPeriod"/>
            </a:pPr>
            <a:r>
              <a:rPr lang="en-US" altLang="ja-JP" dirty="0"/>
              <a:t>Python: </a:t>
            </a:r>
            <a:r>
              <a:rPr lang="en-US" altLang="ja-JP" dirty="0">
                <a:solidFill>
                  <a:srgbClr val="FF0000"/>
                </a:solidFill>
              </a:rPr>
              <a:t>Flask</a:t>
            </a:r>
            <a:r>
              <a:rPr lang="en-US" altLang="ja-JP" dirty="0"/>
              <a:t>, Django</a:t>
            </a:r>
          </a:p>
          <a:p>
            <a:pPr marL="800100" lvl="1" indent="-342900">
              <a:buAutoNum type="arabicPeriod"/>
            </a:pPr>
            <a:r>
              <a:rPr kumimoji="1" lang="en-US" altLang="ja-JP" dirty="0"/>
              <a:t>AI (python)</a:t>
            </a:r>
          </a:p>
          <a:p>
            <a:pPr marL="800100" lvl="1" indent="-342900">
              <a:buAutoNum type="arabicPeriod"/>
            </a:pPr>
            <a:r>
              <a:rPr lang="en-US" altLang="ja-JP" dirty="0"/>
              <a:t>Flask: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</a:t>
            </a:r>
            <a:r>
              <a:rPr lang="en-US" altLang="ja-JP" dirty="0" err="1"/>
              <a:t>nhỏ</a:t>
            </a:r>
            <a:r>
              <a:rPr lang="en-US" altLang="ja-JP" dirty="0"/>
              <a:t> </a:t>
            </a:r>
            <a:r>
              <a:rPr lang="en-US" altLang="ja-JP" dirty="0" err="1"/>
              <a:t>hơn</a:t>
            </a:r>
            <a:r>
              <a:rPr lang="en-US" altLang="ja-JP" dirty="0"/>
              <a:t> (Micro Service)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16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7C24E-B673-4882-BD7D-245052DB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6" y="245581"/>
            <a:ext cx="5475914" cy="1092770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Phần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tập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tuần</a:t>
            </a:r>
            <a:r>
              <a:rPr kumimoji="1" lang="en-US" altLang="ja-JP" dirty="0"/>
              <a:t> 1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CC5BEF-0A00-41DA-AC40-F415A6920B17}"/>
              </a:ext>
            </a:extLst>
          </p:cNvPr>
          <p:cNvSpPr/>
          <p:nvPr/>
        </p:nvSpPr>
        <p:spPr>
          <a:xfrm>
            <a:off x="704675" y="1690688"/>
            <a:ext cx="5066951" cy="48021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0AF825-8291-4BFD-A2BD-DD710107BB37}"/>
              </a:ext>
            </a:extLst>
          </p:cNvPr>
          <p:cNvSpPr txBox="1"/>
          <p:nvPr/>
        </p:nvSpPr>
        <p:spPr>
          <a:xfrm>
            <a:off x="620086" y="128790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Xemtuoi.com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904E62-AE3B-4F12-8702-2C081215B60B}"/>
              </a:ext>
            </a:extLst>
          </p:cNvPr>
          <p:cNvSpPr/>
          <p:nvPr/>
        </p:nvSpPr>
        <p:spPr>
          <a:xfrm>
            <a:off x="1157681" y="2734811"/>
            <a:ext cx="1820411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2/1998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C49579-6DD0-4919-9FC8-2E5B973DAC08}"/>
              </a:ext>
            </a:extLst>
          </p:cNvPr>
          <p:cNvSpPr/>
          <p:nvPr/>
        </p:nvSpPr>
        <p:spPr>
          <a:xfrm>
            <a:off x="3431098" y="2734810"/>
            <a:ext cx="1820411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3/2002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4C450A-F15A-4910-8F9D-746FDCE1816D}"/>
              </a:ext>
            </a:extLst>
          </p:cNvPr>
          <p:cNvSpPr txBox="1"/>
          <p:nvPr/>
        </p:nvSpPr>
        <p:spPr>
          <a:xfrm>
            <a:off x="1532322" y="233203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Bạn</a:t>
            </a:r>
            <a:r>
              <a:rPr kumimoji="1" lang="en-US" altLang="ja-JP" dirty="0"/>
              <a:t> Trai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E410F3-DE5F-475B-9499-03850FA32D06}"/>
              </a:ext>
            </a:extLst>
          </p:cNvPr>
          <p:cNvSpPr txBox="1"/>
          <p:nvPr/>
        </p:nvSpPr>
        <p:spPr>
          <a:xfrm>
            <a:off x="3836196" y="231498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Gái</a:t>
            </a:r>
            <a:endParaRPr kumimoji="1" lang="ja-JP" altLang="en-US" dirty="0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780ED26D-8DDF-46C0-ACB6-6C6347F441BE}"/>
              </a:ext>
            </a:extLst>
          </p:cNvPr>
          <p:cNvSpPr/>
          <p:nvPr/>
        </p:nvSpPr>
        <p:spPr>
          <a:xfrm>
            <a:off x="7863278" y="3385730"/>
            <a:ext cx="2446691" cy="186445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781E7-3FB2-4F8D-A726-15F9EFB55EFC}"/>
              </a:ext>
            </a:extLst>
          </p:cNvPr>
          <p:cNvSpPr txBox="1"/>
          <p:nvPr/>
        </p:nvSpPr>
        <p:spPr>
          <a:xfrm>
            <a:off x="8699247" y="22309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Server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C875837-8874-4524-AE42-C05BFFB10148}"/>
              </a:ext>
            </a:extLst>
          </p:cNvPr>
          <p:cNvSpPr/>
          <p:nvPr/>
        </p:nvSpPr>
        <p:spPr>
          <a:xfrm>
            <a:off x="2349753" y="3531764"/>
            <a:ext cx="1760853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Ngũ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hành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9CC0F073-9AFC-458B-888B-CA40EEEC6B51}"/>
              </a:ext>
            </a:extLst>
          </p:cNvPr>
          <p:cNvSpPr/>
          <p:nvPr/>
        </p:nvSpPr>
        <p:spPr>
          <a:xfrm>
            <a:off x="2349753" y="4446165"/>
            <a:ext cx="1760853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Xem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hợp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tuổi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ECFC40-EB67-42A3-9B12-A7D9D07F583D}"/>
              </a:ext>
            </a:extLst>
          </p:cNvPr>
          <p:cNvSpPr txBox="1"/>
          <p:nvPr/>
        </p:nvSpPr>
        <p:spPr>
          <a:xfrm>
            <a:off x="2349753" y="1044627"/>
            <a:ext cx="333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Html, </a:t>
            </a:r>
            <a:r>
              <a:rPr kumimoji="1" lang="en-US" altLang="ja-JP" dirty="0" err="1"/>
              <a:t>javascript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vue</a:t>
            </a:r>
            <a:r>
              <a:rPr lang="ja-JP" altLang="en-US" dirty="0"/>
              <a:t>　②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angular</a:t>
            </a:r>
            <a:r>
              <a:rPr lang="ja-JP" altLang="en-US" dirty="0"/>
              <a:t>　③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・</a:t>
            </a:r>
            <a:r>
              <a:rPr lang="en-US" altLang="ja-JP" dirty="0">
                <a:solidFill>
                  <a:srgbClr val="FF0000"/>
                </a:solidFill>
              </a:rPr>
              <a:t>react</a:t>
            </a:r>
            <a:r>
              <a:rPr lang="ja-JP" altLang="en-US" dirty="0">
                <a:solidFill>
                  <a:srgbClr val="FF0000"/>
                </a:solidFill>
              </a:rPr>
              <a:t> 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621F37-56A8-440F-98D0-184344355CED}"/>
              </a:ext>
            </a:extLst>
          </p:cNvPr>
          <p:cNvSpPr txBox="1"/>
          <p:nvPr/>
        </p:nvSpPr>
        <p:spPr>
          <a:xfrm>
            <a:off x="6096649" y="490068"/>
            <a:ext cx="52245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dirty="0" err="1"/>
              <a:t>xử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yêu</a:t>
            </a:r>
            <a:r>
              <a:rPr lang="en-US" altLang="ja-JP" dirty="0"/>
              <a:t> </a:t>
            </a:r>
            <a:r>
              <a:rPr lang="en-US" altLang="ja-JP" dirty="0" err="1"/>
              <a:t>cầu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frontend</a:t>
            </a:r>
          </a:p>
          <a:p>
            <a:pPr marL="342900" indent="-342900">
              <a:buAutoNum type="arabicPeriod"/>
            </a:pPr>
            <a:r>
              <a:rPr lang="en-US" altLang="ja-JP" dirty="0" err="1"/>
              <a:t>Lưu</a:t>
            </a:r>
            <a:r>
              <a:rPr lang="en-US" altLang="ja-JP" dirty="0"/>
              <a:t> </a:t>
            </a:r>
            <a:r>
              <a:rPr lang="en-US" altLang="ja-JP" dirty="0" err="1"/>
              <a:t>trữ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: X</a:t>
            </a:r>
          </a:p>
          <a:p>
            <a:pPr marL="342900" indent="-342900">
              <a:buAutoNum type="arabicPeriod"/>
            </a:pPr>
            <a:endParaRPr kumimoji="1" lang="en-US" altLang="ja-JP" dirty="0"/>
          </a:p>
          <a:p>
            <a:r>
              <a:rPr kumimoji="1" lang="en-US" altLang="ja-JP" dirty="0"/>
              <a:t>Server</a:t>
            </a:r>
          </a:p>
          <a:p>
            <a:pPr marL="342900" indent="-342900">
              <a:buAutoNum type="arabicPeriod"/>
            </a:pPr>
            <a:r>
              <a:rPr lang="en-US" altLang="ja-JP" dirty="0"/>
              <a:t>PHP</a:t>
            </a:r>
          </a:p>
          <a:p>
            <a:pPr marL="342900" indent="-342900">
              <a:buFontTx/>
              <a:buAutoNum type="arabicPeriod"/>
            </a:pPr>
            <a:r>
              <a:rPr lang="en-US" altLang="ja-JP" dirty="0"/>
              <a:t>Ruby: Ruby on rails</a:t>
            </a:r>
          </a:p>
          <a:p>
            <a:pPr marL="342900" indent="-342900">
              <a:buAutoNum type="arabicPeriod"/>
            </a:pPr>
            <a:r>
              <a:rPr kumimoji="1" lang="en-US" altLang="ja-JP" dirty="0" err="1"/>
              <a:t>Javascript</a:t>
            </a:r>
            <a:r>
              <a:rPr kumimoji="1" lang="en-US" altLang="ja-JP" dirty="0"/>
              <a:t>: Node</a:t>
            </a:r>
          </a:p>
          <a:p>
            <a:pPr marL="342900" indent="-342900">
              <a:buAutoNum type="arabicPeriod"/>
            </a:pPr>
            <a:r>
              <a:rPr lang="en-US" altLang="ja-JP" dirty="0"/>
              <a:t>Python: </a:t>
            </a:r>
            <a:r>
              <a:rPr lang="en-US" altLang="ja-JP" dirty="0">
                <a:solidFill>
                  <a:srgbClr val="FF0000"/>
                </a:solidFill>
              </a:rPr>
              <a:t>Flask</a:t>
            </a:r>
            <a:r>
              <a:rPr lang="en-US" altLang="ja-JP" dirty="0"/>
              <a:t>, Django</a:t>
            </a:r>
          </a:p>
          <a:p>
            <a:pPr marL="800100" lvl="1" indent="-342900">
              <a:buAutoNum type="arabicPeriod"/>
            </a:pPr>
            <a:r>
              <a:rPr kumimoji="1" lang="en-US" altLang="ja-JP" dirty="0"/>
              <a:t>AI (python)</a:t>
            </a:r>
          </a:p>
          <a:p>
            <a:pPr marL="800100" lvl="1" indent="-342900">
              <a:buAutoNum type="arabicPeriod"/>
            </a:pPr>
            <a:r>
              <a:rPr lang="en-US" altLang="ja-JP" dirty="0"/>
              <a:t>Flask: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</a:t>
            </a:r>
            <a:r>
              <a:rPr lang="en-US" altLang="ja-JP" dirty="0" err="1"/>
              <a:t>nhỏ</a:t>
            </a:r>
            <a:r>
              <a:rPr lang="en-US" altLang="ja-JP" dirty="0"/>
              <a:t> </a:t>
            </a:r>
            <a:r>
              <a:rPr lang="en-US" altLang="ja-JP" dirty="0" err="1"/>
              <a:t>hơn</a:t>
            </a:r>
            <a:r>
              <a:rPr lang="en-US" altLang="ja-JP" dirty="0"/>
              <a:t> (Micro Service)</a:t>
            </a:r>
            <a:endParaRPr kumimoji="1"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42EEA2F-348D-407F-ABC1-325ECD92C025}"/>
              </a:ext>
            </a:extLst>
          </p:cNvPr>
          <p:cNvCxnSpPr/>
          <p:nvPr/>
        </p:nvCxnSpPr>
        <p:spPr>
          <a:xfrm flipH="1">
            <a:off x="5839434" y="4347119"/>
            <a:ext cx="203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44A3082-7AE6-4FD4-AF08-41EA87899EA4}"/>
              </a:ext>
            </a:extLst>
          </p:cNvPr>
          <p:cNvSpPr txBox="1"/>
          <p:nvPr/>
        </p:nvSpPr>
        <p:spPr>
          <a:xfrm>
            <a:off x="6431559" y="397778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render</a:t>
            </a:r>
            <a:endParaRPr kumimoji="1" lang="ja-JP" altLang="en-US" dirty="0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64CF4A56-E1A2-4EC8-9A94-7536158AFC0A}"/>
              </a:ext>
            </a:extLst>
          </p:cNvPr>
          <p:cNvSpPr/>
          <p:nvPr/>
        </p:nvSpPr>
        <p:spPr>
          <a:xfrm>
            <a:off x="6096000" y="5679347"/>
            <a:ext cx="4583185" cy="933070"/>
          </a:xfrm>
          <a:prstGeom prst="wedgeRoundRectCallout">
            <a:avLst>
              <a:gd name="adj1" fmla="val -26515"/>
              <a:gd name="adj2" fmla="val -18635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ja-JP" dirty="0" err="1"/>
              <a:t>Hiển</a:t>
            </a:r>
            <a:r>
              <a:rPr lang="en-US" altLang="ja-JP" dirty="0"/>
              <a:t> </a:t>
            </a:r>
            <a:r>
              <a:rPr lang="en-US" altLang="ja-JP" dirty="0" err="1"/>
              <a:t>thị</a:t>
            </a:r>
            <a:r>
              <a:rPr lang="en-US" altLang="ja-JP" dirty="0"/>
              <a:t>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bói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</a:t>
            </a:r>
            <a:r>
              <a:rPr lang="en-US" altLang="ja-JP" dirty="0" err="1"/>
              <a:t>bằng</a:t>
            </a:r>
            <a:r>
              <a:rPr lang="en-US" altLang="ja-JP" dirty="0"/>
              <a:t> pop up, message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r>
              <a:rPr lang="en-US" altLang="ja-JP" dirty="0"/>
              <a:t> </a:t>
            </a:r>
            <a:r>
              <a:rPr lang="en-US" altLang="ja-JP" dirty="0" err="1"/>
              <a:t>tốt</a:t>
            </a:r>
            <a:r>
              <a:rPr lang="en-US" altLang="ja-JP" dirty="0"/>
              <a:t> </a:t>
            </a:r>
            <a:r>
              <a:rPr lang="en-US" altLang="ja-JP" dirty="0" err="1"/>
              <a:t>lắm</a:t>
            </a:r>
            <a:endParaRPr lang="en-US" altLang="ja-JP" dirty="0"/>
          </a:p>
          <a:p>
            <a:pPr marL="342900" indent="-342900" algn="ctr">
              <a:buAutoNum type="arabicPeriod"/>
            </a:pPr>
            <a:r>
              <a:rPr kumimoji="1" lang="en-US" altLang="ja-JP" dirty="0"/>
              <a:t>Server bao </a:t>
            </a:r>
            <a:r>
              <a:rPr kumimoji="1" lang="en-US" altLang="ja-JP" dirty="0" err="1"/>
              <a:t>quát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nhiều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797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React History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1. 2011: </a:t>
            </a:r>
            <a:r>
              <a:rPr lang="en-US" altLang="ja-JP" dirty="0" err="1"/>
              <a:t>tạo</a:t>
            </a:r>
            <a:r>
              <a:rPr lang="en-US" altLang="ja-JP" dirty="0"/>
              <a:t> ra framework </a:t>
            </a:r>
            <a:r>
              <a:rPr lang="en-US" altLang="ja-JP" dirty="0" err="1"/>
              <a:t>để</a:t>
            </a:r>
            <a:r>
              <a:rPr lang="en-US" altLang="ja-JP" dirty="0"/>
              <a:t> dev </a:t>
            </a:r>
            <a:r>
              <a:rPr kumimoji="1" lang="en-US" altLang="ja-JP" dirty="0"/>
              <a:t>Facebook Ads</a:t>
            </a:r>
          </a:p>
          <a:p>
            <a:pPr marL="0" indent="0">
              <a:buNone/>
            </a:pPr>
            <a:r>
              <a:rPr lang="en-US" altLang="ja-JP" dirty="0"/>
              <a:t>2. </a:t>
            </a:r>
            <a:r>
              <a:rPr kumimoji="1" lang="en-US" altLang="ja-JP" dirty="0"/>
              <a:t>2012 OSS</a:t>
            </a:r>
            <a:r>
              <a:rPr kumimoji="1" lang="ja-JP" altLang="en-US" dirty="0"/>
              <a:t>化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3. 2013</a:t>
            </a:r>
          </a:p>
          <a:p>
            <a:pPr marL="0" indent="0">
              <a:buNone/>
            </a:pPr>
            <a:r>
              <a:rPr lang="en-US" altLang="ja-JP" dirty="0"/>
              <a:t>    - </a:t>
            </a:r>
            <a:r>
              <a:rPr kumimoji="1" lang="en-US" altLang="ja-JP" dirty="0"/>
              <a:t>Ruby on rails, python</a:t>
            </a:r>
            <a:r>
              <a:rPr lang="ja-JP" altLang="en-US" dirty="0"/>
              <a:t> </a:t>
            </a:r>
            <a:r>
              <a:rPr lang="en-US" altLang="ja-JP" dirty="0"/>
              <a:t>Support</a:t>
            </a:r>
          </a:p>
          <a:p>
            <a:pPr marL="0" indent="0">
              <a:buNone/>
            </a:pPr>
            <a:r>
              <a:rPr kumimoji="1" lang="en-US" altLang="ja-JP" dirty="0"/>
              <a:t>4. 2014</a:t>
            </a:r>
          </a:p>
          <a:p>
            <a:pPr marL="0" indent="0">
              <a:buNone/>
            </a:pPr>
            <a:r>
              <a:rPr lang="en-US" altLang="ja-JP" dirty="0"/>
              <a:t>    - m</a:t>
            </a:r>
            <a:r>
              <a:rPr kumimoji="1" lang="en-US" altLang="ja-JP" dirty="0"/>
              <a:t>aterial-</a:t>
            </a:r>
            <a:r>
              <a:rPr kumimoji="1" lang="en-US" altLang="ja-JP" dirty="0" err="1"/>
              <a:t>ui</a:t>
            </a:r>
            <a:r>
              <a:rPr kumimoji="1" lang="ja-JP" altLang="en-US" dirty="0"/>
              <a:t>の</a:t>
            </a:r>
            <a:r>
              <a:rPr kumimoji="1" lang="en-US" altLang="ja-JP" dirty="0"/>
              <a:t>Release</a:t>
            </a:r>
          </a:p>
          <a:p>
            <a:pPr marL="0" indent="0">
              <a:buNone/>
            </a:pPr>
            <a:r>
              <a:rPr kumimoji="1" lang="en-US" altLang="ja-JP" dirty="0"/>
              <a:t>5. 2015</a:t>
            </a:r>
          </a:p>
          <a:p>
            <a:pPr marL="0" indent="0">
              <a:buNone/>
            </a:pPr>
            <a:r>
              <a:rPr kumimoji="1" lang="en-US" altLang="ja-JP" dirty="0"/>
              <a:t>    - react native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Release</a:t>
            </a:r>
          </a:p>
          <a:p>
            <a:pPr marL="0" indent="0">
              <a:buNone/>
            </a:pPr>
            <a:r>
              <a:rPr kumimoji="1" lang="en-US" altLang="ja-JP" dirty="0"/>
              <a:t>    - Redux</a:t>
            </a:r>
            <a:r>
              <a:rPr kumimoji="1" lang="ja-JP" altLang="en-US" dirty="0"/>
              <a:t>の</a:t>
            </a:r>
            <a:r>
              <a:rPr kumimoji="1" lang="en-US" altLang="ja-JP" dirty="0"/>
              <a:t>Release    </a:t>
            </a:r>
          </a:p>
          <a:p>
            <a:pPr marL="0" indent="0">
              <a:buNone/>
            </a:pPr>
            <a:r>
              <a:rPr kumimoji="1" lang="en-US" altLang="ja-JP" dirty="0"/>
              <a:t>6. 2017</a:t>
            </a:r>
          </a:p>
          <a:p>
            <a:pPr marL="0" indent="0">
              <a:buNone/>
            </a:pPr>
            <a:r>
              <a:rPr kumimoji="1" lang="en-US" altLang="ja-JP" dirty="0"/>
              <a:t>    - React Fiber</a:t>
            </a:r>
            <a:endParaRPr kumimoji="1" lang="ja-JP" altLang="en-US" dirty="0"/>
          </a:p>
          <a:p>
            <a:pPr marL="0" indent="0">
              <a:buNone/>
            </a:pPr>
            <a:r>
              <a:rPr kumimoji="1" lang="en-US" altLang="ja-JP" dirty="0"/>
              <a:t>7. 2018</a:t>
            </a:r>
          </a:p>
          <a:p>
            <a:pPr marL="0" indent="0">
              <a:buNone/>
            </a:pPr>
            <a:r>
              <a:rPr kumimoji="1" lang="en-US" altLang="ja-JP" dirty="0"/>
              <a:t>    - v16.3.0</a:t>
            </a:r>
            <a:r>
              <a:rPr kumimoji="1" lang="ja-JP" altLang="en-US" dirty="0"/>
              <a:t>の</a:t>
            </a:r>
            <a:r>
              <a:rPr kumimoji="1" lang="en-US" altLang="ja-JP" dirty="0"/>
              <a:t>Release: </a:t>
            </a:r>
            <a:r>
              <a:rPr kumimoji="1" lang="en-US" altLang="ja-JP" dirty="0" err="1"/>
              <a:t>ContextApi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createRef</a:t>
            </a:r>
            <a:r>
              <a:rPr kumimoji="1" lang="en-US" altLang="ja-JP" dirty="0"/>
              <a:t>    </a:t>
            </a:r>
          </a:p>
          <a:p>
            <a:pPr marL="0" indent="0">
              <a:buNone/>
            </a:pPr>
            <a:r>
              <a:rPr kumimoji="1" lang="en-US" altLang="ja-JP" dirty="0"/>
              <a:t>8. 2019</a:t>
            </a:r>
          </a:p>
          <a:p>
            <a:pPr marL="0" indent="0">
              <a:buNone/>
            </a:pPr>
            <a:r>
              <a:rPr kumimoji="1" lang="en-US" altLang="ja-JP" dirty="0"/>
              <a:t>    - V17.8.0</a:t>
            </a:r>
            <a:r>
              <a:rPr kumimoji="1" lang="ja-JP" altLang="en-US" dirty="0"/>
              <a:t>の</a:t>
            </a:r>
            <a:r>
              <a:rPr kumimoji="1" lang="en-US" altLang="ja-JP" dirty="0"/>
              <a:t>Release: </a:t>
            </a:r>
            <a:r>
              <a:rPr kumimoji="1" lang="en-US" altLang="ja-JP" dirty="0" err="1"/>
              <a:t>ReactHooks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432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A9A03-7B5D-4C56-986E-E0B21B3C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Tạo</a:t>
            </a:r>
            <a:r>
              <a:rPr kumimoji="1" lang="en-US" altLang="ja-JP" dirty="0"/>
              <a:t> project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474B5C-B385-438A-8559-02113189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79" y="92339"/>
            <a:ext cx="7354326" cy="380100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23FE2A-5AD1-4D6D-8852-FD667DB214B3}"/>
              </a:ext>
            </a:extLst>
          </p:cNvPr>
          <p:cNvSpPr txBox="1"/>
          <p:nvPr/>
        </p:nvSpPr>
        <p:spPr>
          <a:xfrm>
            <a:off x="577516" y="3893344"/>
            <a:ext cx="1097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IDE  WebStorm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Visual Code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npm</a:t>
            </a:r>
            <a:r>
              <a:rPr lang="en-US" altLang="ja-JP" dirty="0"/>
              <a:t>: node package management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thư</a:t>
            </a:r>
            <a:r>
              <a:rPr lang="en-US" altLang="ja-JP" dirty="0"/>
              <a:t> </a:t>
            </a:r>
            <a:r>
              <a:rPr lang="en-US" altLang="ja-JP" dirty="0" err="1"/>
              <a:t>viện</a:t>
            </a:r>
            <a:r>
              <a:rPr lang="en-US" altLang="ja-JP" dirty="0"/>
              <a:t> (library), framework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- react: </a:t>
            </a:r>
            <a:r>
              <a:rPr lang="en-US" altLang="ja-JP" dirty="0" err="1"/>
              <a:t>thư</a:t>
            </a:r>
            <a:r>
              <a:rPr lang="en-US" altLang="ja-JP" dirty="0"/>
              <a:t> </a:t>
            </a:r>
            <a:r>
              <a:rPr lang="en-US" altLang="ja-JP" dirty="0" err="1"/>
              <a:t>viện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       -&gt; </a:t>
            </a:r>
            <a:r>
              <a:rPr lang="en-US" altLang="ja-JP" dirty="0" err="1"/>
              <a:t>thưởng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1 file, 1 package </a:t>
            </a:r>
            <a:r>
              <a:rPr lang="en-US" altLang="ja-JP" dirty="0" err="1"/>
              <a:t>làm</a:t>
            </a:r>
            <a:r>
              <a:rPr lang="en-US" altLang="ja-JP" dirty="0"/>
              <a:t> 1 </a:t>
            </a:r>
            <a:r>
              <a:rPr lang="en-US" altLang="ja-JP" dirty="0" err="1"/>
              <a:t>số</a:t>
            </a:r>
            <a:r>
              <a:rPr lang="en-US" altLang="ja-JP" dirty="0"/>
              <a:t> function </a:t>
            </a:r>
            <a:r>
              <a:rPr lang="en-US" altLang="ja-JP" dirty="0" err="1"/>
              <a:t>nhất</a:t>
            </a:r>
            <a:r>
              <a:rPr lang="en-US" altLang="ja-JP" dirty="0"/>
              <a:t> </a:t>
            </a:r>
            <a:r>
              <a:rPr lang="en-US" altLang="ja-JP" dirty="0" err="1"/>
              <a:t>định</a:t>
            </a:r>
            <a:endParaRPr lang="en-US" altLang="ja-JP" dirty="0"/>
          </a:p>
          <a:p>
            <a:r>
              <a:rPr lang="en-US" altLang="ja-JP" dirty="0"/>
              <a:t>    - angular: framework </a:t>
            </a:r>
          </a:p>
          <a:p>
            <a:r>
              <a:rPr lang="en-US" altLang="ja-JP" dirty="0"/>
              <a:t>       -&gt; </a:t>
            </a:r>
            <a:r>
              <a:rPr lang="en-US" altLang="ja-JP" dirty="0" err="1"/>
              <a:t>gồm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r>
              <a:rPr lang="en-US" altLang="ja-JP" dirty="0"/>
              <a:t> package, </a:t>
            </a:r>
            <a:r>
              <a:rPr lang="en-US" altLang="ja-JP" dirty="0" err="1"/>
              <a:t>thư</a:t>
            </a:r>
            <a:r>
              <a:rPr lang="en-US" altLang="ja-JP" dirty="0"/>
              <a:t> </a:t>
            </a:r>
            <a:r>
              <a:rPr lang="en-US" altLang="ja-JP" dirty="0" err="1"/>
              <a:t>viện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đấy</a:t>
            </a:r>
            <a:r>
              <a:rPr lang="en-US" altLang="ja-JP"/>
              <a:t>.</a:t>
            </a:r>
            <a:endParaRPr lang="en-US" altLang="ja-JP" dirty="0"/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395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310</Words>
  <Application>Microsoft Office PowerPoint</Application>
  <PresentationFormat>ワイド画面</PresentationFormat>
  <Paragraphs>76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Dùng Flask để xây dựng web</vt:lpstr>
      <vt:lpstr>Overview</vt:lpstr>
      <vt:lpstr>Phần bài tập tuần 1</vt:lpstr>
      <vt:lpstr>React History</vt:lpstr>
      <vt:lpstr>Tạo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109</cp:revision>
  <dcterms:created xsi:type="dcterms:W3CDTF">2020-12-27T02:50:47Z</dcterms:created>
  <dcterms:modified xsi:type="dcterms:W3CDTF">2021-01-06T14:17:51Z</dcterms:modified>
</cp:coreProperties>
</file>