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665650-ACB6-40E3-A3D9-7B1744D3E4A9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10809C-58C1-4482-9E02-9E27C7101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業務管理ソフト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Nguyen Cong </a:t>
            </a:r>
            <a:r>
              <a:rPr lang="en-US" altLang="ja-JP" dirty="0" err="1" smtClean="0"/>
              <a:t>Thanh</a:t>
            </a:r>
            <a:r>
              <a:rPr lang="en-US" altLang="ja-JP" dirty="0" smtClean="0"/>
              <a:t> </a:t>
            </a:r>
          </a:p>
          <a:p>
            <a:r>
              <a:rPr kumimoji="1" lang="en-US" altLang="ja-JP" dirty="0" smtClean="0"/>
              <a:t>Bui </a:t>
            </a:r>
            <a:r>
              <a:rPr kumimoji="1" lang="en-US" altLang="ja-JP" dirty="0" err="1" smtClean="0"/>
              <a:t>Huy</a:t>
            </a:r>
            <a:r>
              <a:rPr kumimoji="1" lang="en-US" altLang="ja-JP" dirty="0" smtClean="0"/>
              <a:t> Hoang</a:t>
            </a:r>
          </a:p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仕組みの概要</a:t>
            </a:r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</TotalTime>
  <Words>19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業務管理ソフト </vt:lpstr>
      <vt:lpstr>仕組みの概要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業務管理ソフト </dc:title>
  <dc:creator>congthanh</dc:creator>
  <cp:lastModifiedBy>congthanh</cp:lastModifiedBy>
  <cp:revision>1</cp:revision>
  <dcterms:created xsi:type="dcterms:W3CDTF">2015-01-17T07:41:34Z</dcterms:created>
  <dcterms:modified xsi:type="dcterms:W3CDTF">2015-01-17T07:46:32Z</dcterms:modified>
</cp:coreProperties>
</file>