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236B2C-8EF3-4EDC-9A4D-9D3E1A4FA617}" type="datetimeFigureOut">
              <a:rPr kumimoji="1" lang="ja-JP" altLang="en-US" smtClean="0"/>
              <a:t>2015/3/27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C7E904-062B-4B31-A478-6A6E72855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業</a:t>
            </a:r>
            <a:r>
              <a:rPr lang="ja-JP" altLang="en-US" smtClean="0"/>
              <a:t>務管理ソフト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操</a:t>
            </a:r>
            <a:r>
              <a:rPr lang="ja-JP" altLang="en-US" smtClean="0"/>
              <a:t>作手順マニュアル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インストール方法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入</a:t>
            </a:r>
            <a:r>
              <a:rPr lang="ja-JP" altLang="en-US" smtClean="0"/>
              <a:t>荷機能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インスト</a:t>
            </a:r>
            <a:r>
              <a:rPr lang="ja-JP" altLang="en-US" smtClean="0"/>
              <a:t>ー</a:t>
            </a:r>
            <a:r>
              <a:rPr lang="ja-JP" altLang="en-US" smtClean="0"/>
              <a:t>ル方法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</TotalTime>
  <Words>29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業務管理ソフト 操作手順マニュアル</vt:lpstr>
      <vt:lpstr>目次</vt:lpstr>
      <vt:lpstr>インストール方法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業務管理ソフト 操作手順マニュアル</dc:title>
  <dc:creator>congthanh</dc:creator>
  <cp:lastModifiedBy>congthanh</cp:lastModifiedBy>
  <cp:revision>2</cp:revision>
  <dcterms:created xsi:type="dcterms:W3CDTF">2015-03-27T07:33:58Z</dcterms:created>
  <dcterms:modified xsi:type="dcterms:W3CDTF">2015-03-27T07:40:02Z</dcterms:modified>
</cp:coreProperties>
</file>