
<file path=[Content_Types].xml><?xml version="1.0" encoding="utf-8"?>
<Types xmlns="http://schemas.openxmlformats.org/package/2006/content-types">
  <Default Extension="jpeg" ContentType="image/jpeg"/>
  <Default Extension="jpg" ContentType="image/unknown"/>
  <Default Extension="png" ContentType="image/png"/>
  <Default Extension="rels" ContentType="application/vnd.openxmlformats-package.relationships+xml"/>
  <Default Extension="svg" ContentType="image/svg+xml"/>
  <Default Extension="tmp" ContentType="image/p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EAD"/>
    <a:srgbClr val="FFAD60"/>
    <a:srgbClr val="704F4F"/>
    <a:srgbClr val="D953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0" d="100"/>
          <a:sy n="60" d="100"/>
        </p:scale>
        <p:origin x="414" y="348"/>
      </p:cViewPr>
      <p:guideLst>
        <p:guide orient="horz" pos="220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5EFF0C-6282-9D3B-9139-7E7EFB76D80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Used technologies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02B6D8-7BD2-608E-9950-D5DD6A8E136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455901-BB35-4590-8EF5-C954B9134619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5BF8B3-BB22-4679-6AC1-9749F4CAC7B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4E87C7-9482-C35B-2066-A2E204E4C4B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0B6939-F207-43E2-986F-66AB9FB58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943428"/>
      </p:ext>
    </p:extLst>
  </p:cSld>
  <p:clrMap bg1="lt1" tx1="dk1" bg2="lt2" tx2="dk2" accent1="accent1" accent2="accent2" accent3="accent3" accent4="accent4" accent5="accent5" accent6="accent6" hlink="hlink" folHlink="folHlink"/>
  <p:hf sldNum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Used technologies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F9D662-91E9-46F0-9056-DA40CD017834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CCF3FC-6436-4DA6-AD2E-E242A36F6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333129"/>
      </p:ext>
    </p:extLst>
  </p:cSld>
  <p:clrMap bg1="lt1" tx1="dk1" bg2="lt2" tx2="dk2" accent1="accent1" accent2="accent2" accent3="accent3" accent4="accent4" accent5="accent5" accent6="accent6" hlink="hlink" folHlink="folHlink"/>
  <p:hf sldNum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5273B-1BF6-7539-8A73-2B673E84A9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E63D6F-7DF3-A793-AEBB-EFCDCC9FEC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F45D4C-2797-9B62-8975-D9F408B96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9A246-6551-4989-A254-FE5D48F4A346}" type="datetime1">
              <a:rPr lang="en-US" smtClean="0"/>
              <a:t>9/21/2022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1EBCFD-2F2D-020A-077C-133B9E10D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8E2AED-6712-D9D1-709D-8EFC9D670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0397C-EF5B-40B3-9E9F-A2E4B5ACC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758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C22CB-1812-EC3F-C551-B5F02DDD8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5F227B-0A65-D152-65D4-53FB819E0A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786001-3A37-97CD-DDB9-95B5EDBFD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0DFEC-7309-49FF-A602-1EE29C66C74F}" type="datetime1">
              <a:rPr lang="en-US" smtClean="0"/>
              <a:t>9/21/2022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EE17BE-B758-93F7-A4E4-7BD74759D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806CD9-A41F-BB82-9428-B33DD490F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0397C-EF5B-40B3-9E9F-A2E4B5ACC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490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6285F6-D1AF-05A6-6A67-7CD884F37B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77E097-CD44-2CA5-0605-74655E25B7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D109A1-40A3-9870-A4B6-7A95B3C74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02113-39B0-4FF4-91B2-48974D490016}" type="datetime1">
              <a:rPr lang="en-US" smtClean="0"/>
              <a:t>9/21/2022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FCF65F-4F7A-D443-6630-4A440D8B8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5EF805-9B9A-A8A3-840E-F177F8AFE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0397C-EF5B-40B3-9E9F-A2E4B5ACC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75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D5E10-8EC8-D49D-475A-C8E9E6844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BB6082-2745-BD7B-1E05-D102D8533E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726F87-356F-0F49-CB42-4075F93F3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A2842-77A0-47A9-9179-9CAE596070F2}" type="datetime1">
              <a:rPr lang="en-US" smtClean="0"/>
              <a:t>9/21/2022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095119-8686-2EAE-1C68-03FD538DB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ADFD8-7A41-74E6-7B55-8365E7EFE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0397C-EF5B-40B3-9E9F-A2E4B5ACC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514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E1C6C-F0CD-83DD-B043-292CDBACD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62FAE8-C1F6-B3A5-5507-9878E19A07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A0687D-DA09-4A92-2B1C-8C70E6B2F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7D8F5-DB05-446E-BF1C-4904EDF2911E}" type="datetime1">
              <a:rPr lang="en-US" smtClean="0"/>
              <a:t>9/21/2022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804136-8CEC-FBD9-8D43-B0EFAC9F3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25B5E0-0645-A44E-3B1D-F869D60E0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0397C-EF5B-40B3-9E9F-A2E4B5ACC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5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BD754-D0B7-2D27-C141-A38C8AA4E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8B2D76-383D-DB27-ECCF-27180BF046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4BCB92-D083-73A7-8057-FE7AF88B36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A2A939-4D67-9282-6818-9E03E84FA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56DF3-025C-4F16-A64D-FE55812C0EFD}" type="datetime1">
              <a:rPr lang="en-US" smtClean="0"/>
              <a:t>9/21/2022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0946BE-8FE8-9198-AB80-CDDD274F4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05D708-FD55-9B93-1EC3-6E4E2BD5B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0397C-EF5B-40B3-9E9F-A2E4B5ACC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32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13853-C0CB-E0DF-342E-D8C4BBB97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197CB9-EFD7-D834-7D12-062C5D0CED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2C6F06-3CF0-8903-C49C-E4464765F9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301632-F340-873B-8755-DEF806856B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E2B630-2239-5EC5-A183-F29B37A193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0C6D1C-C4AE-402C-5B84-FF6CBD466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9E5C6-EA9D-40A3-BFB8-04979E5BDB97}" type="datetime1">
              <a:rPr lang="en-US" smtClean="0"/>
              <a:t>9/21/2022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A6C934-4571-26A5-F682-3A9CB10AB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7BF1AB-DF95-25E5-BF6B-F0B88F1AD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0397C-EF5B-40B3-9E9F-A2E4B5ACC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172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48A3F-D2CA-9F15-9CD2-2A35D9AC1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2DF44A-0C53-9935-3479-DFD92F54C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569B9-58DB-4F7A-BB54-B255DAB6BFBF}" type="datetime1">
              <a:rPr lang="en-US" smtClean="0"/>
              <a:t>9/21/2022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C04E69-EB4F-DA3C-E665-BE062DF43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732E95-CBA6-7973-FADB-01E5308CA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0397C-EF5B-40B3-9E9F-A2E4B5ACC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747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5CB8-4C11-5BED-4CD9-02FC2A4FE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155B8-3B4B-405D-A7E1-31D612E7E038}" type="datetime1">
              <a:rPr lang="en-US" smtClean="0"/>
              <a:t>9/21/2022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E18398-9B0F-E63F-EF89-630232846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CB1832-FCFF-7031-4DE3-C818F8A83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0397C-EF5B-40B3-9E9F-A2E4B5ACC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343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06813-30B5-AF78-CE93-2FE1FF3B8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5CB15-DD63-6316-DF8A-982B6F6D1C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AC151C-972D-AD68-69B9-D8C743C1CB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12BC30-29B7-5B84-658E-A487FD418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23212-FFD4-4A5F-B64A-CCA1D6DA6EC1}" type="datetime1">
              <a:rPr lang="en-US" smtClean="0"/>
              <a:t>9/21/2022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AAF94-37F0-CF57-E2B6-5C1E1D5C0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CBD120-C0D1-7AFB-8906-C872A2E21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0397C-EF5B-40B3-9E9F-A2E4B5ACC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169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34AB0-EEF3-62F5-090A-CCE7D12F9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331EF0-FF21-8DC2-46CE-6F041A54E4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245CB9-1DEF-F4BB-DD65-69DB73C38F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C65827-79C1-4C43-2974-33C06DBF6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55FDF-0F65-4586-9437-0C0B1B5AEAF6}" type="datetime1">
              <a:rPr lang="en-US" smtClean="0"/>
              <a:t>9/21/2022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44F982-B45C-5D70-54E4-D04FD3111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2E8952-C015-1B16-2120-76855E2C5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0397C-EF5B-40B3-9E9F-A2E4B5ACC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240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128383-C7DA-8B77-447D-F49A6A238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CE930B-8D57-E741-4397-F1A9B25EA2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3150FE-5B05-FF9F-526C-574E5231E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168BF8-C3AE-4843-99F7-6FCA66AA2FFB}" type="datetime1">
              <a:rPr lang="en-US" smtClean="0"/>
              <a:t>9/21/2022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50F021-D031-1797-EEEA-9BEE7EFB17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F8214D-7D55-950A-81B7-D9E1F44178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B0397C-EF5B-40B3-9E9F-A2E4B5ACC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822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" Target="slide1.xml"/><Relationship Id="rId13" Type="http://schemas.openxmlformats.org/officeDocument/2006/relationships/image" Target="../media/image10.svg"/><Relationship Id="rId18" Type="http://schemas.openxmlformats.org/officeDocument/2006/relationships/image" Target="../media/image14.tmp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9.png"/><Relationship Id="rId17" Type="http://schemas.openxmlformats.org/officeDocument/2006/relationships/image" Target="../media/image13.tmp"/><Relationship Id="rId2" Type="http://schemas.openxmlformats.org/officeDocument/2006/relationships/image" Target="../media/image1.png"/><Relationship Id="rId16" Type="http://schemas.openxmlformats.org/officeDocument/2006/relationships/image" Target="../media/image12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slide" Target="slide2.xml"/><Relationship Id="rId5" Type="http://schemas.openxmlformats.org/officeDocument/2006/relationships/image" Target="../media/image4.svg"/><Relationship Id="rId15" Type="http://schemas.openxmlformats.org/officeDocument/2006/relationships/image" Target="../media/image11.png"/><Relationship Id="rId10" Type="http://schemas.openxmlformats.org/officeDocument/2006/relationships/image" Target="../media/image8.svg"/><Relationship Id="rId4" Type="http://schemas.openxmlformats.org/officeDocument/2006/relationships/image" Target="../media/image3.png"/><Relationship Id="rId9" Type="http://schemas.openxmlformats.org/officeDocument/2006/relationships/image" Target="../media/image7.png"/><Relationship Id="rId14" Type="http://schemas.openxmlformats.org/officeDocument/2006/relationships/slide" Target="slide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.xml"/><Relationship Id="rId13" Type="http://schemas.openxmlformats.org/officeDocument/2006/relationships/image" Target="../media/image17.svg"/><Relationship Id="rId18" Type="http://schemas.openxmlformats.org/officeDocument/2006/relationships/hyperlink" Target="https://pixabay.com/pt/logotipo-html-html5-%C3%ADcone-2582748/" TargetMode="External"/><Relationship Id="rId26" Type="http://schemas.openxmlformats.org/officeDocument/2006/relationships/image" Target="../media/image22.png"/><Relationship Id="rId3" Type="http://schemas.openxmlformats.org/officeDocument/2006/relationships/image" Target="../media/image2.svg"/><Relationship Id="rId21" Type="http://schemas.openxmlformats.org/officeDocument/2006/relationships/image" Target="../media/image20.png"/><Relationship Id="rId7" Type="http://schemas.openxmlformats.org/officeDocument/2006/relationships/image" Target="../media/image6.svg"/><Relationship Id="rId12" Type="http://schemas.openxmlformats.org/officeDocument/2006/relationships/image" Target="../media/image7.png"/><Relationship Id="rId17" Type="http://schemas.openxmlformats.org/officeDocument/2006/relationships/image" Target="../media/image18.png"/><Relationship Id="rId25" Type="http://schemas.openxmlformats.org/officeDocument/2006/relationships/hyperlink" Target="https://ru.wikinews.org/wiki/%D0%A0%D0%BE%D1%81%D0%BA%D0%BE%D0%BC%D0%BD%D0%B0%D0%B4%D0%B7%D0%BE%D1%80_%D0%B7%D0%B0%D0%B1%D0%BB%D0%BE%D0%BA%D0%B8%D1%80%D0%BE%D0%B2%D0%B0%D0%BB_GitHub_%D0%B7%D0%B0_%C2%AB%D0%A1%D0%BF%D0%BE%D1%81%D0%BE%D0%B1%D1%8B_%D1%81%D0%B0%D0%BC%D0%BE%D1%83%D0%B1%D0%B8%D0%B9%D1%81%D1%82%D0%B2%D0%B0%C2%BB" TargetMode="External"/><Relationship Id="rId2" Type="http://schemas.openxmlformats.org/officeDocument/2006/relationships/image" Target="../media/image1.png"/><Relationship Id="rId16" Type="http://schemas.openxmlformats.org/officeDocument/2006/relationships/image" Target="../media/image12.svg"/><Relationship Id="rId20" Type="http://schemas.openxmlformats.org/officeDocument/2006/relationships/hyperlink" Target="https://diegomariano.com/folhas-de-estilo-em-cascata-css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slide" Target="slide2.xml"/><Relationship Id="rId24" Type="http://schemas.openxmlformats.org/officeDocument/2006/relationships/image" Target="../media/image21.png"/><Relationship Id="rId5" Type="http://schemas.openxmlformats.org/officeDocument/2006/relationships/image" Target="../media/image4.svg"/><Relationship Id="rId15" Type="http://schemas.openxmlformats.org/officeDocument/2006/relationships/image" Target="../media/image11.png"/><Relationship Id="rId23" Type="http://schemas.openxmlformats.org/officeDocument/2006/relationships/hyperlink" Target="https://nyu-dataservices.github.io/Intro-Git-GitHub/" TargetMode="External"/><Relationship Id="rId10" Type="http://schemas.openxmlformats.org/officeDocument/2006/relationships/image" Target="../media/image16.svg"/><Relationship Id="rId19" Type="http://schemas.openxmlformats.org/officeDocument/2006/relationships/image" Target="../media/image19.png"/><Relationship Id="rId4" Type="http://schemas.openxmlformats.org/officeDocument/2006/relationships/image" Target="../media/image3.png"/><Relationship Id="rId9" Type="http://schemas.openxmlformats.org/officeDocument/2006/relationships/image" Target="../media/image15.png"/><Relationship Id="rId14" Type="http://schemas.openxmlformats.org/officeDocument/2006/relationships/slide" Target="slide3.xml"/><Relationship Id="rId22" Type="http://schemas.microsoft.com/office/2007/relationships/hdphoto" Target="../media/hdphoto1.wdp"/><Relationship Id="rId27" Type="http://schemas.openxmlformats.org/officeDocument/2006/relationships/hyperlink" Target="https://ru.wikipedia.org/wiki/Bootstrap_(%D1%84%D1%80%D0%B5%D0%B9%D0%BC%D0%B2%D0%BE%D1%80%D0%BA)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slide" Target="slide2.xml"/><Relationship Id="rId18" Type="http://schemas.openxmlformats.org/officeDocument/2006/relationships/image" Target="../media/image25.svg"/><Relationship Id="rId3" Type="http://schemas.openxmlformats.org/officeDocument/2006/relationships/image" Target="../media/image24.jpg"/><Relationship Id="rId21" Type="http://schemas.openxmlformats.org/officeDocument/2006/relationships/image" Target="../media/image28.png"/><Relationship Id="rId7" Type="http://schemas.openxmlformats.org/officeDocument/2006/relationships/image" Target="../media/image4.svg"/><Relationship Id="rId12" Type="http://schemas.openxmlformats.org/officeDocument/2006/relationships/image" Target="../media/image16.svg"/><Relationship Id="rId17" Type="http://schemas.openxmlformats.org/officeDocument/2006/relationships/image" Target="../media/image7.png"/><Relationship Id="rId2" Type="http://schemas.openxmlformats.org/officeDocument/2006/relationships/image" Target="../media/image23.jpg"/><Relationship Id="rId16" Type="http://schemas.openxmlformats.org/officeDocument/2006/relationships/slide" Target="slide3.xml"/><Relationship Id="rId20" Type="http://schemas.openxmlformats.org/officeDocument/2006/relationships/image" Target="../media/image2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image" Target="../media/image15.png"/><Relationship Id="rId5" Type="http://schemas.openxmlformats.org/officeDocument/2006/relationships/image" Target="../media/image2.svg"/><Relationship Id="rId15" Type="http://schemas.openxmlformats.org/officeDocument/2006/relationships/image" Target="../media/image10.svg"/><Relationship Id="rId10" Type="http://schemas.openxmlformats.org/officeDocument/2006/relationships/slide" Target="slide1.xml"/><Relationship Id="rId19" Type="http://schemas.openxmlformats.org/officeDocument/2006/relationships/image" Target="../media/image26.jpg"/><Relationship Id="rId4" Type="http://schemas.openxmlformats.org/officeDocument/2006/relationships/image" Target="../media/image1.png"/><Relationship Id="rId9" Type="http://schemas.openxmlformats.org/officeDocument/2006/relationships/image" Target="../media/image6.svg"/><Relationship Id="rId1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EA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DDEC07BC-02DA-BE35-EC5F-16ECE1F2377E}"/>
              </a:ext>
            </a:extLst>
          </p:cNvPr>
          <p:cNvGrpSpPr/>
          <p:nvPr/>
        </p:nvGrpSpPr>
        <p:grpSpPr>
          <a:xfrm>
            <a:off x="770765" y="1416227"/>
            <a:ext cx="731520" cy="731520"/>
            <a:chOff x="-1033697" y="1375718"/>
            <a:chExt cx="731520" cy="731520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834A808E-F28E-4E55-A002-BC84E4B6E714}"/>
                </a:ext>
              </a:extLst>
            </p:cNvPr>
            <p:cNvSpPr/>
            <p:nvPr/>
          </p:nvSpPr>
          <p:spPr>
            <a:xfrm>
              <a:off x="-1033697" y="1375718"/>
              <a:ext cx="731520" cy="7315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0" name="Graphic 29" descr="Lightbulb">
              <a:extLst>
                <a:ext uri="{FF2B5EF4-FFF2-40B4-BE49-F238E27FC236}">
                  <a16:creationId xmlns:a16="http://schemas.microsoft.com/office/drawing/2014/main" id="{8FB496FB-9CC1-1DAE-0961-CF667AA2070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850817" y="1572740"/>
              <a:ext cx="365760" cy="365760"/>
            </a:xfrm>
            <a:prstGeom prst="rect">
              <a:avLst/>
            </a:prstGeom>
          </p:spPr>
        </p:pic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DB075B5-50A6-B2FB-FD52-66ABC5E02ACF}"/>
              </a:ext>
            </a:extLst>
          </p:cNvPr>
          <p:cNvGrpSpPr/>
          <p:nvPr/>
        </p:nvGrpSpPr>
        <p:grpSpPr>
          <a:xfrm>
            <a:off x="-723489" y="3613359"/>
            <a:ext cx="731520" cy="731520"/>
            <a:chOff x="-1033697" y="3629402"/>
            <a:chExt cx="731520" cy="731520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D5C9CBCD-586C-64A4-4B12-B12CABAAFCA5}"/>
                </a:ext>
              </a:extLst>
            </p:cNvPr>
            <p:cNvSpPr/>
            <p:nvPr/>
          </p:nvSpPr>
          <p:spPr>
            <a:xfrm>
              <a:off x="-1033697" y="3629402"/>
              <a:ext cx="731520" cy="7315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3" name="Graphic 32" descr="Checkmark">
              <a:extLst>
                <a:ext uri="{FF2B5EF4-FFF2-40B4-BE49-F238E27FC236}">
                  <a16:creationId xmlns:a16="http://schemas.microsoft.com/office/drawing/2014/main" id="{961BB41B-FC29-1167-4485-39DC8930C20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-850817" y="3823916"/>
              <a:ext cx="365760" cy="365760"/>
            </a:xfrm>
            <a:prstGeom prst="rect">
              <a:avLst/>
            </a:prstGeom>
          </p:spPr>
        </p:pic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F49E3AD1-41BC-99E9-E0D7-785950EDE9D9}"/>
              </a:ext>
            </a:extLst>
          </p:cNvPr>
          <p:cNvGrpSpPr/>
          <p:nvPr/>
        </p:nvGrpSpPr>
        <p:grpSpPr>
          <a:xfrm>
            <a:off x="-734507" y="2486517"/>
            <a:ext cx="731520" cy="731520"/>
            <a:chOff x="-1033697" y="2502560"/>
            <a:chExt cx="731520" cy="731520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DC51F7BE-7E9B-4C01-BFC4-DE802E21DE3C}"/>
                </a:ext>
              </a:extLst>
            </p:cNvPr>
            <p:cNvSpPr/>
            <p:nvPr/>
          </p:nvSpPr>
          <p:spPr>
            <a:xfrm>
              <a:off x="-1033697" y="2502560"/>
              <a:ext cx="731520" cy="7315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9" name="Graphic 38" descr="Laptop">
              <a:extLst>
                <a:ext uri="{FF2B5EF4-FFF2-40B4-BE49-F238E27FC236}">
                  <a16:creationId xmlns:a16="http://schemas.microsoft.com/office/drawing/2014/main" id="{7D91D7AC-6854-1137-6E7E-291A1C3A67E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-850817" y="2689974"/>
              <a:ext cx="365760" cy="365760"/>
            </a:xfrm>
            <a:prstGeom prst="rect">
              <a:avLst/>
            </a:prstGeom>
          </p:spPr>
        </p:pic>
      </p:grp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EF94D802-7FC1-AC55-BE25-3AFCA08123FA}"/>
              </a:ext>
            </a:extLst>
          </p:cNvPr>
          <p:cNvSpPr/>
          <p:nvPr/>
        </p:nvSpPr>
        <p:spPr>
          <a:xfrm rot="10800000">
            <a:off x="0" y="-5848878"/>
            <a:ext cx="1144798" cy="15261730"/>
          </a:xfrm>
          <a:custGeom>
            <a:avLst/>
            <a:gdLst>
              <a:gd name="connsiteX0" fmla="*/ 0 w 1144798"/>
              <a:gd name="connsiteY0" fmla="*/ 15261730 h 15261730"/>
              <a:gd name="connsiteX1" fmla="*/ 0 w 1144798"/>
              <a:gd name="connsiteY1" fmla="*/ 8497198 h 15261730"/>
              <a:gd name="connsiteX2" fmla="*/ 603270 w 1144798"/>
              <a:gd name="connsiteY2" fmla="*/ 7630865 h 15261730"/>
              <a:gd name="connsiteX3" fmla="*/ 0 w 1144798"/>
              <a:gd name="connsiteY3" fmla="*/ 6764533 h 15261730"/>
              <a:gd name="connsiteX4" fmla="*/ 0 w 1144798"/>
              <a:gd name="connsiteY4" fmla="*/ 0 h 15261730"/>
              <a:gd name="connsiteX5" fmla="*/ 1144798 w 1144798"/>
              <a:gd name="connsiteY5" fmla="*/ 0 h 15261730"/>
              <a:gd name="connsiteX6" fmla="*/ 1144798 w 1144798"/>
              <a:gd name="connsiteY6" fmla="*/ 15261730 h 15261730"/>
              <a:gd name="connsiteX0" fmla="*/ 0 w 1144798"/>
              <a:gd name="connsiteY0" fmla="*/ 15261730 h 15261730"/>
              <a:gd name="connsiteX1" fmla="*/ 0 w 1144798"/>
              <a:gd name="connsiteY1" fmla="*/ 8497198 h 15261730"/>
              <a:gd name="connsiteX2" fmla="*/ 603270 w 1144798"/>
              <a:gd name="connsiteY2" fmla="*/ 7630865 h 15261730"/>
              <a:gd name="connsiteX3" fmla="*/ 0 w 1144798"/>
              <a:gd name="connsiteY3" fmla="*/ 6764533 h 15261730"/>
              <a:gd name="connsiteX4" fmla="*/ 0 w 1144798"/>
              <a:gd name="connsiteY4" fmla="*/ 0 h 15261730"/>
              <a:gd name="connsiteX5" fmla="*/ 1144798 w 1144798"/>
              <a:gd name="connsiteY5" fmla="*/ 0 h 15261730"/>
              <a:gd name="connsiteX6" fmla="*/ 1144798 w 1144798"/>
              <a:gd name="connsiteY6" fmla="*/ 15261730 h 15261730"/>
              <a:gd name="connsiteX7" fmla="*/ 0 w 1144798"/>
              <a:gd name="connsiteY7" fmla="*/ 15261730 h 15261730"/>
              <a:gd name="connsiteX0" fmla="*/ 0 w 1144798"/>
              <a:gd name="connsiteY0" fmla="*/ 15261730 h 15261730"/>
              <a:gd name="connsiteX1" fmla="*/ 0 w 1144798"/>
              <a:gd name="connsiteY1" fmla="*/ 8497198 h 15261730"/>
              <a:gd name="connsiteX2" fmla="*/ 603270 w 1144798"/>
              <a:gd name="connsiteY2" fmla="*/ 7630865 h 15261730"/>
              <a:gd name="connsiteX3" fmla="*/ 0 w 1144798"/>
              <a:gd name="connsiteY3" fmla="*/ 6764533 h 15261730"/>
              <a:gd name="connsiteX4" fmla="*/ 0 w 1144798"/>
              <a:gd name="connsiteY4" fmla="*/ 0 h 15261730"/>
              <a:gd name="connsiteX5" fmla="*/ 1144798 w 1144798"/>
              <a:gd name="connsiteY5" fmla="*/ 0 h 15261730"/>
              <a:gd name="connsiteX6" fmla="*/ 1144798 w 1144798"/>
              <a:gd name="connsiteY6" fmla="*/ 15261730 h 15261730"/>
              <a:gd name="connsiteX7" fmla="*/ 0 w 1144798"/>
              <a:gd name="connsiteY7" fmla="*/ 15261730 h 15261730"/>
              <a:gd name="connsiteX0" fmla="*/ 0 w 1144798"/>
              <a:gd name="connsiteY0" fmla="*/ 15261730 h 15261730"/>
              <a:gd name="connsiteX1" fmla="*/ 0 w 1144798"/>
              <a:gd name="connsiteY1" fmla="*/ 8497198 h 15261730"/>
              <a:gd name="connsiteX2" fmla="*/ 603270 w 1144798"/>
              <a:gd name="connsiteY2" fmla="*/ 7630865 h 15261730"/>
              <a:gd name="connsiteX3" fmla="*/ 0 w 1144798"/>
              <a:gd name="connsiteY3" fmla="*/ 6764533 h 15261730"/>
              <a:gd name="connsiteX4" fmla="*/ 0 w 1144798"/>
              <a:gd name="connsiteY4" fmla="*/ 0 h 15261730"/>
              <a:gd name="connsiteX5" fmla="*/ 1144798 w 1144798"/>
              <a:gd name="connsiteY5" fmla="*/ 0 h 15261730"/>
              <a:gd name="connsiteX6" fmla="*/ 1144798 w 1144798"/>
              <a:gd name="connsiteY6" fmla="*/ 15261730 h 15261730"/>
              <a:gd name="connsiteX7" fmla="*/ 0 w 1144798"/>
              <a:gd name="connsiteY7" fmla="*/ 15261730 h 15261730"/>
              <a:gd name="connsiteX0" fmla="*/ 0 w 1144798"/>
              <a:gd name="connsiteY0" fmla="*/ 15261730 h 15261730"/>
              <a:gd name="connsiteX1" fmla="*/ 0 w 1144798"/>
              <a:gd name="connsiteY1" fmla="*/ 8497198 h 15261730"/>
              <a:gd name="connsiteX2" fmla="*/ 603270 w 1144798"/>
              <a:gd name="connsiteY2" fmla="*/ 7630865 h 15261730"/>
              <a:gd name="connsiteX3" fmla="*/ 0 w 1144798"/>
              <a:gd name="connsiteY3" fmla="*/ 6764533 h 15261730"/>
              <a:gd name="connsiteX4" fmla="*/ 0 w 1144798"/>
              <a:gd name="connsiteY4" fmla="*/ 0 h 15261730"/>
              <a:gd name="connsiteX5" fmla="*/ 1144798 w 1144798"/>
              <a:gd name="connsiteY5" fmla="*/ 0 h 15261730"/>
              <a:gd name="connsiteX6" fmla="*/ 1144798 w 1144798"/>
              <a:gd name="connsiteY6" fmla="*/ 15261730 h 15261730"/>
              <a:gd name="connsiteX7" fmla="*/ 0 w 1144798"/>
              <a:gd name="connsiteY7" fmla="*/ 15261730 h 15261730"/>
              <a:gd name="connsiteX0" fmla="*/ 0 w 1144798"/>
              <a:gd name="connsiteY0" fmla="*/ 15261730 h 15261730"/>
              <a:gd name="connsiteX1" fmla="*/ 0 w 1144798"/>
              <a:gd name="connsiteY1" fmla="*/ 8497198 h 15261730"/>
              <a:gd name="connsiteX2" fmla="*/ 536595 w 1144798"/>
              <a:gd name="connsiteY2" fmla="*/ 7640390 h 15261730"/>
              <a:gd name="connsiteX3" fmla="*/ 0 w 1144798"/>
              <a:gd name="connsiteY3" fmla="*/ 6764533 h 15261730"/>
              <a:gd name="connsiteX4" fmla="*/ 0 w 1144798"/>
              <a:gd name="connsiteY4" fmla="*/ 0 h 15261730"/>
              <a:gd name="connsiteX5" fmla="*/ 1144798 w 1144798"/>
              <a:gd name="connsiteY5" fmla="*/ 0 h 15261730"/>
              <a:gd name="connsiteX6" fmla="*/ 1144798 w 1144798"/>
              <a:gd name="connsiteY6" fmla="*/ 15261730 h 15261730"/>
              <a:gd name="connsiteX7" fmla="*/ 0 w 1144798"/>
              <a:gd name="connsiteY7" fmla="*/ 15261730 h 15261730"/>
              <a:gd name="connsiteX0" fmla="*/ 0 w 1144798"/>
              <a:gd name="connsiteY0" fmla="*/ 15261730 h 15261730"/>
              <a:gd name="connsiteX1" fmla="*/ 0 w 1144798"/>
              <a:gd name="connsiteY1" fmla="*/ 8497198 h 15261730"/>
              <a:gd name="connsiteX2" fmla="*/ 536595 w 1144798"/>
              <a:gd name="connsiteY2" fmla="*/ 7640390 h 15261730"/>
              <a:gd name="connsiteX3" fmla="*/ 0 w 1144798"/>
              <a:gd name="connsiteY3" fmla="*/ 6764533 h 15261730"/>
              <a:gd name="connsiteX4" fmla="*/ 0 w 1144798"/>
              <a:gd name="connsiteY4" fmla="*/ 0 h 15261730"/>
              <a:gd name="connsiteX5" fmla="*/ 1144798 w 1144798"/>
              <a:gd name="connsiteY5" fmla="*/ 0 h 15261730"/>
              <a:gd name="connsiteX6" fmla="*/ 1144798 w 1144798"/>
              <a:gd name="connsiteY6" fmla="*/ 15261730 h 15261730"/>
              <a:gd name="connsiteX7" fmla="*/ 0 w 1144798"/>
              <a:gd name="connsiteY7" fmla="*/ 15261730 h 152617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44798" h="15261730">
                <a:moveTo>
                  <a:pt x="0" y="15261730"/>
                </a:moveTo>
                <a:lnTo>
                  <a:pt x="0" y="8497198"/>
                </a:lnTo>
                <a:cubicBezTo>
                  <a:pt x="1065" y="8008395"/>
                  <a:pt x="537660" y="8033942"/>
                  <a:pt x="536595" y="7640390"/>
                </a:cubicBezTo>
                <a:cubicBezTo>
                  <a:pt x="535530" y="7246838"/>
                  <a:pt x="10590" y="7215235"/>
                  <a:pt x="0" y="6764533"/>
                </a:cubicBezTo>
                <a:lnTo>
                  <a:pt x="0" y="0"/>
                </a:lnTo>
                <a:lnTo>
                  <a:pt x="1144798" y="0"/>
                </a:lnTo>
                <a:lnTo>
                  <a:pt x="1144798" y="15261730"/>
                </a:lnTo>
                <a:lnTo>
                  <a:pt x="0" y="1526173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1" name="Graphic 40" descr="Lightbulb">
            <a:hlinkClick r:id="rId8" action="ppaction://hlinksldjump"/>
            <a:extLst>
              <a:ext uri="{FF2B5EF4-FFF2-40B4-BE49-F238E27FC236}">
                <a16:creationId xmlns:a16="http://schemas.microsoft.com/office/drawing/2014/main" id="{B8A3EFB8-FACE-CD50-6249-C43EB673966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93403" y="1572740"/>
            <a:ext cx="365760" cy="365760"/>
          </a:xfrm>
          <a:prstGeom prst="rect">
            <a:avLst/>
          </a:prstGeom>
        </p:spPr>
      </p:pic>
      <p:pic>
        <p:nvPicPr>
          <p:cNvPr id="42" name="Graphic 41" descr="Laptop">
            <a:hlinkClick r:id="rId11" action="ppaction://hlinksldjump"/>
            <a:extLst>
              <a:ext uri="{FF2B5EF4-FFF2-40B4-BE49-F238E27FC236}">
                <a16:creationId xmlns:a16="http://schemas.microsoft.com/office/drawing/2014/main" id="{58756335-E69B-75FC-FD2E-3579E98D504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93403" y="2689974"/>
            <a:ext cx="365760" cy="365760"/>
          </a:xfrm>
          <a:prstGeom prst="rect">
            <a:avLst/>
          </a:prstGeom>
        </p:spPr>
      </p:pic>
      <p:pic>
        <p:nvPicPr>
          <p:cNvPr id="43" name="Graphic 42" descr="Checkmark">
            <a:hlinkClick r:id="rId14" action="ppaction://hlinksldjump"/>
            <a:extLst>
              <a:ext uri="{FF2B5EF4-FFF2-40B4-BE49-F238E27FC236}">
                <a16:creationId xmlns:a16="http://schemas.microsoft.com/office/drawing/2014/main" id="{1F97E7FB-A3A2-4B95-8632-820C8E18211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393403" y="3823916"/>
            <a:ext cx="365760" cy="365760"/>
          </a:xfrm>
          <a:prstGeom prst="rect">
            <a:avLst/>
          </a:prstGeom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4B61ECCD-4235-CB15-26EF-F137313AAB5E}"/>
              </a:ext>
            </a:extLst>
          </p:cNvPr>
          <p:cNvSpPr/>
          <p:nvPr/>
        </p:nvSpPr>
        <p:spPr>
          <a:xfrm>
            <a:off x="4902999" y="1151584"/>
            <a:ext cx="213712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Bahnschrift" panose="020B0502040204020203" pitchFamily="34" charset="0"/>
              </a:rPr>
              <a:t>Trifles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51D7529-2EE3-92A8-2432-EA7B44BC6BA5}"/>
              </a:ext>
            </a:extLst>
          </p:cNvPr>
          <p:cNvSpPr txBox="1"/>
          <p:nvPr/>
        </p:nvSpPr>
        <p:spPr>
          <a:xfrm>
            <a:off x="2051030" y="534771"/>
            <a:ext cx="60318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Bahnschrift" panose="020B0502040204020203" pitchFamily="34" charset="0"/>
              </a:rPr>
              <a:t>Local business website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510ED78-349D-3735-B5CD-1ED934A26FFC}"/>
              </a:ext>
            </a:extLst>
          </p:cNvPr>
          <p:cNvSpPr txBox="1"/>
          <p:nvPr/>
        </p:nvSpPr>
        <p:spPr>
          <a:xfrm>
            <a:off x="3476950" y="1416227"/>
            <a:ext cx="21371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Bahnschrift" panose="020B0502040204020203" pitchFamily="34" charset="0"/>
              </a:rPr>
              <a:t>named</a:t>
            </a:r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06E92202-EB93-2D47-3E48-D1CCD705310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8287" y="2872854"/>
            <a:ext cx="4774300" cy="3166056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C6BE1840-4901-0DD3-6F62-BDC876B16AAA}"/>
              </a:ext>
            </a:extLst>
          </p:cNvPr>
          <p:cNvSpPr txBox="1"/>
          <p:nvPr/>
        </p:nvSpPr>
        <p:spPr>
          <a:xfrm>
            <a:off x="7235150" y="1416227"/>
            <a:ext cx="21371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Bahnschrift" panose="020B0502040204020203" pitchFamily="34" charset="0"/>
              </a:rPr>
              <a:t>restaurant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8036487-F8DE-4487-7E7B-ADF5D18862E2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4046" y="2871822"/>
            <a:ext cx="4813905" cy="2905638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F8E75990-06EA-1EED-C9E2-163473BF8D32}"/>
              </a:ext>
            </a:extLst>
          </p:cNvPr>
          <p:cNvSpPr txBox="1"/>
          <p:nvPr/>
        </p:nvSpPr>
        <p:spPr>
          <a:xfrm>
            <a:off x="1868287" y="2482367"/>
            <a:ext cx="2137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Bahnschrift" panose="020B0502040204020203" pitchFamily="34" charset="0"/>
              </a:rPr>
              <a:t>Home Page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4FF0212-A6AC-35F9-BE7A-25EAB8BA4215}"/>
              </a:ext>
            </a:extLst>
          </p:cNvPr>
          <p:cNvSpPr txBox="1"/>
          <p:nvPr/>
        </p:nvSpPr>
        <p:spPr>
          <a:xfrm>
            <a:off x="6904046" y="2471712"/>
            <a:ext cx="2137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Bahnschrift" panose="020B0502040204020203" pitchFamily="34" charset="0"/>
              </a:rPr>
              <a:t>About Page</a:t>
            </a:r>
          </a:p>
        </p:txBody>
      </p:sp>
    </p:spTree>
    <p:extLst>
      <p:ext uri="{BB962C8B-B14F-4D97-AF65-F5344CB8AC3E}">
        <p14:creationId xmlns:p14="http://schemas.microsoft.com/office/powerpoint/2010/main" val="422452780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EA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2A319E25-2CFC-50CF-9C66-57B5785613D7}"/>
              </a:ext>
            </a:extLst>
          </p:cNvPr>
          <p:cNvGrpSpPr/>
          <p:nvPr/>
        </p:nvGrpSpPr>
        <p:grpSpPr>
          <a:xfrm>
            <a:off x="-766591" y="1373817"/>
            <a:ext cx="731520" cy="731520"/>
            <a:chOff x="-1033697" y="1375718"/>
            <a:chExt cx="731520" cy="731520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882C1DE1-FA7E-D13B-9042-489EFD6A7E90}"/>
                </a:ext>
              </a:extLst>
            </p:cNvPr>
            <p:cNvSpPr/>
            <p:nvPr/>
          </p:nvSpPr>
          <p:spPr>
            <a:xfrm>
              <a:off x="-1033697" y="1375718"/>
              <a:ext cx="731520" cy="7315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5" name="Graphic 24" descr="Lightbulb">
              <a:extLst>
                <a:ext uri="{FF2B5EF4-FFF2-40B4-BE49-F238E27FC236}">
                  <a16:creationId xmlns:a16="http://schemas.microsoft.com/office/drawing/2014/main" id="{46816EB5-665B-0AFA-89C6-574356C6244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850817" y="1572740"/>
              <a:ext cx="365760" cy="365760"/>
            </a:xfrm>
            <a:prstGeom prst="rect">
              <a:avLst/>
            </a:prstGeom>
          </p:spPr>
        </p:pic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D2A3547-E37C-E7CC-F3FB-0DBF29B64C59}"/>
              </a:ext>
            </a:extLst>
          </p:cNvPr>
          <p:cNvGrpSpPr/>
          <p:nvPr/>
        </p:nvGrpSpPr>
        <p:grpSpPr>
          <a:xfrm>
            <a:off x="-723489" y="3613359"/>
            <a:ext cx="731520" cy="731520"/>
            <a:chOff x="-1033697" y="3629402"/>
            <a:chExt cx="731520" cy="731520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6C846826-55C7-EE78-2B5D-2EED596D6CBD}"/>
                </a:ext>
              </a:extLst>
            </p:cNvPr>
            <p:cNvSpPr/>
            <p:nvPr/>
          </p:nvSpPr>
          <p:spPr>
            <a:xfrm>
              <a:off x="-1033697" y="3629402"/>
              <a:ext cx="731520" cy="7315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1" name="Graphic 30" descr="Checkmark">
              <a:extLst>
                <a:ext uri="{FF2B5EF4-FFF2-40B4-BE49-F238E27FC236}">
                  <a16:creationId xmlns:a16="http://schemas.microsoft.com/office/drawing/2014/main" id="{02E20C2E-014F-DEA0-7337-47433422C52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-850817" y="3823916"/>
              <a:ext cx="365760" cy="365760"/>
            </a:xfrm>
            <a:prstGeom prst="rect">
              <a:avLst/>
            </a:prstGeom>
          </p:spPr>
        </p:pic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8C2790C-4705-47AA-4E4A-A814C4AF6D9D}"/>
              </a:ext>
            </a:extLst>
          </p:cNvPr>
          <p:cNvGrpSpPr/>
          <p:nvPr/>
        </p:nvGrpSpPr>
        <p:grpSpPr>
          <a:xfrm>
            <a:off x="758557" y="2507094"/>
            <a:ext cx="731520" cy="731520"/>
            <a:chOff x="-1033697" y="2502560"/>
            <a:chExt cx="731520" cy="731520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C6C49D6D-6752-3673-E305-430EB98B4643}"/>
                </a:ext>
              </a:extLst>
            </p:cNvPr>
            <p:cNvSpPr/>
            <p:nvPr/>
          </p:nvSpPr>
          <p:spPr>
            <a:xfrm>
              <a:off x="-1033697" y="2502560"/>
              <a:ext cx="731520" cy="7315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8" name="Graphic 27" descr="Laptop">
              <a:extLst>
                <a:ext uri="{FF2B5EF4-FFF2-40B4-BE49-F238E27FC236}">
                  <a16:creationId xmlns:a16="http://schemas.microsoft.com/office/drawing/2014/main" id="{168777BD-C8D4-AC5D-70E5-76C9356966C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-850817" y="2689974"/>
              <a:ext cx="365760" cy="365760"/>
            </a:xfrm>
            <a:prstGeom prst="rect">
              <a:avLst/>
            </a:prstGeom>
          </p:spPr>
        </p:pic>
      </p:grp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ACC7A9D2-F94F-5804-AB78-7ED41BA5C017}"/>
              </a:ext>
            </a:extLst>
          </p:cNvPr>
          <p:cNvSpPr/>
          <p:nvPr/>
        </p:nvSpPr>
        <p:spPr>
          <a:xfrm rot="10800000">
            <a:off x="0" y="-4758011"/>
            <a:ext cx="1144798" cy="15261730"/>
          </a:xfrm>
          <a:custGeom>
            <a:avLst/>
            <a:gdLst>
              <a:gd name="connsiteX0" fmla="*/ 0 w 1144798"/>
              <a:gd name="connsiteY0" fmla="*/ 15261730 h 15261730"/>
              <a:gd name="connsiteX1" fmla="*/ 0 w 1144798"/>
              <a:gd name="connsiteY1" fmla="*/ 8497198 h 15261730"/>
              <a:gd name="connsiteX2" fmla="*/ 603270 w 1144798"/>
              <a:gd name="connsiteY2" fmla="*/ 7630865 h 15261730"/>
              <a:gd name="connsiteX3" fmla="*/ 0 w 1144798"/>
              <a:gd name="connsiteY3" fmla="*/ 6764533 h 15261730"/>
              <a:gd name="connsiteX4" fmla="*/ 0 w 1144798"/>
              <a:gd name="connsiteY4" fmla="*/ 0 h 15261730"/>
              <a:gd name="connsiteX5" fmla="*/ 1144798 w 1144798"/>
              <a:gd name="connsiteY5" fmla="*/ 0 h 15261730"/>
              <a:gd name="connsiteX6" fmla="*/ 1144798 w 1144798"/>
              <a:gd name="connsiteY6" fmla="*/ 15261730 h 15261730"/>
              <a:gd name="connsiteX0" fmla="*/ 0 w 1144798"/>
              <a:gd name="connsiteY0" fmla="*/ 15261730 h 15261730"/>
              <a:gd name="connsiteX1" fmla="*/ 0 w 1144798"/>
              <a:gd name="connsiteY1" fmla="*/ 8497198 h 15261730"/>
              <a:gd name="connsiteX2" fmla="*/ 603270 w 1144798"/>
              <a:gd name="connsiteY2" fmla="*/ 7630865 h 15261730"/>
              <a:gd name="connsiteX3" fmla="*/ 0 w 1144798"/>
              <a:gd name="connsiteY3" fmla="*/ 6764533 h 15261730"/>
              <a:gd name="connsiteX4" fmla="*/ 0 w 1144798"/>
              <a:gd name="connsiteY4" fmla="*/ 0 h 15261730"/>
              <a:gd name="connsiteX5" fmla="*/ 1144798 w 1144798"/>
              <a:gd name="connsiteY5" fmla="*/ 0 h 15261730"/>
              <a:gd name="connsiteX6" fmla="*/ 1144798 w 1144798"/>
              <a:gd name="connsiteY6" fmla="*/ 15261730 h 15261730"/>
              <a:gd name="connsiteX7" fmla="*/ 0 w 1144798"/>
              <a:gd name="connsiteY7" fmla="*/ 15261730 h 15261730"/>
              <a:gd name="connsiteX0" fmla="*/ 0 w 1144798"/>
              <a:gd name="connsiteY0" fmla="*/ 15261730 h 15261730"/>
              <a:gd name="connsiteX1" fmla="*/ 0 w 1144798"/>
              <a:gd name="connsiteY1" fmla="*/ 8497198 h 15261730"/>
              <a:gd name="connsiteX2" fmla="*/ 603270 w 1144798"/>
              <a:gd name="connsiteY2" fmla="*/ 7630865 h 15261730"/>
              <a:gd name="connsiteX3" fmla="*/ 0 w 1144798"/>
              <a:gd name="connsiteY3" fmla="*/ 6764533 h 15261730"/>
              <a:gd name="connsiteX4" fmla="*/ 0 w 1144798"/>
              <a:gd name="connsiteY4" fmla="*/ 0 h 15261730"/>
              <a:gd name="connsiteX5" fmla="*/ 1144798 w 1144798"/>
              <a:gd name="connsiteY5" fmla="*/ 0 h 15261730"/>
              <a:gd name="connsiteX6" fmla="*/ 1144798 w 1144798"/>
              <a:gd name="connsiteY6" fmla="*/ 15261730 h 15261730"/>
              <a:gd name="connsiteX7" fmla="*/ 0 w 1144798"/>
              <a:gd name="connsiteY7" fmla="*/ 15261730 h 15261730"/>
              <a:gd name="connsiteX0" fmla="*/ 0 w 1144798"/>
              <a:gd name="connsiteY0" fmla="*/ 15261730 h 15261730"/>
              <a:gd name="connsiteX1" fmla="*/ 0 w 1144798"/>
              <a:gd name="connsiteY1" fmla="*/ 8497198 h 15261730"/>
              <a:gd name="connsiteX2" fmla="*/ 603270 w 1144798"/>
              <a:gd name="connsiteY2" fmla="*/ 7630865 h 15261730"/>
              <a:gd name="connsiteX3" fmla="*/ 0 w 1144798"/>
              <a:gd name="connsiteY3" fmla="*/ 6764533 h 15261730"/>
              <a:gd name="connsiteX4" fmla="*/ 0 w 1144798"/>
              <a:gd name="connsiteY4" fmla="*/ 0 h 15261730"/>
              <a:gd name="connsiteX5" fmla="*/ 1144798 w 1144798"/>
              <a:gd name="connsiteY5" fmla="*/ 0 h 15261730"/>
              <a:gd name="connsiteX6" fmla="*/ 1144798 w 1144798"/>
              <a:gd name="connsiteY6" fmla="*/ 15261730 h 15261730"/>
              <a:gd name="connsiteX7" fmla="*/ 0 w 1144798"/>
              <a:gd name="connsiteY7" fmla="*/ 15261730 h 15261730"/>
              <a:gd name="connsiteX0" fmla="*/ 0 w 1144798"/>
              <a:gd name="connsiteY0" fmla="*/ 15261730 h 15261730"/>
              <a:gd name="connsiteX1" fmla="*/ 0 w 1144798"/>
              <a:gd name="connsiteY1" fmla="*/ 8497198 h 15261730"/>
              <a:gd name="connsiteX2" fmla="*/ 603270 w 1144798"/>
              <a:gd name="connsiteY2" fmla="*/ 7630865 h 15261730"/>
              <a:gd name="connsiteX3" fmla="*/ 0 w 1144798"/>
              <a:gd name="connsiteY3" fmla="*/ 6764533 h 15261730"/>
              <a:gd name="connsiteX4" fmla="*/ 0 w 1144798"/>
              <a:gd name="connsiteY4" fmla="*/ 0 h 15261730"/>
              <a:gd name="connsiteX5" fmla="*/ 1144798 w 1144798"/>
              <a:gd name="connsiteY5" fmla="*/ 0 h 15261730"/>
              <a:gd name="connsiteX6" fmla="*/ 1144798 w 1144798"/>
              <a:gd name="connsiteY6" fmla="*/ 15261730 h 15261730"/>
              <a:gd name="connsiteX7" fmla="*/ 0 w 1144798"/>
              <a:gd name="connsiteY7" fmla="*/ 15261730 h 15261730"/>
              <a:gd name="connsiteX0" fmla="*/ 0 w 1144798"/>
              <a:gd name="connsiteY0" fmla="*/ 15261730 h 15261730"/>
              <a:gd name="connsiteX1" fmla="*/ 0 w 1144798"/>
              <a:gd name="connsiteY1" fmla="*/ 8497198 h 15261730"/>
              <a:gd name="connsiteX2" fmla="*/ 536595 w 1144798"/>
              <a:gd name="connsiteY2" fmla="*/ 7640390 h 15261730"/>
              <a:gd name="connsiteX3" fmla="*/ 0 w 1144798"/>
              <a:gd name="connsiteY3" fmla="*/ 6764533 h 15261730"/>
              <a:gd name="connsiteX4" fmla="*/ 0 w 1144798"/>
              <a:gd name="connsiteY4" fmla="*/ 0 h 15261730"/>
              <a:gd name="connsiteX5" fmla="*/ 1144798 w 1144798"/>
              <a:gd name="connsiteY5" fmla="*/ 0 h 15261730"/>
              <a:gd name="connsiteX6" fmla="*/ 1144798 w 1144798"/>
              <a:gd name="connsiteY6" fmla="*/ 15261730 h 15261730"/>
              <a:gd name="connsiteX7" fmla="*/ 0 w 1144798"/>
              <a:gd name="connsiteY7" fmla="*/ 15261730 h 15261730"/>
              <a:gd name="connsiteX0" fmla="*/ 0 w 1144798"/>
              <a:gd name="connsiteY0" fmla="*/ 15261730 h 15261730"/>
              <a:gd name="connsiteX1" fmla="*/ 0 w 1144798"/>
              <a:gd name="connsiteY1" fmla="*/ 8497198 h 15261730"/>
              <a:gd name="connsiteX2" fmla="*/ 536595 w 1144798"/>
              <a:gd name="connsiteY2" fmla="*/ 7640390 h 15261730"/>
              <a:gd name="connsiteX3" fmla="*/ 0 w 1144798"/>
              <a:gd name="connsiteY3" fmla="*/ 6764533 h 15261730"/>
              <a:gd name="connsiteX4" fmla="*/ 0 w 1144798"/>
              <a:gd name="connsiteY4" fmla="*/ 0 h 15261730"/>
              <a:gd name="connsiteX5" fmla="*/ 1144798 w 1144798"/>
              <a:gd name="connsiteY5" fmla="*/ 0 h 15261730"/>
              <a:gd name="connsiteX6" fmla="*/ 1144798 w 1144798"/>
              <a:gd name="connsiteY6" fmla="*/ 15261730 h 15261730"/>
              <a:gd name="connsiteX7" fmla="*/ 0 w 1144798"/>
              <a:gd name="connsiteY7" fmla="*/ 15261730 h 152617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44798" h="15261730">
                <a:moveTo>
                  <a:pt x="0" y="15261730"/>
                </a:moveTo>
                <a:lnTo>
                  <a:pt x="0" y="8497198"/>
                </a:lnTo>
                <a:cubicBezTo>
                  <a:pt x="1065" y="8008395"/>
                  <a:pt x="537660" y="8033942"/>
                  <a:pt x="536595" y="7640390"/>
                </a:cubicBezTo>
                <a:cubicBezTo>
                  <a:pt x="535530" y="7246838"/>
                  <a:pt x="10590" y="7215235"/>
                  <a:pt x="0" y="6764533"/>
                </a:cubicBezTo>
                <a:lnTo>
                  <a:pt x="0" y="0"/>
                </a:lnTo>
                <a:lnTo>
                  <a:pt x="1144798" y="0"/>
                </a:lnTo>
                <a:lnTo>
                  <a:pt x="1144798" y="15261730"/>
                </a:lnTo>
                <a:lnTo>
                  <a:pt x="0" y="1526173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6" name="Graphic 35" descr="Lightbulb">
            <a:hlinkClick r:id="rId8" action="ppaction://hlinksldjump"/>
            <a:extLst>
              <a:ext uri="{FF2B5EF4-FFF2-40B4-BE49-F238E27FC236}">
                <a16:creationId xmlns:a16="http://schemas.microsoft.com/office/drawing/2014/main" id="{CCADDEB2-FF10-A1B6-58C3-F0DF6FD697F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93403" y="1572740"/>
            <a:ext cx="365760" cy="365760"/>
          </a:xfrm>
          <a:prstGeom prst="rect">
            <a:avLst/>
          </a:prstGeom>
        </p:spPr>
      </p:pic>
      <p:pic>
        <p:nvPicPr>
          <p:cNvPr id="37" name="Graphic 36" descr="Laptop">
            <a:hlinkClick r:id="rId11" action="ppaction://hlinksldjump"/>
            <a:extLst>
              <a:ext uri="{FF2B5EF4-FFF2-40B4-BE49-F238E27FC236}">
                <a16:creationId xmlns:a16="http://schemas.microsoft.com/office/drawing/2014/main" id="{EE266A54-D1FF-4CA7-ACDE-7B0335FFDBE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93403" y="2689974"/>
            <a:ext cx="365760" cy="365760"/>
          </a:xfrm>
          <a:prstGeom prst="rect">
            <a:avLst/>
          </a:prstGeom>
        </p:spPr>
      </p:pic>
      <p:pic>
        <p:nvPicPr>
          <p:cNvPr id="38" name="Graphic 37" descr="Checkmark">
            <a:hlinkClick r:id="rId14" action="ppaction://hlinksldjump"/>
            <a:extLst>
              <a:ext uri="{FF2B5EF4-FFF2-40B4-BE49-F238E27FC236}">
                <a16:creationId xmlns:a16="http://schemas.microsoft.com/office/drawing/2014/main" id="{849EAC06-2A05-D79F-0E9B-D247F9890202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393403" y="3823916"/>
            <a:ext cx="365760" cy="365760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6C6803DC-EDDA-D0D7-BBC0-7E4A48DDE056}"/>
              </a:ext>
            </a:extLst>
          </p:cNvPr>
          <p:cNvSpPr/>
          <p:nvPr/>
        </p:nvSpPr>
        <p:spPr>
          <a:xfrm>
            <a:off x="1650055" y="1529551"/>
            <a:ext cx="587532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Bahnschrift" panose="020B0502040204020203" pitchFamily="34" charset="0"/>
              </a:rPr>
              <a:t>Used technologies</a:t>
            </a: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6EB5DC54-3C95-AFD4-4023-6DB683832375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8"/>
              </a:ext>
            </a:extLst>
          </a:blip>
          <a:stretch>
            <a:fillRect/>
          </a:stretch>
        </p:blipFill>
        <p:spPr>
          <a:xfrm>
            <a:off x="2531264" y="2973279"/>
            <a:ext cx="1371600" cy="1371600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6BF08924-9636-B10D-2AB6-289A47FB1433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0"/>
              </a:ext>
            </a:extLst>
          </a:blip>
          <a:stretch>
            <a:fillRect/>
          </a:stretch>
        </p:blipFill>
        <p:spPr>
          <a:xfrm>
            <a:off x="4113872" y="2938789"/>
            <a:ext cx="1371600" cy="1371600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00C8EA95-31EA-0A7F-8AA1-2BC06E5E634E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BEBA8EAE-BF5A-486C-A8C5-ECC9F3942E4B}">
                <a14:imgProps xmlns:a14="http://schemas.microsoft.com/office/drawing/2010/main">
                  <a14:imgLayer r:embed="rId22">
                    <a14:imgEffect>
                      <a14:backgroundRemoval t="4000" b="90000" l="10000" r="90000">
                        <a14:foregroundMark x1="50000" y1="7250" x2="50000" y2="7250"/>
                        <a14:foregroundMark x1="48750" y1="15500" x2="48750" y2="9750"/>
                        <a14:foregroundMark x1="48750" y1="6250" x2="48750" y2="6250"/>
                        <a14:foregroundMark x1="50000" y1="4000" x2="50000" y2="4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3"/>
              </a:ext>
            </a:extLst>
          </a:blip>
          <a:stretch>
            <a:fillRect/>
          </a:stretch>
        </p:blipFill>
        <p:spPr>
          <a:xfrm>
            <a:off x="7076676" y="2938789"/>
            <a:ext cx="2100500" cy="2100500"/>
          </a:xfrm>
          <a:prstGeom prst="rect">
            <a:avLst/>
          </a:prstGeom>
          <a:effectLst>
            <a:reflection stA="0" endPos="65000" dist="50800" dir="5400000" sy="-100000" algn="bl" rotWithShape="0"/>
          </a:effectLst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5EA4E62F-427B-4AA4-408A-388F56031FB3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5"/>
              </a:ext>
            </a:extLst>
          </a:blip>
          <a:stretch>
            <a:fillRect/>
          </a:stretch>
        </p:blipFill>
        <p:spPr>
          <a:xfrm>
            <a:off x="9118882" y="2890794"/>
            <a:ext cx="1371600" cy="1371600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E0299E0C-1264-E024-EFDF-B7888A2AC250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7"/>
              </a:ext>
            </a:extLst>
          </a:blip>
          <a:stretch>
            <a:fillRect/>
          </a:stretch>
        </p:blipFill>
        <p:spPr>
          <a:xfrm>
            <a:off x="5763370" y="3056256"/>
            <a:ext cx="1485900" cy="1188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92039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EA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39">
            <a:extLst>
              <a:ext uri="{FF2B5EF4-FFF2-40B4-BE49-F238E27FC236}">
                <a16:creationId xmlns:a16="http://schemas.microsoft.com/office/drawing/2014/main" id="{3B874922-44CF-03A5-544C-1D5E1BF7E1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9005" y="4112048"/>
            <a:ext cx="3652035" cy="2045140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B3402E55-BFB1-C169-251F-8560944F4D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2246" y="4302010"/>
            <a:ext cx="2808098" cy="1922937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4208E845-AF38-7672-A000-F37E0FD5FBC6}"/>
              </a:ext>
            </a:extLst>
          </p:cNvPr>
          <p:cNvGrpSpPr/>
          <p:nvPr/>
        </p:nvGrpSpPr>
        <p:grpSpPr>
          <a:xfrm>
            <a:off x="-766591" y="1373817"/>
            <a:ext cx="731520" cy="731520"/>
            <a:chOff x="-1033697" y="1375718"/>
            <a:chExt cx="731520" cy="731520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AE9CD3B-7888-5392-FC34-E4EDCFD6A446}"/>
                </a:ext>
              </a:extLst>
            </p:cNvPr>
            <p:cNvSpPr/>
            <p:nvPr/>
          </p:nvSpPr>
          <p:spPr>
            <a:xfrm>
              <a:off x="-1033697" y="1375718"/>
              <a:ext cx="731520" cy="7315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Graphic 7" descr="Lightbulb">
              <a:extLst>
                <a:ext uri="{FF2B5EF4-FFF2-40B4-BE49-F238E27FC236}">
                  <a16:creationId xmlns:a16="http://schemas.microsoft.com/office/drawing/2014/main" id="{D76C0D37-3FDD-5142-B2C1-89A38AB2EE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-850817" y="1572740"/>
              <a:ext cx="365760" cy="365760"/>
            </a:xfrm>
            <a:prstGeom prst="rect">
              <a:avLst/>
            </a:prstGeom>
          </p:spPr>
        </p:pic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52BC2136-5B29-846D-C6C9-14DEC8449632}"/>
              </a:ext>
            </a:extLst>
          </p:cNvPr>
          <p:cNvGrpSpPr/>
          <p:nvPr/>
        </p:nvGrpSpPr>
        <p:grpSpPr>
          <a:xfrm>
            <a:off x="759163" y="3613359"/>
            <a:ext cx="731520" cy="731520"/>
            <a:chOff x="-1033697" y="3629402"/>
            <a:chExt cx="731520" cy="73152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5B6066F5-8E37-E50F-EAC1-E91B6A00481E}"/>
                </a:ext>
              </a:extLst>
            </p:cNvPr>
            <p:cNvSpPr/>
            <p:nvPr/>
          </p:nvSpPr>
          <p:spPr>
            <a:xfrm>
              <a:off x="-1033697" y="3629402"/>
              <a:ext cx="731520" cy="7315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Graphic 10" descr="Checkmark">
              <a:extLst>
                <a:ext uri="{FF2B5EF4-FFF2-40B4-BE49-F238E27FC236}">
                  <a16:creationId xmlns:a16="http://schemas.microsoft.com/office/drawing/2014/main" id="{78C7E3D6-7EAB-E6DB-8BCD-9C89D4AC36B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-850817" y="3823916"/>
              <a:ext cx="365760" cy="365760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E5C8B33-FC52-4E92-9879-3EDAF9C864CF}"/>
              </a:ext>
            </a:extLst>
          </p:cNvPr>
          <p:cNvGrpSpPr/>
          <p:nvPr/>
        </p:nvGrpSpPr>
        <p:grpSpPr>
          <a:xfrm>
            <a:off x="-766591" y="2486517"/>
            <a:ext cx="731520" cy="731520"/>
            <a:chOff x="-1033697" y="2502560"/>
            <a:chExt cx="731520" cy="73152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C70DF6A4-F180-C314-32B1-742AEC511BA4}"/>
                </a:ext>
              </a:extLst>
            </p:cNvPr>
            <p:cNvSpPr/>
            <p:nvPr/>
          </p:nvSpPr>
          <p:spPr>
            <a:xfrm>
              <a:off x="-1033697" y="2502560"/>
              <a:ext cx="731520" cy="7315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" name="Graphic 16" descr="Laptop">
              <a:extLst>
                <a:ext uri="{FF2B5EF4-FFF2-40B4-BE49-F238E27FC236}">
                  <a16:creationId xmlns:a16="http://schemas.microsoft.com/office/drawing/2014/main" id="{B07F930D-33FF-550B-3AB2-E199CA37156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-850817" y="2689974"/>
              <a:ext cx="365760" cy="365760"/>
            </a:xfrm>
            <a:prstGeom prst="rect">
              <a:avLst/>
            </a:prstGeom>
          </p:spPr>
        </p:pic>
      </p:grp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89B8DE38-EF4F-F89C-D4A7-1228BABEC46C}"/>
              </a:ext>
            </a:extLst>
          </p:cNvPr>
          <p:cNvSpPr/>
          <p:nvPr/>
        </p:nvSpPr>
        <p:spPr>
          <a:xfrm rot="10800000">
            <a:off x="0" y="-3651746"/>
            <a:ext cx="1144798" cy="15261730"/>
          </a:xfrm>
          <a:custGeom>
            <a:avLst/>
            <a:gdLst>
              <a:gd name="connsiteX0" fmla="*/ 0 w 1144798"/>
              <a:gd name="connsiteY0" fmla="*/ 15261730 h 15261730"/>
              <a:gd name="connsiteX1" fmla="*/ 0 w 1144798"/>
              <a:gd name="connsiteY1" fmla="*/ 8497198 h 15261730"/>
              <a:gd name="connsiteX2" fmla="*/ 603270 w 1144798"/>
              <a:gd name="connsiteY2" fmla="*/ 7630865 h 15261730"/>
              <a:gd name="connsiteX3" fmla="*/ 0 w 1144798"/>
              <a:gd name="connsiteY3" fmla="*/ 6764533 h 15261730"/>
              <a:gd name="connsiteX4" fmla="*/ 0 w 1144798"/>
              <a:gd name="connsiteY4" fmla="*/ 0 h 15261730"/>
              <a:gd name="connsiteX5" fmla="*/ 1144798 w 1144798"/>
              <a:gd name="connsiteY5" fmla="*/ 0 h 15261730"/>
              <a:gd name="connsiteX6" fmla="*/ 1144798 w 1144798"/>
              <a:gd name="connsiteY6" fmla="*/ 15261730 h 15261730"/>
              <a:gd name="connsiteX0" fmla="*/ 0 w 1144798"/>
              <a:gd name="connsiteY0" fmla="*/ 15261730 h 15261730"/>
              <a:gd name="connsiteX1" fmla="*/ 0 w 1144798"/>
              <a:gd name="connsiteY1" fmla="*/ 8497198 h 15261730"/>
              <a:gd name="connsiteX2" fmla="*/ 603270 w 1144798"/>
              <a:gd name="connsiteY2" fmla="*/ 7630865 h 15261730"/>
              <a:gd name="connsiteX3" fmla="*/ 0 w 1144798"/>
              <a:gd name="connsiteY3" fmla="*/ 6764533 h 15261730"/>
              <a:gd name="connsiteX4" fmla="*/ 0 w 1144798"/>
              <a:gd name="connsiteY4" fmla="*/ 0 h 15261730"/>
              <a:gd name="connsiteX5" fmla="*/ 1144798 w 1144798"/>
              <a:gd name="connsiteY5" fmla="*/ 0 h 15261730"/>
              <a:gd name="connsiteX6" fmla="*/ 1144798 w 1144798"/>
              <a:gd name="connsiteY6" fmla="*/ 15261730 h 15261730"/>
              <a:gd name="connsiteX7" fmla="*/ 0 w 1144798"/>
              <a:gd name="connsiteY7" fmla="*/ 15261730 h 15261730"/>
              <a:gd name="connsiteX0" fmla="*/ 0 w 1144798"/>
              <a:gd name="connsiteY0" fmla="*/ 15261730 h 15261730"/>
              <a:gd name="connsiteX1" fmla="*/ 0 w 1144798"/>
              <a:gd name="connsiteY1" fmla="*/ 8497198 h 15261730"/>
              <a:gd name="connsiteX2" fmla="*/ 603270 w 1144798"/>
              <a:gd name="connsiteY2" fmla="*/ 7630865 h 15261730"/>
              <a:gd name="connsiteX3" fmla="*/ 0 w 1144798"/>
              <a:gd name="connsiteY3" fmla="*/ 6764533 h 15261730"/>
              <a:gd name="connsiteX4" fmla="*/ 0 w 1144798"/>
              <a:gd name="connsiteY4" fmla="*/ 0 h 15261730"/>
              <a:gd name="connsiteX5" fmla="*/ 1144798 w 1144798"/>
              <a:gd name="connsiteY5" fmla="*/ 0 h 15261730"/>
              <a:gd name="connsiteX6" fmla="*/ 1144798 w 1144798"/>
              <a:gd name="connsiteY6" fmla="*/ 15261730 h 15261730"/>
              <a:gd name="connsiteX7" fmla="*/ 0 w 1144798"/>
              <a:gd name="connsiteY7" fmla="*/ 15261730 h 15261730"/>
              <a:gd name="connsiteX0" fmla="*/ 0 w 1144798"/>
              <a:gd name="connsiteY0" fmla="*/ 15261730 h 15261730"/>
              <a:gd name="connsiteX1" fmla="*/ 0 w 1144798"/>
              <a:gd name="connsiteY1" fmla="*/ 8497198 h 15261730"/>
              <a:gd name="connsiteX2" fmla="*/ 603270 w 1144798"/>
              <a:gd name="connsiteY2" fmla="*/ 7630865 h 15261730"/>
              <a:gd name="connsiteX3" fmla="*/ 0 w 1144798"/>
              <a:gd name="connsiteY3" fmla="*/ 6764533 h 15261730"/>
              <a:gd name="connsiteX4" fmla="*/ 0 w 1144798"/>
              <a:gd name="connsiteY4" fmla="*/ 0 h 15261730"/>
              <a:gd name="connsiteX5" fmla="*/ 1144798 w 1144798"/>
              <a:gd name="connsiteY5" fmla="*/ 0 h 15261730"/>
              <a:gd name="connsiteX6" fmla="*/ 1144798 w 1144798"/>
              <a:gd name="connsiteY6" fmla="*/ 15261730 h 15261730"/>
              <a:gd name="connsiteX7" fmla="*/ 0 w 1144798"/>
              <a:gd name="connsiteY7" fmla="*/ 15261730 h 15261730"/>
              <a:gd name="connsiteX0" fmla="*/ 0 w 1144798"/>
              <a:gd name="connsiteY0" fmla="*/ 15261730 h 15261730"/>
              <a:gd name="connsiteX1" fmla="*/ 0 w 1144798"/>
              <a:gd name="connsiteY1" fmla="*/ 8497198 h 15261730"/>
              <a:gd name="connsiteX2" fmla="*/ 603270 w 1144798"/>
              <a:gd name="connsiteY2" fmla="*/ 7630865 h 15261730"/>
              <a:gd name="connsiteX3" fmla="*/ 0 w 1144798"/>
              <a:gd name="connsiteY3" fmla="*/ 6764533 h 15261730"/>
              <a:gd name="connsiteX4" fmla="*/ 0 w 1144798"/>
              <a:gd name="connsiteY4" fmla="*/ 0 h 15261730"/>
              <a:gd name="connsiteX5" fmla="*/ 1144798 w 1144798"/>
              <a:gd name="connsiteY5" fmla="*/ 0 h 15261730"/>
              <a:gd name="connsiteX6" fmla="*/ 1144798 w 1144798"/>
              <a:gd name="connsiteY6" fmla="*/ 15261730 h 15261730"/>
              <a:gd name="connsiteX7" fmla="*/ 0 w 1144798"/>
              <a:gd name="connsiteY7" fmla="*/ 15261730 h 15261730"/>
              <a:gd name="connsiteX0" fmla="*/ 0 w 1144798"/>
              <a:gd name="connsiteY0" fmla="*/ 15261730 h 15261730"/>
              <a:gd name="connsiteX1" fmla="*/ 0 w 1144798"/>
              <a:gd name="connsiteY1" fmla="*/ 8497198 h 15261730"/>
              <a:gd name="connsiteX2" fmla="*/ 536595 w 1144798"/>
              <a:gd name="connsiteY2" fmla="*/ 7640390 h 15261730"/>
              <a:gd name="connsiteX3" fmla="*/ 0 w 1144798"/>
              <a:gd name="connsiteY3" fmla="*/ 6764533 h 15261730"/>
              <a:gd name="connsiteX4" fmla="*/ 0 w 1144798"/>
              <a:gd name="connsiteY4" fmla="*/ 0 h 15261730"/>
              <a:gd name="connsiteX5" fmla="*/ 1144798 w 1144798"/>
              <a:gd name="connsiteY5" fmla="*/ 0 h 15261730"/>
              <a:gd name="connsiteX6" fmla="*/ 1144798 w 1144798"/>
              <a:gd name="connsiteY6" fmla="*/ 15261730 h 15261730"/>
              <a:gd name="connsiteX7" fmla="*/ 0 w 1144798"/>
              <a:gd name="connsiteY7" fmla="*/ 15261730 h 15261730"/>
              <a:gd name="connsiteX0" fmla="*/ 0 w 1144798"/>
              <a:gd name="connsiteY0" fmla="*/ 15261730 h 15261730"/>
              <a:gd name="connsiteX1" fmla="*/ 0 w 1144798"/>
              <a:gd name="connsiteY1" fmla="*/ 8497198 h 15261730"/>
              <a:gd name="connsiteX2" fmla="*/ 536595 w 1144798"/>
              <a:gd name="connsiteY2" fmla="*/ 7640390 h 15261730"/>
              <a:gd name="connsiteX3" fmla="*/ 0 w 1144798"/>
              <a:gd name="connsiteY3" fmla="*/ 6764533 h 15261730"/>
              <a:gd name="connsiteX4" fmla="*/ 0 w 1144798"/>
              <a:gd name="connsiteY4" fmla="*/ 0 h 15261730"/>
              <a:gd name="connsiteX5" fmla="*/ 1144798 w 1144798"/>
              <a:gd name="connsiteY5" fmla="*/ 0 h 15261730"/>
              <a:gd name="connsiteX6" fmla="*/ 1144798 w 1144798"/>
              <a:gd name="connsiteY6" fmla="*/ 15261730 h 15261730"/>
              <a:gd name="connsiteX7" fmla="*/ 0 w 1144798"/>
              <a:gd name="connsiteY7" fmla="*/ 15261730 h 152617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44798" h="15261730">
                <a:moveTo>
                  <a:pt x="0" y="15261730"/>
                </a:moveTo>
                <a:lnTo>
                  <a:pt x="0" y="8497198"/>
                </a:lnTo>
                <a:cubicBezTo>
                  <a:pt x="1065" y="8008395"/>
                  <a:pt x="537660" y="8033942"/>
                  <a:pt x="536595" y="7640390"/>
                </a:cubicBezTo>
                <a:cubicBezTo>
                  <a:pt x="535530" y="7246838"/>
                  <a:pt x="10590" y="7215235"/>
                  <a:pt x="0" y="6764533"/>
                </a:cubicBezTo>
                <a:lnTo>
                  <a:pt x="0" y="0"/>
                </a:lnTo>
                <a:lnTo>
                  <a:pt x="1144798" y="0"/>
                </a:lnTo>
                <a:lnTo>
                  <a:pt x="1144798" y="15261730"/>
                </a:lnTo>
                <a:lnTo>
                  <a:pt x="0" y="1526173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9" name="Graphic 18" descr="Lightbulb">
            <a:hlinkClick r:id="rId10" action="ppaction://hlinksldjump"/>
            <a:extLst>
              <a:ext uri="{FF2B5EF4-FFF2-40B4-BE49-F238E27FC236}">
                <a16:creationId xmlns:a16="http://schemas.microsoft.com/office/drawing/2014/main" id="{EC96D479-873B-324E-C91B-A648E059576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93403" y="1572740"/>
            <a:ext cx="365760" cy="365760"/>
          </a:xfrm>
          <a:prstGeom prst="rect">
            <a:avLst/>
          </a:prstGeom>
        </p:spPr>
      </p:pic>
      <p:pic>
        <p:nvPicPr>
          <p:cNvPr id="20" name="Graphic 19" descr="Laptop">
            <a:hlinkClick r:id="rId13" action="ppaction://hlinksldjump"/>
            <a:extLst>
              <a:ext uri="{FF2B5EF4-FFF2-40B4-BE49-F238E27FC236}">
                <a16:creationId xmlns:a16="http://schemas.microsoft.com/office/drawing/2014/main" id="{9DC251E5-59C8-A9A4-971F-26AB4BADCC4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93403" y="2689974"/>
            <a:ext cx="365760" cy="365760"/>
          </a:xfrm>
          <a:prstGeom prst="rect">
            <a:avLst/>
          </a:prstGeom>
        </p:spPr>
      </p:pic>
      <p:pic>
        <p:nvPicPr>
          <p:cNvPr id="21" name="Graphic 20" descr="Checkmark">
            <a:hlinkClick r:id="rId16" action="ppaction://hlinksldjump"/>
            <a:extLst>
              <a:ext uri="{FF2B5EF4-FFF2-40B4-BE49-F238E27FC236}">
                <a16:creationId xmlns:a16="http://schemas.microsoft.com/office/drawing/2014/main" id="{B9FE32D5-0DF2-951C-6D6D-4346D5869290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393403" y="3823916"/>
            <a:ext cx="365760" cy="36576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BD069746-3B71-5BEE-2F49-AFEBD1B86F1F}"/>
              </a:ext>
            </a:extLst>
          </p:cNvPr>
          <p:cNvSpPr/>
          <p:nvPr/>
        </p:nvSpPr>
        <p:spPr>
          <a:xfrm>
            <a:off x="1307803" y="665931"/>
            <a:ext cx="8173602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Bahnschrift" panose="020B0502040204020203" pitchFamily="34" charset="0"/>
              </a:rPr>
              <a:t>Why choose Trifles restaurant?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DAAA64A-DAC5-CF10-B09A-EA6BC3C538BA}"/>
              </a:ext>
            </a:extLst>
          </p:cNvPr>
          <p:cNvSpPr txBox="1"/>
          <p:nvPr/>
        </p:nvSpPr>
        <p:spPr>
          <a:xfrm>
            <a:off x="2525485" y="1386604"/>
            <a:ext cx="300233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latin typeface="Bahnschrift" panose="020B0502040204020203" pitchFamily="34" charset="0"/>
              </a:rPr>
              <a:t>Delicious Food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latin typeface="Bahnschrift" panose="020B0502040204020203" pitchFamily="34" charset="0"/>
              </a:rPr>
              <a:t>Expert Chefs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latin typeface="Bahnschrift" panose="020B0502040204020203" pitchFamily="34" charset="0"/>
              </a:rPr>
              <a:t>Friendly People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latin typeface="Bahnschrift" panose="020B0502040204020203" pitchFamily="34" charset="0"/>
              </a:rPr>
              <a:t>Parties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4253A95C-DC5D-BDE0-BB00-2ACA32150005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499" y="2040308"/>
            <a:ext cx="1928016" cy="2167947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579F14EA-4A47-BE0D-5A58-7ED24639D444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0591" y="3705812"/>
            <a:ext cx="3009600" cy="1685376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98E2D8C1-0BBF-7610-81A2-FD0DB93BB812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0857" y="3337503"/>
            <a:ext cx="902943" cy="964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68289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24</Words>
  <Application>Microsoft Office PowerPoint</Application>
  <PresentationFormat>Widescreen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Bahnschrift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MarkAnthony Lladones</dc:creator>
  <cp:lastModifiedBy>MarkAnthony Lladones</cp:lastModifiedBy>
  <cp:revision>1</cp:revision>
  <dcterms:created xsi:type="dcterms:W3CDTF">2022-09-21T16:10:59Z</dcterms:created>
  <dcterms:modified xsi:type="dcterms:W3CDTF">2022-09-21T19:18:28Z</dcterms:modified>
</cp:coreProperties>
</file>