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1BF36-A114-4A8A-8006-5CF979ECBAE7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381A-72F1-4E11-BBA5-6F5F5DD34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37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381A-72F1-4E11-BBA5-6F5F5DD342FD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935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15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33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40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1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53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93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517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6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08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6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9CC2CB-5AED-4368-A7A2-7071FD57BF40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F9EA6-F4AF-48AA-B17C-F4B69948281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64751-C399-4DC4-9248-6D612E518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5" y="1720850"/>
            <a:ext cx="9144000" cy="2387600"/>
          </a:xfrm>
        </p:spPr>
        <p:txBody>
          <a:bodyPr>
            <a:noAutofit/>
          </a:bodyPr>
          <a:lstStyle/>
          <a:p>
            <a:r>
              <a:rPr lang="en-US" sz="6600" dirty="0"/>
              <a:t>Visualization of a dynamic map with its own time and displaying street lighting in real time.</a:t>
            </a:r>
            <a:endParaRPr lang="LID4096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1B3BE-366B-4E4B-B0DF-24A39E34ED5C}"/>
              </a:ext>
            </a:extLst>
          </p:cNvPr>
          <p:cNvSpPr txBox="1"/>
          <p:nvPr/>
        </p:nvSpPr>
        <p:spPr>
          <a:xfrm>
            <a:off x="3985005" y="5574295"/>
            <a:ext cx="422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Toleubayev</a:t>
            </a:r>
            <a:r>
              <a:rPr lang="en-US" sz="2000" dirty="0"/>
              <a:t> Ayan, </a:t>
            </a:r>
            <a:r>
              <a:rPr lang="en-US" sz="2000" dirty="0" err="1"/>
              <a:t>Makpal</a:t>
            </a:r>
            <a:r>
              <a:rPr lang="en-US" sz="2000" dirty="0"/>
              <a:t> </a:t>
            </a:r>
            <a:r>
              <a:rPr lang="en-US" sz="2000" dirty="0" err="1"/>
              <a:t>Serikkaliyeva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74842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0333-E064-4AE9-B846-C3EB385F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F3D36E-688A-484E-8ECA-9329D5414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" y="1835150"/>
            <a:ext cx="8016972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80BC34-B785-45C3-8AF2-18AB0E8E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671512"/>
            <a:ext cx="3048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0BDC1E-D0B2-4EDF-93EC-710829611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72" y="99141"/>
            <a:ext cx="9645856" cy="5472447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0D5ABDD7-235D-42DE-8487-355BA5FDB0CC}"/>
              </a:ext>
            </a:extLst>
          </p:cNvPr>
          <p:cNvSpPr/>
          <p:nvPr/>
        </p:nvSpPr>
        <p:spPr>
          <a:xfrm>
            <a:off x="10143007" y="4417955"/>
            <a:ext cx="272921" cy="251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0B35004-C2ED-440C-953A-B05357C2B6A7}"/>
              </a:ext>
            </a:extLst>
          </p:cNvPr>
          <p:cNvSpPr/>
          <p:nvPr/>
        </p:nvSpPr>
        <p:spPr>
          <a:xfrm>
            <a:off x="10143006" y="4831612"/>
            <a:ext cx="272921" cy="251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41D92-ADF1-401B-9CFD-B716B67EC07A}"/>
              </a:ext>
            </a:extLst>
          </p:cNvPr>
          <p:cNvSpPr txBox="1"/>
          <p:nvPr/>
        </p:nvSpPr>
        <p:spPr>
          <a:xfrm>
            <a:off x="10129425" y="43592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F7411-2487-4AB6-917E-24497B4AFB61}"/>
              </a:ext>
            </a:extLst>
          </p:cNvPr>
          <p:cNvSpPr txBox="1"/>
          <p:nvPr/>
        </p:nvSpPr>
        <p:spPr>
          <a:xfrm>
            <a:off x="10151867" y="47717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2F0C6-F4CB-4CA9-AE61-C3D1C89C370A}"/>
              </a:ext>
            </a:extLst>
          </p:cNvPr>
          <p:cNvSpPr txBox="1"/>
          <p:nvPr/>
        </p:nvSpPr>
        <p:spPr>
          <a:xfrm>
            <a:off x="9704841" y="123412"/>
            <a:ext cx="6976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LID4096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5415C0D-B683-4857-BA47-D7A7B2EEF5BC}"/>
              </a:ext>
            </a:extLst>
          </p:cNvPr>
          <p:cNvCxnSpPr>
            <a:cxnSpLocks/>
          </p:cNvCxnSpPr>
          <p:nvPr/>
        </p:nvCxnSpPr>
        <p:spPr>
          <a:xfrm>
            <a:off x="9704841" y="487305"/>
            <a:ext cx="6976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13DDCFF-D041-443E-9A21-00D38BA1A9D1}"/>
              </a:ext>
            </a:extLst>
          </p:cNvPr>
          <p:cNvCxnSpPr/>
          <p:nvPr/>
        </p:nvCxnSpPr>
        <p:spPr>
          <a:xfrm flipV="1">
            <a:off x="10467888" y="270271"/>
            <a:ext cx="137160" cy="9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A5A717A-BFC7-4FE0-9012-4A93DC4D1887}"/>
              </a:ext>
            </a:extLst>
          </p:cNvPr>
          <p:cNvCxnSpPr>
            <a:cxnSpLocks/>
          </p:cNvCxnSpPr>
          <p:nvPr/>
        </p:nvCxnSpPr>
        <p:spPr>
          <a:xfrm>
            <a:off x="10605048" y="270271"/>
            <a:ext cx="137618" cy="9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6BDD45D-11DE-4302-87A4-395B2864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67" y="725236"/>
            <a:ext cx="250559" cy="250559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E447DB1-8E75-4F3F-93CB-004E1E8B23AE}"/>
              </a:ext>
            </a:extLst>
          </p:cNvPr>
          <p:cNvSpPr/>
          <p:nvPr/>
        </p:nvSpPr>
        <p:spPr>
          <a:xfrm>
            <a:off x="3932903" y="5914193"/>
            <a:ext cx="4326194" cy="41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1F6D760-9EB3-48FD-AD3F-D1624D1DBD56}"/>
              </a:ext>
            </a:extLst>
          </p:cNvPr>
          <p:cNvCxnSpPr>
            <a:cxnSpLocks/>
          </p:cNvCxnSpPr>
          <p:nvPr/>
        </p:nvCxnSpPr>
        <p:spPr>
          <a:xfrm>
            <a:off x="7207045" y="5914193"/>
            <a:ext cx="0" cy="41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E6AFC6A-79CF-41CE-827B-E76A43671E7B}"/>
              </a:ext>
            </a:extLst>
          </p:cNvPr>
          <p:cNvSpPr/>
          <p:nvPr/>
        </p:nvSpPr>
        <p:spPr>
          <a:xfrm>
            <a:off x="3932903" y="5914193"/>
            <a:ext cx="3274140" cy="41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68%                                      </a:t>
            </a:r>
            <a:endParaRPr lang="LID409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C1BDAD-EEF6-4599-935B-18090EE14C6C}"/>
              </a:ext>
            </a:extLst>
          </p:cNvPr>
          <p:cNvSpPr txBox="1"/>
          <p:nvPr/>
        </p:nvSpPr>
        <p:spPr>
          <a:xfrm>
            <a:off x="7441161" y="593846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  <a:endParaRPr lang="LID409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D66126-1850-4CFB-A4E7-8EF45EDD1451}"/>
              </a:ext>
            </a:extLst>
          </p:cNvPr>
          <p:cNvSpPr txBox="1"/>
          <p:nvPr/>
        </p:nvSpPr>
        <p:spPr>
          <a:xfrm>
            <a:off x="5340583" y="554486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229517-0C2D-49B2-BAD1-6C673A5C5DF2}"/>
              </a:ext>
            </a:extLst>
          </p:cNvPr>
          <p:cNvSpPr txBox="1"/>
          <p:nvPr/>
        </p:nvSpPr>
        <p:spPr>
          <a:xfrm>
            <a:off x="7495182" y="5571588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DF9A27-FBF3-4C90-93AC-938A948D782F}"/>
              </a:ext>
            </a:extLst>
          </p:cNvPr>
          <p:cNvSpPr txBox="1"/>
          <p:nvPr/>
        </p:nvSpPr>
        <p:spPr>
          <a:xfrm>
            <a:off x="7190856" y="4498764"/>
            <a:ext cx="106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Info:</a:t>
            </a:r>
          </a:p>
          <a:p>
            <a:r>
              <a:rPr lang="en-US" sz="1600" dirty="0"/>
              <a:t>Off: 3 days</a:t>
            </a:r>
            <a:endParaRPr lang="LID4096" sz="16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A4DFB47-560F-448D-A566-C0E3A48BFCDD}"/>
              </a:ext>
            </a:extLst>
          </p:cNvPr>
          <p:cNvSpPr/>
          <p:nvPr/>
        </p:nvSpPr>
        <p:spPr>
          <a:xfrm>
            <a:off x="7207043" y="4543918"/>
            <a:ext cx="1052054" cy="539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8F2BDC66-6D5B-4358-B570-10A626B5630C}"/>
              </a:ext>
            </a:extLst>
          </p:cNvPr>
          <p:cNvCxnSpPr/>
          <p:nvPr/>
        </p:nvCxnSpPr>
        <p:spPr>
          <a:xfrm flipH="1" flipV="1">
            <a:off x="7069394" y="4543918"/>
            <a:ext cx="121462" cy="22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9A8D9379-59CA-4F2C-80DE-58EAE909303A}"/>
              </a:ext>
            </a:extLst>
          </p:cNvPr>
          <p:cNvSpPr/>
          <p:nvPr/>
        </p:nvSpPr>
        <p:spPr>
          <a:xfrm>
            <a:off x="6520542" y="4680766"/>
            <a:ext cx="67594" cy="67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28A81B4-9D7F-463E-932D-ECCAA4023E00}"/>
              </a:ext>
            </a:extLst>
          </p:cNvPr>
          <p:cNvSpPr/>
          <p:nvPr/>
        </p:nvSpPr>
        <p:spPr>
          <a:xfrm>
            <a:off x="6999963" y="4478572"/>
            <a:ext cx="67594" cy="67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599A45E-0835-461B-AACE-C9FC7A84F232}"/>
              </a:ext>
            </a:extLst>
          </p:cNvPr>
          <p:cNvSpPr/>
          <p:nvPr/>
        </p:nvSpPr>
        <p:spPr>
          <a:xfrm>
            <a:off x="5741897" y="2104569"/>
            <a:ext cx="67594" cy="67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6434362-9889-4DDA-B7DD-A35D762CFA11}"/>
              </a:ext>
            </a:extLst>
          </p:cNvPr>
          <p:cNvSpPr/>
          <p:nvPr/>
        </p:nvSpPr>
        <p:spPr>
          <a:xfrm>
            <a:off x="4053553" y="1125497"/>
            <a:ext cx="67594" cy="67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EAF5E49-1149-4B29-8168-5A23087B872E}"/>
              </a:ext>
            </a:extLst>
          </p:cNvPr>
          <p:cNvSpPr/>
          <p:nvPr/>
        </p:nvSpPr>
        <p:spPr>
          <a:xfrm>
            <a:off x="5640647" y="586438"/>
            <a:ext cx="67594" cy="67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BB6A31E-E2FF-4C8B-A907-053E7FACB5F4}"/>
              </a:ext>
            </a:extLst>
          </p:cNvPr>
          <p:cNvSpPr/>
          <p:nvPr/>
        </p:nvSpPr>
        <p:spPr>
          <a:xfrm>
            <a:off x="3270781" y="1118706"/>
            <a:ext cx="67594" cy="67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490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2D4FA0-5192-4293-9D97-E408B1FD1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81" y="438150"/>
            <a:ext cx="4509276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1622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42</Words>
  <Application>Microsoft Office PowerPoint</Application>
  <PresentationFormat>Широкоэкранный</PresentationFormat>
  <Paragraphs>17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Ретро</vt:lpstr>
      <vt:lpstr>Visualization of a dynamic map with its own time and displaying street lighting in real time.</vt:lpstr>
      <vt:lpstr>Dataset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a dynamic map with its own time and displaying street lighting in real time.</dc:title>
  <dc:creator>Ayan A. Toleubaev</dc:creator>
  <cp:lastModifiedBy>Ayan A. Toleubaev</cp:lastModifiedBy>
  <cp:revision>9</cp:revision>
  <dcterms:created xsi:type="dcterms:W3CDTF">2020-10-31T06:29:04Z</dcterms:created>
  <dcterms:modified xsi:type="dcterms:W3CDTF">2020-10-31T09:08:53Z</dcterms:modified>
</cp:coreProperties>
</file>