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74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80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41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4568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84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31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31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41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67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56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08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66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50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8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5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78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346A66-B30E-4A55-8288-94AC6A24D2D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AD7C-427E-41EB-9DB5-DD0007148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545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Geometry Dash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ru-RU" sz="1800" dirty="0" smtClean="0"/>
              <a:t>проект </a:t>
            </a:r>
            <a:r>
              <a:rPr lang="ru-RU" sz="1800" dirty="0" smtClean="0"/>
              <a:t>выполнили:</a:t>
            </a:r>
            <a:endParaRPr lang="ru-RU" sz="1800" dirty="0" smtClean="0"/>
          </a:p>
          <a:p>
            <a:pPr algn="r"/>
            <a:r>
              <a:rPr lang="ru-RU" sz="1800" dirty="0" smtClean="0"/>
              <a:t>Агеев </a:t>
            </a:r>
            <a:r>
              <a:rPr lang="ru-RU" sz="1800" dirty="0" smtClean="0"/>
              <a:t>Кирилл Андреевич и</a:t>
            </a:r>
          </a:p>
          <a:p>
            <a:pPr algn="r"/>
            <a:r>
              <a:rPr lang="ru-RU" sz="1800" dirty="0" smtClean="0"/>
              <a:t>Башкатов Дмитрий</a:t>
            </a:r>
            <a:endParaRPr lang="ru-RU" sz="1800" dirty="0" smtClean="0"/>
          </a:p>
          <a:p>
            <a:pPr algn="r"/>
            <a:r>
              <a:rPr lang="ru-RU" sz="1800" dirty="0" smtClean="0"/>
              <a:t>Ученики </a:t>
            </a:r>
            <a:r>
              <a:rPr lang="ru-RU" sz="1800" dirty="0" smtClean="0"/>
              <a:t>«Лицей Академии Яндекс»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3214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1148" y="2533561"/>
            <a:ext cx="10515600" cy="47089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Переходим к тестам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94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1217"/>
            <a:ext cx="10515600" cy="34026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6915"/>
            <a:ext cx="10515600" cy="242969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заключение </a:t>
            </a:r>
            <a:r>
              <a:rPr lang="ru-RU" dirty="0" smtClean="0"/>
              <a:t>хотим </a:t>
            </a:r>
            <a:r>
              <a:rPr lang="ru-RU" dirty="0" smtClean="0"/>
              <a:t>сказать, что </a:t>
            </a:r>
            <a:r>
              <a:rPr lang="en-US" dirty="0" err="1" smtClean="0"/>
              <a:t>pygame</a:t>
            </a:r>
            <a:r>
              <a:rPr lang="ru-RU" dirty="0" smtClean="0"/>
              <a:t> </a:t>
            </a:r>
            <a:r>
              <a:rPr lang="ru-RU" dirty="0" smtClean="0"/>
              <a:t>– это довольно интересная библиотека, которая даёт возможность реализовать множество полезных и интересных идей</a:t>
            </a:r>
            <a:r>
              <a:rPr lang="ru-RU" dirty="0" smtClean="0"/>
              <a:t>. Нам </a:t>
            </a:r>
            <a:r>
              <a:rPr lang="ru-RU" dirty="0" smtClean="0"/>
              <a:t>очень понравилась концепция и задумка моего проекта. Его исполнение принесло </a:t>
            </a:r>
            <a:r>
              <a:rPr lang="ru-RU" dirty="0" smtClean="0"/>
              <a:t>нам</a:t>
            </a:r>
            <a:r>
              <a:rPr lang="ru-RU" dirty="0" smtClean="0"/>
              <a:t> </a:t>
            </a:r>
            <a:r>
              <a:rPr lang="ru-RU" dirty="0" smtClean="0"/>
              <a:t>огромное удовольствие. Благодаря этому </a:t>
            </a:r>
            <a:r>
              <a:rPr lang="ru-RU" dirty="0" smtClean="0"/>
              <a:t>мы смогли </a:t>
            </a:r>
            <a:r>
              <a:rPr lang="ru-RU" dirty="0" smtClean="0"/>
              <a:t>получить новый незабываемый опыт!!!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95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2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8985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0925" y="470262"/>
            <a:ext cx="11014166" cy="6037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Geometry Dash</a:t>
            </a:r>
            <a:r>
              <a:rPr lang="ru-RU" sz="2000" dirty="0" smtClean="0"/>
              <a:t>– э</a:t>
            </a:r>
            <a:r>
              <a:rPr lang="ru-RU" dirty="0" smtClean="0"/>
              <a:t>то игра, написанная на языке программирования </a:t>
            </a:r>
            <a:r>
              <a:rPr lang="en-US" dirty="0" smtClean="0"/>
              <a:t>Python</a:t>
            </a:r>
            <a:r>
              <a:rPr lang="ru-RU" sz="2000" dirty="0" smtClean="0"/>
              <a:t>, </a:t>
            </a:r>
            <a:r>
              <a:rPr lang="ru-RU" dirty="0" smtClean="0"/>
              <a:t>которая создавалась</a:t>
            </a:r>
            <a:r>
              <a:rPr lang="ru-RU" sz="2000" dirty="0" smtClean="0"/>
              <a:t> </a:t>
            </a:r>
            <a:r>
              <a:rPr lang="ru-RU" sz="2000" dirty="0" smtClean="0"/>
              <a:t>в развлекательных целях. </a:t>
            </a:r>
            <a:r>
              <a:rPr lang="ru-RU" sz="2000" dirty="0" smtClean="0"/>
              <a:t>Она </a:t>
            </a:r>
            <a:r>
              <a:rPr lang="ru-RU" sz="2000" dirty="0" smtClean="0"/>
              <a:t>является аналогом </a:t>
            </a:r>
            <a:r>
              <a:rPr lang="ru-RU" dirty="0" smtClean="0"/>
              <a:t>одноименной игры</a:t>
            </a:r>
            <a:r>
              <a:rPr lang="ru-RU" sz="2000" dirty="0" smtClean="0"/>
              <a:t>. </a:t>
            </a:r>
            <a:r>
              <a:rPr lang="ru-RU" dirty="0" smtClean="0"/>
              <a:t>Нам</a:t>
            </a:r>
            <a:r>
              <a:rPr lang="ru-RU" sz="2000" dirty="0" smtClean="0"/>
              <a:t> </a:t>
            </a:r>
            <a:r>
              <a:rPr lang="ru-RU" sz="2000" dirty="0" smtClean="0"/>
              <a:t>стала интересна концепция этой игры и </a:t>
            </a:r>
            <a:r>
              <a:rPr lang="ru-RU" dirty="0" smtClean="0"/>
              <a:t>нам</a:t>
            </a:r>
            <a:r>
              <a:rPr lang="ru-RU" sz="2000" dirty="0" smtClean="0"/>
              <a:t> самим захотелось </a:t>
            </a:r>
            <a:r>
              <a:rPr lang="ru-RU" sz="2000" dirty="0" smtClean="0"/>
              <a:t>реализовать её на основе изученной библиотеки </a:t>
            </a:r>
            <a:r>
              <a:rPr lang="en-US" sz="2000" dirty="0" err="1" smtClean="0"/>
              <a:t>Pygame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b="1" dirty="0" smtClean="0"/>
              <a:t>Этапы </a:t>
            </a:r>
            <a:r>
              <a:rPr lang="ru-RU" sz="2000" b="1" dirty="0" smtClean="0"/>
              <a:t>реализации:</a:t>
            </a:r>
          </a:p>
          <a:p>
            <a:r>
              <a:rPr lang="ru-RU" sz="2000" dirty="0" smtClean="0"/>
              <a:t>Создание </a:t>
            </a:r>
            <a:r>
              <a:rPr lang="ru-RU" dirty="0" smtClean="0"/>
              <a:t>стартового и конечного окон</a:t>
            </a:r>
            <a:endParaRPr lang="ru-RU" sz="2000" dirty="0" smtClean="0"/>
          </a:p>
          <a:p>
            <a:r>
              <a:rPr lang="ru-RU" dirty="0" smtClean="0"/>
              <a:t>Проектировка, генерация и отображение уровней</a:t>
            </a:r>
            <a:endParaRPr lang="en-US" sz="2000" dirty="0" smtClean="0"/>
          </a:p>
          <a:p>
            <a:r>
              <a:rPr lang="ru-RU" sz="2000" dirty="0" smtClean="0"/>
              <a:t>Написание кода, привязка кнопок, связь между классами</a:t>
            </a:r>
          </a:p>
          <a:p>
            <a:r>
              <a:rPr lang="ru-RU" sz="2000" dirty="0" smtClean="0"/>
              <a:t>Создание </a:t>
            </a:r>
            <a:r>
              <a:rPr lang="ru-RU" dirty="0" smtClean="0"/>
              <a:t>спрайтов и обработка столкновений</a:t>
            </a:r>
            <a:endParaRPr lang="ru-RU" sz="2000" dirty="0" smtClean="0"/>
          </a:p>
          <a:p>
            <a:pPr algn="just"/>
            <a:r>
              <a:rPr lang="ru-RU" dirty="0" smtClean="0"/>
              <a:t>Создание </a:t>
            </a:r>
            <a:r>
              <a:rPr lang="ru-RU" dirty="0" err="1" smtClean="0"/>
              <a:t>бд</a:t>
            </a:r>
            <a:r>
              <a:rPr lang="ru-RU" dirty="0" smtClean="0"/>
              <a:t> для хранения информации о количестве попыток и побед</a:t>
            </a:r>
            <a:endParaRPr lang="ru-RU" sz="2000" dirty="0" smtClean="0"/>
          </a:p>
          <a:p>
            <a:r>
              <a:rPr lang="ru-RU" sz="2000" dirty="0" smtClean="0"/>
              <a:t>Создание </a:t>
            </a:r>
            <a:r>
              <a:rPr lang="en-US" sz="2000" dirty="0" smtClean="0"/>
              <a:t>requirements.txt</a:t>
            </a:r>
          </a:p>
          <a:p>
            <a:r>
              <a:rPr lang="ru-RU" sz="2000" dirty="0" smtClean="0"/>
              <a:t>Тест</a:t>
            </a:r>
          </a:p>
        </p:txBody>
      </p:sp>
    </p:spTree>
    <p:extLst>
      <p:ext uri="{BB962C8B-B14F-4D97-AF65-F5344CB8AC3E}">
        <p14:creationId xmlns:p14="http://schemas.microsoft.com/office/powerpoint/2010/main" val="114799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943" y="292072"/>
            <a:ext cx="10515600" cy="305435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Создание </a:t>
            </a:r>
            <a:r>
              <a:rPr lang="ru-RU" dirty="0"/>
              <a:t>стартового и конечного окон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4731"/>
            <a:ext cx="10515600" cy="53322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Создаём стартовое окно, окно паузы и окончания при помощи методов </a:t>
            </a:r>
            <a:r>
              <a:rPr lang="en-US" dirty="0" err="1" smtClean="0"/>
              <a:t>start_screen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end_screen</a:t>
            </a:r>
            <a:r>
              <a:rPr lang="en-US" dirty="0" smtClean="0"/>
              <a:t>()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71" y="4171839"/>
            <a:ext cx="2699708" cy="21625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1714"/>
            <a:ext cx="2714897" cy="21702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3" y="1515291"/>
            <a:ext cx="5324646" cy="39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6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960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Проектировка уровней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9" y="1366440"/>
            <a:ext cx="9492342" cy="50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740864"/>
          </a:xfrm>
        </p:spPr>
        <p:txBody>
          <a:bodyPr/>
          <a:lstStyle/>
          <a:p>
            <a:pPr algn="ctr"/>
            <a:r>
              <a:rPr lang="ru-RU" dirty="0" smtClean="0"/>
              <a:t>Написание классов и методов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3737"/>
            <a:ext cx="10515600" cy="512322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После создания </a:t>
            </a:r>
            <a:r>
              <a:rPr lang="ru-RU" dirty="0" smtClean="0"/>
              <a:t>стартовых окон </a:t>
            </a:r>
            <a:r>
              <a:rPr lang="ru-RU" dirty="0" smtClean="0"/>
              <a:t>создаем несколько классов, в которых будет написан весь игровой процесс и привязка к базе данных и другим классам.</a:t>
            </a:r>
          </a:p>
          <a:p>
            <a:pPr marL="0" indent="0">
              <a:buNone/>
            </a:pPr>
            <a:r>
              <a:rPr lang="ru-RU" dirty="0" smtClean="0"/>
              <a:t>Импортируем все модули, классы, создаем </a:t>
            </a:r>
            <a:r>
              <a:rPr lang="ru-RU" dirty="0" smtClean="0"/>
              <a:t>спрайты, </a:t>
            </a:r>
            <a:r>
              <a:rPr lang="ru-RU" dirty="0" smtClean="0"/>
              <a:t>необходимы при работе с </a:t>
            </a:r>
            <a:r>
              <a:rPr lang="ru-RU" dirty="0" smtClean="0"/>
              <a:t>проектом.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42" y="2385317"/>
            <a:ext cx="4824398" cy="38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0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Player </a:t>
            </a:r>
            <a:r>
              <a:rPr lang="ru-RU" dirty="0" smtClean="0"/>
              <a:t>и </a:t>
            </a:r>
            <a:r>
              <a:rPr lang="ru-RU" dirty="0" smtClean="0"/>
              <a:t>класс </a:t>
            </a:r>
            <a:r>
              <a:rPr lang="en-US" dirty="0" smtClean="0"/>
              <a:t>Tile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6654"/>
            <a:ext cx="10515600" cy="135300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Создаем </a:t>
            </a:r>
            <a:r>
              <a:rPr lang="ru-RU" dirty="0" smtClean="0"/>
              <a:t>класс</a:t>
            </a:r>
            <a:r>
              <a:rPr lang="en-US" dirty="0"/>
              <a:t> </a:t>
            </a:r>
            <a:r>
              <a:rPr lang="en-US" dirty="0" smtClean="0"/>
              <a:t>Tile, </a:t>
            </a:r>
            <a:r>
              <a:rPr lang="ru-RU" dirty="0" smtClean="0"/>
              <a:t>в котором подгружаем все картинки и отображаем уровень. Проектируем класс </a:t>
            </a:r>
            <a:r>
              <a:rPr lang="en-US" dirty="0" smtClean="0"/>
              <a:t>Player, </a:t>
            </a:r>
            <a:r>
              <a:rPr lang="ru-RU" dirty="0" smtClean="0"/>
              <a:t>который создает нашего персонажа, </a:t>
            </a:r>
            <a:r>
              <a:rPr lang="ru-RU" dirty="0" err="1" smtClean="0"/>
              <a:t>подгружет</a:t>
            </a:r>
            <a:r>
              <a:rPr lang="ru-RU" dirty="0" smtClean="0"/>
              <a:t> фото и получает текущее положение героя.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254" y="2637174"/>
            <a:ext cx="4851491" cy="388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0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7709"/>
            <a:ext cx="10515600" cy="16609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Camera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7648"/>
            <a:ext cx="10515600" cy="164038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Создаем </a:t>
            </a:r>
            <a:r>
              <a:rPr lang="ru-RU" dirty="0" smtClean="0"/>
              <a:t>класс камеры. Благодаря нему мы можем постоянно обновлять местоположение нашего персонажа на карте, так как карта полностью не помещается в экране.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94" y="2208555"/>
            <a:ext cx="6050689" cy="432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9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7" t="11698" r="31082" b="15190"/>
          <a:stretch/>
        </p:blipFill>
        <p:spPr>
          <a:xfrm>
            <a:off x="252549" y="1036319"/>
            <a:ext cx="4945073" cy="475487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4" t="13853" r="22771" b="11034"/>
          <a:stretch/>
        </p:blipFill>
        <p:spPr>
          <a:xfrm>
            <a:off x="5712822" y="1036319"/>
            <a:ext cx="6200502" cy="47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5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Создание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5617" y="12291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SQLiteStudio</a:t>
            </a:r>
            <a:r>
              <a:rPr lang="en-US" dirty="0" smtClean="0"/>
              <a:t> - </a:t>
            </a:r>
            <a:r>
              <a:rPr lang="ru-RU" dirty="0" smtClean="0"/>
              <a:t> программа для работы с базами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 t="-30784" r="51168" b="42742"/>
          <a:stretch/>
        </p:blipFill>
        <p:spPr>
          <a:xfrm>
            <a:off x="646111" y="599169"/>
            <a:ext cx="4824549" cy="49813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0" t="17856" r="29004" b="24887"/>
          <a:stretch/>
        </p:blipFill>
        <p:spPr>
          <a:xfrm>
            <a:off x="6389913" y="2340883"/>
            <a:ext cx="4467498" cy="323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34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291</Words>
  <Application>Microsoft Office PowerPoint</Application>
  <PresentationFormat>Широкоэкранный</PresentationFormat>
  <Paragraphs>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Ион</vt:lpstr>
      <vt:lpstr>Geometry Dash</vt:lpstr>
      <vt:lpstr>Презентация PowerPoint</vt:lpstr>
      <vt:lpstr>Создание стартового и конечного окон</vt:lpstr>
      <vt:lpstr>Проектировка уровней</vt:lpstr>
      <vt:lpstr>Написание классов и методов</vt:lpstr>
      <vt:lpstr>Класс Player и класс Tile</vt:lpstr>
      <vt:lpstr>Класс Camera</vt:lpstr>
      <vt:lpstr>Презентация PowerPoint</vt:lpstr>
      <vt:lpstr>Создание Базы данных</vt:lpstr>
      <vt:lpstr>Переходим к тестам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Громослов</dc:title>
  <dc:creator>User</dc:creator>
  <cp:lastModifiedBy>User</cp:lastModifiedBy>
  <cp:revision>22</cp:revision>
  <dcterms:created xsi:type="dcterms:W3CDTF">2022-11-09T20:44:11Z</dcterms:created>
  <dcterms:modified xsi:type="dcterms:W3CDTF">2023-01-15T15:53:19Z</dcterms:modified>
</cp:coreProperties>
</file>