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media/image5.bin" ContentType="application/octet-stream"/>
  <Override PartName="/ppt/media/image9.bin" ContentType="application/octet-stream"/>
  <Override PartName="/ppt/media/image10.bin" ContentType="application/octet-stream"/>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3" r:id="rId4"/>
    <p:sldMasterId id="2147483970" r:id="rId5"/>
  </p:sldMasterIdLst>
  <p:notesMasterIdLst>
    <p:notesMasterId r:id="rId39"/>
  </p:notesMasterIdLst>
  <p:handoutMasterIdLst>
    <p:handoutMasterId r:id="rId40"/>
  </p:handoutMasterIdLst>
  <p:sldIdLst>
    <p:sldId id="485" r:id="rId6"/>
    <p:sldId id="880" r:id="rId7"/>
    <p:sldId id="841" r:id="rId8"/>
    <p:sldId id="856" r:id="rId9"/>
    <p:sldId id="256" r:id="rId10"/>
    <p:sldId id="821" r:id="rId11"/>
    <p:sldId id="872" r:id="rId12"/>
    <p:sldId id="874" r:id="rId13"/>
    <p:sldId id="873" r:id="rId14"/>
    <p:sldId id="809" r:id="rId15"/>
    <p:sldId id="817" r:id="rId16"/>
    <p:sldId id="842" r:id="rId17"/>
    <p:sldId id="823" r:id="rId18"/>
    <p:sldId id="824" r:id="rId19"/>
    <p:sldId id="825" r:id="rId20"/>
    <p:sldId id="851" r:id="rId21"/>
    <p:sldId id="876" r:id="rId22"/>
    <p:sldId id="877" r:id="rId23"/>
    <p:sldId id="878" r:id="rId24"/>
    <p:sldId id="879" r:id="rId25"/>
    <p:sldId id="840" r:id="rId26"/>
    <p:sldId id="853" r:id="rId27"/>
    <p:sldId id="854" r:id="rId28"/>
    <p:sldId id="855" r:id="rId29"/>
    <p:sldId id="845" r:id="rId30"/>
    <p:sldId id="846" r:id="rId31"/>
    <p:sldId id="828" r:id="rId32"/>
    <p:sldId id="257" r:id="rId33"/>
    <p:sldId id="875" r:id="rId34"/>
    <p:sldId id="829" r:id="rId35"/>
    <p:sldId id="837" r:id="rId36"/>
    <p:sldId id="718" r:id="rId37"/>
    <p:sldId id="679" r:id="rId38"/>
  </p:sldIdLst>
  <p:sldSz cx="12192000" cy="6858000"/>
  <p:notesSz cx="7315200" cy="9601200"/>
  <p:custDataLst>
    <p:tags r:id="rId41"/>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440" userDrawn="1">
          <p15:clr>
            <a:srgbClr val="A4A3A4"/>
          </p15:clr>
        </p15:guide>
        <p15:guide id="13" orient="horz" pos="2544" userDrawn="1">
          <p15:clr>
            <a:srgbClr val="A4A3A4"/>
          </p15:clr>
        </p15:guide>
        <p15:guide id="14" orient="horz" pos="3370" userDrawn="1">
          <p15:clr>
            <a:srgbClr val="A4A3A4"/>
          </p15:clr>
        </p15:guide>
        <p15:guide id="15" orient="horz" pos="3589" userDrawn="1">
          <p15:clr>
            <a:srgbClr val="A4A3A4"/>
          </p15:clr>
        </p15:guide>
        <p15:guide id="16" pos="422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ext uri="{19B8F6BF-5375-455C-9EA6-DF929625EA0E}">
        <p15:presenceInfo xmlns:p15="http://schemas.microsoft.com/office/powerpoint/2012/main" userId="Vander Kuur, Cindy K" providerId="None"/>
      </p:ext>
    </p:extLst>
  </p:cmAuthor>
  <p:cmAuthor id="2" name="Deloitte" initials="D" lastIdx="3" clrIdx="1">
    <p:extLst>
      <p:ext uri="{19B8F6BF-5375-455C-9EA6-DF929625EA0E}">
        <p15:presenceInfo xmlns:p15="http://schemas.microsoft.com/office/powerpoint/2012/main" userId="Deloitte" providerId="None"/>
      </p:ext>
    </p:extLst>
  </p:cmAuthor>
  <p:cmAuthor id="3" name="Administrator" initials="A" lastIdx="1" clrIdx="2">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169"/>
    <a:srgbClr val="3C8A2E"/>
    <a:srgbClr val="CCFF66"/>
    <a:srgbClr val="33CCCC"/>
    <a:srgbClr val="FFFFFF"/>
    <a:srgbClr val="ED8B00"/>
    <a:srgbClr val="FFCD00"/>
    <a:srgbClr val="000000"/>
    <a:srgbClr val="DB291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AA1AB7-A058-4412-B4A8-891751D2B6CA}" v="79" dt="2020-05-05T08:20:33.6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76"/>
      </p:cViewPr>
      <p:guideLst>
        <p:guide/>
        <p:guide orient="horz" pos="2047"/>
        <p:guide orient="horz" pos="1440"/>
        <p:guide orient="horz" pos="2544"/>
        <p:guide orient="horz" pos="3370"/>
        <p:guide orient="horz" pos="3589"/>
        <p:guide pos="4224"/>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wari, Anjali" userId="S::anjaltiwari@deloitte.com::4f656568-8fcd-4fad-bff1-2a0e02197164" providerId="AD" clId="Web-{DBAA1AB7-A058-4412-B4A8-891751D2B6CA}"/>
    <pc:docChg chg="addSld delSld modSld sldOrd">
      <pc:chgData name="Tiwari, Anjali" userId="S::anjaltiwari@deloitte.com::4f656568-8fcd-4fad-bff1-2a0e02197164" providerId="AD" clId="Web-{DBAA1AB7-A058-4412-B4A8-891751D2B6CA}" dt="2020-05-05T08:20:33.638" v="72" actId="1076"/>
      <pc:docMkLst>
        <pc:docMk/>
      </pc:docMkLst>
      <pc:sldChg chg="del">
        <pc:chgData name="Tiwari, Anjali" userId="S::anjaltiwari@deloitte.com::4f656568-8fcd-4fad-bff1-2a0e02197164" providerId="AD" clId="Web-{DBAA1AB7-A058-4412-B4A8-891751D2B6CA}" dt="2020-05-05T08:15:21.515" v="0"/>
        <pc:sldMkLst>
          <pc:docMk/>
          <pc:sldMk cId="3225942374" sldId="839"/>
        </pc:sldMkLst>
      </pc:sldChg>
      <pc:sldChg chg="ord">
        <pc:chgData name="Tiwari, Anjali" userId="S::anjaltiwari@deloitte.com::4f656568-8fcd-4fad-bff1-2a0e02197164" providerId="AD" clId="Web-{DBAA1AB7-A058-4412-B4A8-891751D2B6CA}" dt="2020-05-05T08:18:55.524" v="53"/>
        <pc:sldMkLst>
          <pc:docMk/>
          <pc:sldMk cId="2890834490" sldId="840"/>
        </pc:sldMkLst>
      </pc:sldChg>
      <pc:sldChg chg="del">
        <pc:chgData name="Tiwari, Anjali" userId="S::anjaltiwari@deloitte.com::4f656568-8fcd-4fad-bff1-2a0e02197164" providerId="AD" clId="Web-{DBAA1AB7-A058-4412-B4A8-891751D2B6CA}" dt="2020-05-05T08:15:25.234" v="1"/>
        <pc:sldMkLst>
          <pc:docMk/>
          <pc:sldMk cId="4000776109" sldId="852"/>
        </pc:sldMkLst>
      </pc:sldChg>
      <pc:sldChg chg="addSp delSp modSp new">
        <pc:chgData name="Tiwari, Anjali" userId="S::anjaltiwari@deloitte.com::4f656568-8fcd-4fad-bff1-2a0e02197164" providerId="AD" clId="Web-{DBAA1AB7-A058-4412-B4A8-891751D2B6CA}" dt="2020-05-05T08:16:14.798" v="14" actId="1076"/>
        <pc:sldMkLst>
          <pc:docMk/>
          <pc:sldMk cId="3405276598" sldId="876"/>
        </pc:sldMkLst>
        <pc:spChg chg="del">
          <ac:chgData name="Tiwari, Anjali" userId="S::anjaltiwari@deloitte.com::4f656568-8fcd-4fad-bff1-2a0e02197164" providerId="AD" clId="Web-{DBAA1AB7-A058-4412-B4A8-891751D2B6CA}" dt="2020-05-05T08:15:43.406" v="7"/>
          <ac:spMkLst>
            <pc:docMk/>
            <pc:sldMk cId="3405276598" sldId="876"/>
            <ac:spMk id="2" creationId="{34ED19EC-EE88-4396-8464-00DC16CE49D2}"/>
          </ac:spMkLst>
        </pc:spChg>
        <pc:spChg chg="del mod">
          <ac:chgData name="Tiwari, Anjali" userId="S::anjaltiwari@deloitte.com::4f656568-8fcd-4fad-bff1-2a0e02197164" providerId="AD" clId="Web-{DBAA1AB7-A058-4412-B4A8-891751D2B6CA}" dt="2020-05-05T08:15:42.453" v="6"/>
          <ac:spMkLst>
            <pc:docMk/>
            <pc:sldMk cId="3405276598" sldId="876"/>
            <ac:spMk id="3" creationId="{941246BF-3777-470B-8892-C96D33E54332}"/>
          </ac:spMkLst>
        </pc:spChg>
        <pc:spChg chg="del">
          <ac:chgData name="Tiwari, Anjali" userId="S::anjaltiwari@deloitte.com::4f656568-8fcd-4fad-bff1-2a0e02197164" providerId="AD" clId="Web-{DBAA1AB7-A058-4412-B4A8-891751D2B6CA}" dt="2020-05-05T08:15:42.375" v="5"/>
          <ac:spMkLst>
            <pc:docMk/>
            <pc:sldMk cId="3405276598" sldId="876"/>
            <ac:spMk id="4" creationId="{9039621D-ACE8-49DD-9FB0-FDC1F9D827E9}"/>
          </ac:spMkLst>
        </pc:spChg>
        <pc:spChg chg="del">
          <ac:chgData name="Tiwari, Anjali" userId="S::anjaltiwari@deloitte.com::4f656568-8fcd-4fad-bff1-2a0e02197164" providerId="AD" clId="Web-{DBAA1AB7-A058-4412-B4A8-891751D2B6CA}" dt="2020-05-05T08:15:40.938" v="4"/>
          <ac:spMkLst>
            <pc:docMk/>
            <pc:sldMk cId="3405276598" sldId="876"/>
            <ac:spMk id="5" creationId="{BE8A792D-24A7-46B2-B222-C1EEF9DB687E}"/>
          </ac:spMkLst>
        </pc:spChg>
        <pc:picChg chg="add mod">
          <ac:chgData name="Tiwari, Anjali" userId="S::anjaltiwari@deloitte.com::4f656568-8fcd-4fad-bff1-2a0e02197164" providerId="AD" clId="Web-{DBAA1AB7-A058-4412-B4A8-891751D2B6CA}" dt="2020-05-05T08:16:14.798" v="14" actId="1076"/>
          <ac:picMkLst>
            <pc:docMk/>
            <pc:sldMk cId="3405276598" sldId="876"/>
            <ac:picMk id="6" creationId="{3865BEAE-A74F-406E-99A1-3E811B5A1212}"/>
          </ac:picMkLst>
        </pc:picChg>
      </pc:sldChg>
      <pc:sldChg chg="addSp delSp modSp new">
        <pc:chgData name="Tiwari, Anjali" userId="S::anjaltiwari@deloitte.com::4f656568-8fcd-4fad-bff1-2a0e02197164" providerId="AD" clId="Web-{DBAA1AB7-A058-4412-B4A8-891751D2B6CA}" dt="2020-05-05T08:20:22.778" v="71" actId="1076"/>
        <pc:sldMkLst>
          <pc:docMk/>
          <pc:sldMk cId="639215308" sldId="877"/>
        </pc:sldMkLst>
        <pc:spChg chg="del">
          <ac:chgData name="Tiwari, Anjali" userId="S::anjaltiwari@deloitte.com::4f656568-8fcd-4fad-bff1-2a0e02197164" providerId="AD" clId="Web-{DBAA1AB7-A058-4412-B4A8-891751D2B6CA}" dt="2020-05-05T08:16:36.346" v="21"/>
          <ac:spMkLst>
            <pc:docMk/>
            <pc:sldMk cId="639215308" sldId="877"/>
            <ac:spMk id="2" creationId="{2F78A235-9673-46BA-BACA-FC457BEADC98}"/>
          </ac:spMkLst>
        </pc:spChg>
        <pc:spChg chg="add del">
          <ac:chgData name="Tiwari, Anjali" userId="S::anjaltiwari@deloitte.com::4f656568-8fcd-4fad-bff1-2a0e02197164" providerId="AD" clId="Web-{DBAA1AB7-A058-4412-B4A8-891751D2B6CA}" dt="2020-05-05T08:16:32.096" v="18"/>
          <ac:spMkLst>
            <pc:docMk/>
            <pc:sldMk cId="639215308" sldId="877"/>
            <ac:spMk id="3" creationId="{86285886-7DBC-4F70-880C-876AA7B1159C}"/>
          </ac:spMkLst>
        </pc:spChg>
        <pc:spChg chg="del">
          <ac:chgData name="Tiwari, Anjali" userId="S::anjaltiwari@deloitte.com::4f656568-8fcd-4fad-bff1-2a0e02197164" providerId="AD" clId="Web-{DBAA1AB7-A058-4412-B4A8-891751D2B6CA}" dt="2020-05-05T08:16:35.206" v="20"/>
          <ac:spMkLst>
            <pc:docMk/>
            <pc:sldMk cId="639215308" sldId="877"/>
            <ac:spMk id="4" creationId="{9BFB5A1A-27AD-4A66-A24C-450097C069C0}"/>
          </ac:spMkLst>
        </pc:spChg>
        <pc:spChg chg="del">
          <ac:chgData name="Tiwari, Anjali" userId="S::anjaltiwari@deloitte.com::4f656568-8fcd-4fad-bff1-2a0e02197164" providerId="AD" clId="Web-{DBAA1AB7-A058-4412-B4A8-891751D2B6CA}" dt="2020-05-05T08:16:33.362" v="19"/>
          <ac:spMkLst>
            <pc:docMk/>
            <pc:sldMk cId="639215308" sldId="877"/>
            <ac:spMk id="5" creationId="{15271602-97E3-4D00-BC43-6E4A0DDB4FA1}"/>
          </ac:spMkLst>
        </pc:spChg>
        <pc:graphicFrameChg chg="add del mod ord modGraphic">
          <ac:chgData name="Tiwari, Anjali" userId="S::anjaltiwari@deloitte.com::4f656568-8fcd-4fad-bff1-2a0e02197164" providerId="AD" clId="Web-{DBAA1AB7-A058-4412-B4A8-891751D2B6CA}" dt="2020-05-05T08:16:28.018" v="17"/>
          <ac:graphicFrameMkLst>
            <pc:docMk/>
            <pc:sldMk cId="639215308" sldId="877"/>
            <ac:graphicFrameMk id="6" creationId="{B80AE825-AAD5-4E78-8663-63513A91C34F}"/>
          </ac:graphicFrameMkLst>
        </pc:graphicFrameChg>
        <pc:picChg chg="add mod">
          <ac:chgData name="Tiwari, Anjali" userId="S::anjaltiwari@deloitte.com::4f656568-8fcd-4fad-bff1-2a0e02197164" providerId="AD" clId="Web-{DBAA1AB7-A058-4412-B4A8-891751D2B6CA}" dt="2020-05-05T08:20:22.778" v="71" actId="1076"/>
          <ac:picMkLst>
            <pc:docMk/>
            <pc:sldMk cId="639215308" sldId="877"/>
            <ac:picMk id="14" creationId="{3ED37E76-6541-46A4-B6A8-8D4E9A789DDA}"/>
          </ac:picMkLst>
        </pc:picChg>
      </pc:sldChg>
      <pc:sldChg chg="addSp delSp modSp new ord">
        <pc:chgData name="Tiwari, Anjali" userId="S::anjaltiwari@deloitte.com::4f656568-8fcd-4fad-bff1-2a0e02197164" providerId="AD" clId="Web-{DBAA1AB7-A058-4412-B4A8-891751D2B6CA}" dt="2020-05-05T08:18:45.461" v="51" actId="1076"/>
        <pc:sldMkLst>
          <pc:docMk/>
          <pc:sldMk cId="2401368129" sldId="878"/>
        </pc:sldMkLst>
        <pc:spChg chg="del">
          <ac:chgData name="Tiwari, Anjali" userId="S::anjaltiwari@deloitte.com::4f656568-8fcd-4fad-bff1-2a0e02197164" providerId="AD" clId="Web-{DBAA1AB7-A058-4412-B4A8-891751D2B6CA}" dt="2020-05-05T08:17:26.052" v="30"/>
          <ac:spMkLst>
            <pc:docMk/>
            <pc:sldMk cId="2401368129" sldId="878"/>
            <ac:spMk id="2" creationId="{B4F1C194-6EB8-4C15-A3A8-0AA75D4C675B}"/>
          </ac:spMkLst>
        </pc:spChg>
        <pc:spChg chg="del">
          <ac:chgData name="Tiwari, Anjali" userId="S::anjaltiwari@deloitte.com::4f656568-8fcd-4fad-bff1-2a0e02197164" providerId="AD" clId="Web-{DBAA1AB7-A058-4412-B4A8-891751D2B6CA}" dt="2020-05-05T08:17:28.692" v="31"/>
          <ac:spMkLst>
            <pc:docMk/>
            <pc:sldMk cId="2401368129" sldId="878"/>
            <ac:spMk id="3" creationId="{943CB52D-ECC4-42D6-8F2B-D59A24A8B8C6}"/>
          </ac:spMkLst>
        </pc:spChg>
        <pc:spChg chg="del">
          <ac:chgData name="Tiwari, Anjali" userId="S::anjaltiwari@deloitte.com::4f656568-8fcd-4fad-bff1-2a0e02197164" providerId="AD" clId="Web-{DBAA1AB7-A058-4412-B4A8-891751D2B6CA}" dt="2020-05-05T08:17:32.146" v="33"/>
          <ac:spMkLst>
            <pc:docMk/>
            <pc:sldMk cId="2401368129" sldId="878"/>
            <ac:spMk id="4" creationId="{48B63F21-B267-493D-A237-93C59DC002CE}"/>
          </ac:spMkLst>
        </pc:spChg>
        <pc:spChg chg="del">
          <ac:chgData name="Tiwari, Anjali" userId="S::anjaltiwari@deloitte.com::4f656568-8fcd-4fad-bff1-2a0e02197164" providerId="AD" clId="Web-{DBAA1AB7-A058-4412-B4A8-891751D2B6CA}" dt="2020-05-05T08:17:29.927" v="32"/>
          <ac:spMkLst>
            <pc:docMk/>
            <pc:sldMk cId="2401368129" sldId="878"/>
            <ac:spMk id="5" creationId="{C036E1B9-3A5D-42C0-96E9-7590B2C022CF}"/>
          </ac:spMkLst>
        </pc:spChg>
        <pc:spChg chg="add del mod">
          <ac:chgData name="Tiwari, Anjali" userId="S::anjaltiwari@deloitte.com::4f656568-8fcd-4fad-bff1-2a0e02197164" providerId="AD" clId="Web-{DBAA1AB7-A058-4412-B4A8-891751D2B6CA}" dt="2020-05-05T08:17:50.053" v="37"/>
          <ac:spMkLst>
            <pc:docMk/>
            <pc:sldMk cId="2401368129" sldId="878"/>
            <ac:spMk id="9" creationId="{E355C478-792F-4BD9-BC26-2C488AA8A80F}"/>
          </ac:spMkLst>
        </pc:spChg>
        <pc:picChg chg="add del mod ord modCrop">
          <ac:chgData name="Tiwari, Anjali" userId="S::anjaltiwari@deloitte.com::4f656568-8fcd-4fad-bff1-2a0e02197164" providerId="AD" clId="Web-{DBAA1AB7-A058-4412-B4A8-891751D2B6CA}" dt="2020-05-05T08:17:40.193" v="36"/>
          <ac:picMkLst>
            <pc:docMk/>
            <pc:sldMk cId="2401368129" sldId="878"/>
            <ac:picMk id="6" creationId="{4397B4F2-B5AD-44C8-A245-6D311F9B7DB5}"/>
          </ac:picMkLst>
        </pc:picChg>
        <pc:picChg chg="add mod">
          <ac:chgData name="Tiwari, Anjali" userId="S::anjaltiwari@deloitte.com::4f656568-8fcd-4fad-bff1-2a0e02197164" providerId="AD" clId="Web-{DBAA1AB7-A058-4412-B4A8-891751D2B6CA}" dt="2020-05-05T08:18:45.461" v="51" actId="1076"/>
          <ac:picMkLst>
            <pc:docMk/>
            <pc:sldMk cId="2401368129" sldId="878"/>
            <ac:picMk id="10" creationId="{B3DD63C0-3056-49CE-983E-1BD7D9C912B6}"/>
          </ac:picMkLst>
        </pc:picChg>
      </pc:sldChg>
      <pc:sldChg chg="addSp delSp modSp new">
        <pc:chgData name="Tiwari, Anjali" userId="S::anjaltiwari@deloitte.com::4f656568-8fcd-4fad-bff1-2a0e02197164" providerId="AD" clId="Web-{DBAA1AB7-A058-4412-B4A8-891751D2B6CA}" dt="2020-05-05T08:20:33.638" v="72" actId="1076"/>
        <pc:sldMkLst>
          <pc:docMk/>
          <pc:sldMk cId="3184936105" sldId="879"/>
        </pc:sldMkLst>
        <pc:spChg chg="del">
          <ac:chgData name="Tiwari, Anjali" userId="S::anjaltiwari@deloitte.com::4f656568-8fcd-4fad-bff1-2a0e02197164" providerId="AD" clId="Web-{DBAA1AB7-A058-4412-B4A8-891751D2B6CA}" dt="2020-05-05T08:19:07.431" v="57"/>
          <ac:spMkLst>
            <pc:docMk/>
            <pc:sldMk cId="3184936105" sldId="879"/>
            <ac:spMk id="2" creationId="{C8E7724E-BF28-4C1D-9CB4-83BB219318C1}"/>
          </ac:spMkLst>
        </pc:spChg>
        <pc:spChg chg="del">
          <ac:chgData name="Tiwari, Anjali" userId="S::anjaltiwari@deloitte.com::4f656568-8fcd-4fad-bff1-2a0e02197164" providerId="AD" clId="Web-{DBAA1AB7-A058-4412-B4A8-891751D2B6CA}" dt="2020-05-05T08:19:06.400" v="56"/>
          <ac:spMkLst>
            <pc:docMk/>
            <pc:sldMk cId="3184936105" sldId="879"/>
            <ac:spMk id="3" creationId="{ED8CA471-7A6E-4E4C-B1E8-00393926EAAE}"/>
          </ac:spMkLst>
        </pc:spChg>
        <pc:spChg chg="del">
          <ac:chgData name="Tiwari, Anjali" userId="S::anjaltiwari@deloitte.com::4f656568-8fcd-4fad-bff1-2a0e02197164" providerId="AD" clId="Web-{DBAA1AB7-A058-4412-B4A8-891751D2B6CA}" dt="2020-05-05T08:19:05.337" v="55"/>
          <ac:spMkLst>
            <pc:docMk/>
            <pc:sldMk cId="3184936105" sldId="879"/>
            <ac:spMk id="4" creationId="{2537B9AB-EDD0-430D-92E6-F25F50ED2DD2}"/>
          </ac:spMkLst>
        </pc:spChg>
        <pc:spChg chg="del">
          <ac:chgData name="Tiwari, Anjali" userId="S::anjaltiwari@deloitte.com::4f656568-8fcd-4fad-bff1-2a0e02197164" providerId="AD" clId="Web-{DBAA1AB7-A058-4412-B4A8-891751D2B6CA}" dt="2020-05-05T08:19:03.649" v="54"/>
          <ac:spMkLst>
            <pc:docMk/>
            <pc:sldMk cId="3184936105" sldId="879"/>
            <ac:spMk id="5" creationId="{8929089D-1B6F-4950-9A64-859B1FE80034}"/>
          </ac:spMkLst>
        </pc:spChg>
        <pc:picChg chg="add del mod">
          <ac:chgData name="Tiwari, Anjali" userId="S::anjaltiwari@deloitte.com::4f656568-8fcd-4fad-bff1-2a0e02197164" providerId="AD" clId="Web-{DBAA1AB7-A058-4412-B4A8-891751D2B6CA}" dt="2020-05-05T08:19:15.619" v="59"/>
          <ac:picMkLst>
            <pc:docMk/>
            <pc:sldMk cId="3184936105" sldId="879"/>
            <ac:picMk id="6" creationId="{DC825A8E-B6A9-4C2D-B3A3-8C0E71821689}"/>
          </ac:picMkLst>
        </pc:picChg>
        <pc:picChg chg="add mod">
          <ac:chgData name="Tiwari, Anjali" userId="S::anjaltiwari@deloitte.com::4f656568-8fcd-4fad-bff1-2a0e02197164" providerId="AD" clId="Web-{DBAA1AB7-A058-4412-B4A8-891751D2B6CA}" dt="2020-05-05T08:20:33.638" v="72" actId="1076"/>
          <ac:picMkLst>
            <pc:docMk/>
            <pc:sldMk cId="3184936105" sldId="879"/>
            <ac:picMk id="8" creationId="{CB2A92B2-3143-45BB-877A-442EA633E64B}"/>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43.png"/><Relationship Id="rId7" Type="http://schemas.openxmlformats.org/officeDocument/2006/relationships/image" Target="../media/image45.png"/><Relationship Id="rId12" Type="http://schemas.openxmlformats.org/officeDocument/2006/relationships/image" Target="../media/image41.svg"/><Relationship Id="rId2" Type="http://schemas.openxmlformats.org/officeDocument/2006/relationships/image" Target="../media/image31.svg"/><Relationship Id="rId1" Type="http://schemas.openxmlformats.org/officeDocument/2006/relationships/image" Target="../media/image42.png"/><Relationship Id="rId6" Type="http://schemas.openxmlformats.org/officeDocument/2006/relationships/image" Target="../media/image35.svg"/><Relationship Id="rId11" Type="http://schemas.openxmlformats.org/officeDocument/2006/relationships/image" Target="../media/image47.png"/><Relationship Id="rId5" Type="http://schemas.openxmlformats.org/officeDocument/2006/relationships/image" Target="../media/image4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46.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4FC621-2CAA-4B96-9F29-252C6382EFA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B9B1979-56CC-4C67-A650-1DA5FCCBDC10}">
      <dgm:prSet/>
      <dgm:spPr/>
      <dgm:t>
        <a:bodyPr/>
        <a:lstStyle/>
        <a:p>
          <a:r>
            <a:rPr lang="en-US"/>
            <a:t>Identify significant patterns and trends you can act on.</a:t>
          </a:r>
        </a:p>
      </dgm:t>
    </dgm:pt>
    <dgm:pt modelId="{97998201-611A-4C2A-8CE2-6DFFAE68B5B9}" type="parTrans" cxnId="{D2D198E8-FFE4-47B2-B05C-4ED51A874CFD}">
      <dgm:prSet/>
      <dgm:spPr/>
      <dgm:t>
        <a:bodyPr/>
        <a:lstStyle/>
        <a:p>
          <a:endParaRPr lang="en-US"/>
        </a:p>
      </dgm:t>
    </dgm:pt>
    <dgm:pt modelId="{8B4D0851-A33B-4FFC-987C-68E74AA84836}" type="sibTrans" cxnId="{D2D198E8-FFE4-47B2-B05C-4ED51A874CFD}">
      <dgm:prSet/>
      <dgm:spPr/>
      <dgm:t>
        <a:bodyPr/>
        <a:lstStyle/>
        <a:p>
          <a:endParaRPr lang="en-US"/>
        </a:p>
      </dgm:t>
    </dgm:pt>
    <dgm:pt modelId="{2662C2E9-85CC-4639-A68A-5C666F43D7B1}">
      <dgm:prSet/>
      <dgm:spPr/>
      <dgm:t>
        <a:bodyPr/>
        <a:lstStyle/>
        <a:p>
          <a:r>
            <a:rPr lang="en-US"/>
            <a:t>Understand your customers in a whole new way.</a:t>
          </a:r>
        </a:p>
      </dgm:t>
    </dgm:pt>
    <dgm:pt modelId="{8A8B56A3-7AC1-4778-98E7-44410CC05234}" type="parTrans" cxnId="{74C1D0C9-CEEF-4297-8D00-2E1413B3D96A}">
      <dgm:prSet/>
      <dgm:spPr/>
      <dgm:t>
        <a:bodyPr/>
        <a:lstStyle/>
        <a:p>
          <a:endParaRPr lang="en-US"/>
        </a:p>
      </dgm:t>
    </dgm:pt>
    <dgm:pt modelId="{31616B3B-5E43-495A-8DD4-A2075CE7628A}" type="sibTrans" cxnId="{74C1D0C9-CEEF-4297-8D00-2E1413B3D96A}">
      <dgm:prSet/>
      <dgm:spPr/>
      <dgm:t>
        <a:bodyPr/>
        <a:lstStyle/>
        <a:p>
          <a:endParaRPr lang="en-US"/>
        </a:p>
      </dgm:t>
    </dgm:pt>
    <dgm:pt modelId="{0A844B5B-F8A4-48B7-B1CE-0A7A397DD5D6}">
      <dgm:prSet/>
      <dgm:spPr/>
      <dgm:t>
        <a:bodyPr/>
        <a:lstStyle/>
        <a:p>
          <a:r>
            <a:rPr lang="en-US"/>
            <a:t>Embed AI-powered assistance right where it’s needed.</a:t>
          </a:r>
        </a:p>
      </dgm:t>
    </dgm:pt>
    <dgm:pt modelId="{82FD574E-6D22-42B7-9E13-366511509E8A}" type="parTrans" cxnId="{B47BB60F-4839-41D2-BB5A-31370938E171}">
      <dgm:prSet/>
      <dgm:spPr/>
      <dgm:t>
        <a:bodyPr/>
        <a:lstStyle/>
        <a:p>
          <a:endParaRPr lang="en-US"/>
        </a:p>
      </dgm:t>
    </dgm:pt>
    <dgm:pt modelId="{B377C3B8-5F83-459C-947A-D01410D3C1BB}" type="sibTrans" cxnId="{B47BB60F-4839-41D2-BB5A-31370938E171}">
      <dgm:prSet/>
      <dgm:spPr/>
      <dgm:t>
        <a:bodyPr/>
        <a:lstStyle/>
        <a:p>
          <a:endParaRPr lang="en-US"/>
        </a:p>
      </dgm:t>
    </dgm:pt>
    <dgm:pt modelId="{C6AF51A9-AB0E-4821-A992-7B5F6B61A91E}">
      <dgm:prSet/>
      <dgm:spPr/>
      <dgm:t>
        <a:bodyPr/>
        <a:lstStyle/>
        <a:p>
          <a:r>
            <a:rPr lang="en-US"/>
            <a:t>Know more and guess less with Einstein AI.</a:t>
          </a:r>
        </a:p>
      </dgm:t>
    </dgm:pt>
    <dgm:pt modelId="{5CB1B936-E836-4765-B822-8C961A1B53EA}" type="parTrans" cxnId="{3FA1A60D-9C1B-46E8-8ABA-16E56E13A1AE}">
      <dgm:prSet/>
      <dgm:spPr/>
      <dgm:t>
        <a:bodyPr/>
        <a:lstStyle/>
        <a:p>
          <a:endParaRPr lang="en-US"/>
        </a:p>
      </dgm:t>
    </dgm:pt>
    <dgm:pt modelId="{AE225693-2FB4-46EF-9C15-9010DBF37B26}" type="sibTrans" cxnId="{3FA1A60D-9C1B-46E8-8ABA-16E56E13A1AE}">
      <dgm:prSet/>
      <dgm:spPr/>
      <dgm:t>
        <a:bodyPr/>
        <a:lstStyle/>
        <a:p>
          <a:endParaRPr lang="en-US"/>
        </a:p>
      </dgm:t>
    </dgm:pt>
    <dgm:pt modelId="{EA879AF8-060A-44B0-A102-2A0C09B912E0}">
      <dgm:prSet/>
      <dgm:spPr/>
      <dgm:t>
        <a:bodyPr/>
        <a:lstStyle/>
        <a:p>
          <a:r>
            <a:rPr lang="en-US"/>
            <a:t>Impress every customer with a personalized experience.</a:t>
          </a:r>
        </a:p>
      </dgm:t>
    </dgm:pt>
    <dgm:pt modelId="{62D14794-F515-4185-84B3-A4068FA9E487}" type="parTrans" cxnId="{CA8948BC-96DB-4E12-9E6D-4BF4181411FF}">
      <dgm:prSet/>
      <dgm:spPr/>
      <dgm:t>
        <a:bodyPr/>
        <a:lstStyle/>
        <a:p>
          <a:endParaRPr lang="en-US"/>
        </a:p>
      </dgm:t>
    </dgm:pt>
    <dgm:pt modelId="{998C0BC9-8857-4636-BB23-1E3EDB978D96}" type="sibTrans" cxnId="{CA8948BC-96DB-4E12-9E6D-4BF4181411FF}">
      <dgm:prSet/>
      <dgm:spPr/>
      <dgm:t>
        <a:bodyPr/>
        <a:lstStyle/>
        <a:p>
          <a:endParaRPr lang="en-US"/>
        </a:p>
      </dgm:t>
    </dgm:pt>
    <dgm:pt modelId="{D2DB4E71-0116-444F-B07C-FA344B77C904}">
      <dgm:prSet/>
      <dgm:spPr/>
      <dgm:t>
        <a:bodyPr/>
        <a:lstStyle/>
        <a:p>
          <a:r>
            <a:rPr lang="en-US"/>
            <a:t>Anticipate customer actions based on their behaviors.</a:t>
          </a:r>
        </a:p>
      </dgm:t>
    </dgm:pt>
    <dgm:pt modelId="{10C5525F-5467-41EB-892C-C030BAA4A5FE}" type="parTrans" cxnId="{93F8A5DE-EFCC-4A73-B835-829C09A716FF}">
      <dgm:prSet/>
      <dgm:spPr/>
      <dgm:t>
        <a:bodyPr/>
        <a:lstStyle/>
        <a:p>
          <a:endParaRPr lang="en-US"/>
        </a:p>
      </dgm:t>
    </dgm:pt>
    <dgm:pt modelId="{101727DD-EA9B-4EF7-889F-2F646760E7E2}" type="sibTrans" cxnId="{93F8A5DE-EFCC-4A73-B835-829C09A716FF}">
      <dgm:prSet/>
      <dgm:spPr/>
      <dgm:t>
        <a:bodyPr/>
        <a:lstStyle/>
        <a:p>
          <a:endParaRPr lang="en-US"/>
        </a:p>
      </dgm:t>
    </dgm:pt>
    <dgm:pt modelId="{C35CAE9F-8459-4617-BB93-EE507EDF7AF5}" type="pres">
      <dgm:prSet presAssocID="{3D4FC621-2CAA-4B96-9F29-252C6382EFAC}" presName="root" presStyleCnt="0">
        <dgm:presLayoutVars>
          <dgm:dir/>
          <dgm:resizeHandles val="exact"/>
        </dgm:presLayoutVars>
      </dgm:prSet>
      <dgm:spPr/>
    </dgm:pt>
    <dgm:pt modelId="{49AEF4D7-9574-4ED2-AAAF-FC37400AC8CD}" type="pres">
      <dgm:prSet presAssocID="{EB9B1979-56CC-4C67-A650-1DA5FCCBDC10}" presName="compNode" presStyleCnt="0"/>
      <dgm:spPr/>
    </dgm:pt>
    <dgm:pt modelId="{C4E4DBF4-1261-41EF-9303-FBBA69B30EEF}" type="pres">
      <dgm:prSet presAssocID="{EB9B1979-56CC-4C67-A650-1DA5FCCBDC1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DC209195-3998-4C41-8E37-958DFCA490AE}" type="pres">
      <dgm:prSet presAssocID="{EB9B1979-56CC-4C67-A650-1DA5FCCBDC10}" presName="spaceRect" presStyleCnt="0"/>
      <dgm:spPr/>
    </dgm:pt>
    <dgm:pt modelId="{2EFFADED-1E8C-45BA-8479-17F4E0A48837}" type="pres">
      <dgm:prSet presAssocID="{EB9B1979-56CC-4C67-A650-1DA5FCCBDC10}" presName="textRect" presStyleLbl="revTx" presStyleIdx="0" presStyleCnt="6">
        <dgm:presLayoutVars>
          <dgm:chMax val="1"/>
          <dgm:chPref val="1"/>
        </dgm:presLayoutVars>
      </dgm:prSet>
      <dgm:spPr/>
    </dgm:pt>
    <dgm:pt modelId="{DD9E0B58-F43E-4B1D-B5E9-EE8836724BED}" type="pres">
      <dgm:prSet presAssocID="{8B4D0851-A33B-4FFC-987C-68E74AA84836}" presName="sibTrans" presStyleCnt="0"/>
      <dgm:spPr/>
    </dgm:pt>
    <dgm:pt modelId="{6CCF49CA-801F-4C5D-BCC0-686B6F5E0D0D}" type="pres">
      <dgm:prSet presAssocID="{2662C2E9-85CC-4639-A68A-5C666F43D7B1}" presName="compNode" presStyleCnt="0"/>
      <dgm:spPr/>
    </dgm:pt>
    <dgm:pt modelId="{2F6F1C4F-4D1B-4922-AFAE-F647D475B770}" type="pres">
      <dgm:prSet presAssocID="{2662C2E9-85CC-4639-A68A-5C666F43D7B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commerce"/>
        </a:ext>
      </dgm:extLst>
    </dgm:pt>
    <dgm:pt modelId="{0028F986-F25B-4504-9C7C-D94ED375ABB3}" type="pres">
      <dgm:prSet presAssocID="{2662C2E9-85CC-4639-A68A-5C666F43D7B1}" presName="spaceRect" presStyleCnt="0"/>
      <dgm:spPr/>
    </dgm:pt>
    <dgm:pt modelId="{6944EE92-4055-49E2-941B-261DBA6136F8}" type="pres">
      <dgm:prSet presAssocID="{2662C2E9-85CC-4639-A68A-5C666F43D7B1}" presName="textRect" presStyleLbl="revTx" presStyleIdx="1" presStyleCnt="6">
        <dgm:presLayoutVars>
          <dgm:chMax val="1"/>
          <dgm:chPref val="1"/>
        </dgm:presLayoutVars>
      </dgm:prSet>
      <dgm:spPr/>
    </dgm:pt>
    <dgm:pt modelId="{13C0E182-595F-4683-A7F0-55016E906D8B}" type="pres">
      <dgm:prSet presAssocID="{31616B3B-5E43-495A-8DD4-A2075CE7628A}" presName="sibTrans" presStyleCnt="0"/>
      <dgm:spPr/>
    </dgm:pt>
    <dgm:pt modelId="{E3F52D6E-6342-4A9D-92B7-08B494E0DDB3}" type="pres">
      <dgm:prSet presAssocID="{0A844B5B-F8A4-48B7-B1CE-0A7A397DD5D6}" presName="compNode" presStyleCnt="0"/>
      <dgm:spPr/>
    </dgm:pt>
    <dgm:pt modelId="{F77999A2-AFE0-4F96-9A28-57E579A55EFD}" type="pres">
      <dgm:prSet presAssocID="{0A844B5B-F8A4-48B7-B1CE-0A7A397DD5D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l center"/>
        </a:ext>
      </dgm:extLst>
    </dgm:pt>
    <dgm:pt modelId="{75FBD5D2-ABDC-4716-8A4E-7A665D16BB3B}" type="pres">
      <dgm:prSet presAssocID="{0A844B5B-F8A4-48B7-B1CE-0A7A397DD5D6}" presName="spaceRect" presStyleCnt="0"/>
      <dgm:spPr/>
    </dgm:pt>
    <dgm:pt modelId="{BA5E311D-7D05-485A-A9B3-688BB76AD468}" type="pres">
      <dgm:prSet presAssocID="{0A844B5B-F8A4-48B7-B1CE-0A7A397DD5D6}" presName="textRect" presStyleLbl="revTx" presStyleIdx="2" presStyleCnt="6">
        <dgm:presLayoutVars>
          <dgm:chMax val="1"/>
          <dgm:chPref val="1"/>
        </dgm:presLayoutVars>
      </dgm:prSet>
      <dgm:spPr/>
    </dgm:pt>
    <dgm:pt modelId="{DFED5C7F-781D-4701-85C1-549571F97651}" type="pres">
      <dgm:prSet presAssocID="{B377C3B8-5F83-459C-947A-D01410D3C1BB}" presName="sibTrans" presStyleCnt="0"/>
      <dgm:spPr/>
    </dgm:pt>
    <dgm:pt modelId="{4F0E2489-BB0E-4489-A4DE-C00122FCBD37}" type="pres">
      <dgm:prSet presAssocID="{C6AF51A9-AB0E-4821-A992-7B5F6B61A91E}" presName="compNode" presStyleCnt="0"/>
      <dgm:spPr/>
    </dgm:pt>
    <dgm:pt modelId="{A71C43EE-0612-41BC-AD8A-72CF27AF8761}" type="pres">
      <dgm:prSet presAssocID="{C6AF51A9-AB0E-4821-A992-7B5F6B61A91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E5FDD2AC-D58C-4AE3-80A2-0B6BCCB8EA98}" type="pres">
      <dgm:prSet presAssocID="{C6AF51A9-AB0E-4821-A992-7B5F6B61A91E}" presName="spaceRect" presStyleCnt="0"/>
      <dgm:spPr/>
    </dgm:pt>
    <dgm:pt modelId="{5A703754-9256-4D02-8FA8-93D1D0AD9C29}" type="pres">
      <dgm:prSet presAssocID="{C6AF51A9-AB0E-4821-A992-7B5F6B61A91E}" presName="textRect" presStyleLbl="revTx" presStyleIdx="3" presStyleCnt="6">
        <dgm:presLayoutVars>
          <dgm:chMax val="1"/>
          <dgm:chPref val="1"/>
        </dgm:presLayoutVars>
      </dgm:prSet>
      <dgm:spPr/>
    </dgm:pt>
    <dgm:pt modelId="{E3A026E3-5F61-4943-A0F2-22CEA9E6493A}" type="pres">
      <dgm:prSet presAssocID="{AE225693-2FB4-46EF-9C15-9010DBF37B26}" presName="sibTrans" presStyleCnt="0"/>
      <dgm:spPr/>
    </dgm:pt>
    <dgm:pt modelId="{48363AF1-CEC1-4578-ABCF-AB0976C1F4B1}" type="pres">
      <dgm:prSet presAssocID="{EA879AF8-060A-44B0-A102-2A0C09B912E0}" presName="compNode" presStyleCnt="0"/>
      <dgm:spPr/>
    </dgm:pt>
    <dgm:pt modelId="{828926A1-A441-4E73-A5BA-D0D376B53FD5}" type="pres">
      <dgm:prSet presAssocID="{EA879AF8-060A-44B0-A102-2A0C09B912E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52D85325-273B-420B-80AD-E3E5E25F6E5D}" type="pres">
      <dgm:prSet presAssocID="{EA879AF8-060A-44B0-A102-2A0C09B912E0}" presName="spaceRect" presStyleCnt="0"/>
      <dgm:spPr/>
    </dgm:pt>
    <dgm:pt modelId="{A457BC0B-3952-4FCD-ADF6-3AF367AE7B15}" type="pres">
      <dgm:prSet presAssocID="{EA879AF8-060A-44B0-A102-2A0C09B912E0}" presName="textRect" presStyleLbl="revTx" presStyleIdx="4" presStyleCnt="6">
        <dgm:presLayoutVars>
          <dgm:chMax val="1"/>
          <dgm:chPref val="1"/>
        </dgm:presLayoutVars>
      </dgm:prSet>
      <dgm:spPr/>
    </dgm:pt>
    <dgm:pt modelId="{3CF96658-264F-4129-8EED-E222DE735643}" type="pres">
      <dgm:prSet presAssocID="{998C0BC9-8857-4636-BB23-1E3EDB978D96}" presName="sibTrans" presStyleCnt="0"/>
      <dgm:spPr/>
    </dgm:pt>
    <dgm:pt modelId="{18E2A6A4-3218-47FF-99DF-7086AD9C1609}" type="pres">
      <dgm:prSet presAssocID="{D2DB4E71-0116-444F-B07C-FA344B77C904}" presName="compNode" presStyleCnt="0"/>
      <dgm:spPr/>
    </dgm:pt>
    <dgm:pt modelId="{0B81FBC0-5352-4D4E-9511-D896B5E9B8D7}" type="pres">
      <dgm:prSet presAssocID="{D2DB4E71-0116-444F-B07C-FA344B77C90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0C885C02-58A0-4803-A9D8-674D3D1EB385}" type="pres">
      <dgm:prSet presAssocID="{D2DB4E71-0116-444F-B07C-FA344B77C904}" presName="spaceRect" presStyleCnt="0"/>
      <dgm:spPr/>
    </dgm:pt>
    <dgm:pt modelId="{5BE42083-7D55-4773-B01C-64B69685D9CA}" type="pres">
      <dgm:prSet presAssocID="{D2DB4E71-0116-444F-B07C-FA344B77C904}" presName="textRect" presStyleLbl="revTx" presStyleIdx="5" presStyleCnt="6">
        <dgm:presLayoutVars>
          <dgm:chMax val="1"/>
          <dgm:chPref val="1"/>
        </dgm:presLayoutVars>
      </dgm:prSet>
      <dgm:spPr/>
    </dgm:pt>
  </dgm:ptLst>
  <dgm:cxnLst>
    <dgm:cxn modelId="{40C98A02-C355-415B-A62E-79A3D9550C12}" type="presOf" srcId="{D2DB4E71-0116-444F-B07C-FA344B77C904}" destId="{5BE42083-7D55-4773-B01C-64B69685D9CA}" srcOrd="0" destOrd="0" presId="urn:microsoft.com/office/officeart/2018/2/layout/IconLabelList"/>
    <dgm:cxn modelId="{3FA1A60D-9C1B-46E8-8ABA-16E56E13A1AE}" srcId="{3D4FC621-2CAA-4B96-9F29-252C6382EFAC}" destId="{C6AF51A9-AB0E-4821-A992-7B5F6B61A91E}" srcOrd="3" destOrd="0" parTransId="{5CB1B936-E836-4765-B822-8C961A1B53EA}" sibTransId="{AE225693-2FB4-46EF-9C15-9010DBF37B26}"/>
    <dgm:cxn modelId="{B47BB60F-4839-41D2-BB5A-31370938E171}" srcId="{3D4FC621-2CAA-4B96-9F29-252C6382EFAC}" destId="{0A844B5B-F8A4-48B7-B1CE-0A7A397DD5D6}" srcOrd="2" destOrd="0" parTransId="{82FD574E-6D22-42B7-9E13-366511509E8A}" sibTransId="{B377C3B8-5F83-459C-947A-D01410D3C1BB}"/>
    <dgm:cxn modelId="{33CF3012-2A8E-4ABC-976A-F89226CF0071}" type="presOf" srcId="{3D4FC621-2CAA-4B96-9F29-252C6382EFAC}" destId="{C35CAE9F-8459-4617-BB93-EE507EDF7AF5}" srcOrd="0" destOrd="0" presId="urn:microsoft.com/office/officeart/2018/2/layout/IconLabelList"/>
    <dgm:cxn modelId="{BB28AE21-C198-4660-A5B1-23C17BFFCEE7}" type="presOf" srcId="{2662C2E9-85CC-4639-A68A-5C666F43D7B1}" destId="{6944EE92-4055-49E2-941B-261DBA6136F8}" srcOrd="0" destOrd="0" presId="urn:microsoft.com/office/officeart/2018/2/layout/IconLabelList"/>
    <dgm:cxn modelId="{B1A0292C-3459-4BA7-8DFD-ACBDAA88C918}" type="presOf" srcId="{C6AF51A9-AB0E-4821-A992-7B5F6B61A91E}" destId="{5A703754-9256-4D02-8FA8-93D1D0AD9C29}" srcOrd="0" destOrd="0" presId="urn:microsoft.com/office/officeart/2018/2/layout/IconLabelList"/>
    <dgm:cxn modelId="{163F8A78-AB23-42B6-93F0-612F19AEFC92}" type="presOf" srcId="{0A844B5B-F8A4-48B7-B1CE-0A7A397DD5D6}" destId="{BA5E311D-7D05-485A-A9B3-688BB76AD468}" srcOrd="0" destOrd="0" presId="urn:microsoft.com/office/officeart/2018/2/layout/IconLabelList"/>
    <dgm:cxn modelId="{CA8948BC-96DB-4E12-9E6D-4BF4181411FF}" srcId="{3D4FC621-2CAA-4B96-9F29-252C6382EFAC}" destId="{EA879AF8-060A-44B0-A102-2A0C09B912E0}" srcOrd="4" destOrd="0" parTransId="{62D14794-F515-4185-84B3-A4068FA9E487}" sibTransId="{998C0BC9-8857-4636-BB23-1E3EDB978D96}"/>
    <dgm:cxn modelId="{74C1D0C9-CEEF-4297-8D00-2E1413B3D96A}" srcId="{3D4FC621-2CAA-4B96-9F29-252C6382EFAC}" destId="{2662C2E9-85CC-4639-A68A-5C666F43D7B1}" srcOrd="1" destOrd="0" parTransId="{8A8B56A3-7AC1-4778-98E7-44410CC05234}" sibTransId="{31616B3B-5E43-495A-8DD4-A2075CE7628A}"/>
    <dgm:cxn modelId="{93F8A5DE-EFCC-4A73-B835-829C09A716FF}" srcId="{3D4FC621-2CAA-4B96-9F29-252C6382EFAC}" destId="{D2DB4E71-0116-444F-B07C-FA344B77C904}" srcOrd="5" destOrd="0" parTransId="{10C5525F-5467-41EB-892C-C030BAA4A5FE}" sibTransId="{101727DD-EA9B-4EF7-889F-2F646760E7E2}"/>
    <dgm:cxn modelId="{B259F7E5-3E39-4DF2-BF03-938E248BAE2C}" type="presOf" srcId="{EB9B1979-56CC-4C67-A650-1DA5FCCBDC10}" destId="{2EFFADED-1E8C-45BA-8479-17F4E0A48837}" srcOrd="0" destOrd="0" presId="urn:microsoft.com/office/officeart/2018/2/layout/IconLabelList"/>
    <dgm:cxn modelId="{D2D198E8-FFE4-47B2-B05C-4ED51A874CFD}" srcId="{3D4FC621-2CAA-4B96-9F29-252C6382EFAC}" destId="{EB9B1979-56CC-4C67-A650-1DA5FCCBDC10}" srcOrd="0" destOrd="0" parTransId="{97998201-611A-4C2A-8CE2-6DFFAE68B5B9}" sibTransId="{8B4D0851-A33B-4FFC-987C-68E74AA84836}"/>
    <dgm:cxn modelId="{0440D3F0-2720-4B92-971A-33B5013EBD48}" type="presOf" srcId="{EA879AF8-060A-44B0-A102-2A0C09B912E0}" destId="{A457BC0B-3952-4FCD-ADF6-3AF367AE7B15}" srcOrd="0" destOrd="0" presId="urn:microsoft.com/office/officeart/2018/2/layout/IconLabelList"/>
    <dgm:cxn modelId="{0B70B908-53C0-4358-B12E-E831430C32B8}" type="presParOf" srcId="{C35CAE9F-8459-4617-BB93-EE507EDF7AF5}" destId="{49AEF4D7-9574-4ED2-AAAF-FC37400AC8CD}" srcOrd="0" destOrd="0" presId="urn:microsoft.com/office/officeart/2018/2/layout/IconLabelList"/>
    <dgm:cxn modelId="{DB9E5872-3E67-4AE7-8345-7CA9E0611B0A}" type="presParOf" srcId="{49AEF4D7-9574-4ED2-AAAF-FC37400AC8CD}" destId="{C4E4DBF4-1261-41EF-9303-FBBA69B30EEF}" srcOrd="0" destOrd="0" presId="urn:microsoft.com/office/officeart/2018/2/layout/IconLabelList"/>
    <dgm:cxn modelId="{319AA203-E5B4-4CE7-A96C-0377CF073D96}" type="presParOf" srcId="{49AEF4D7-9574-4ED2-AAAF-FC37400AC8CD}" destId="{DC209195-3998-4C41-8E37-958DFCA490AE}" srcOrd="1" destOrd="0" presId="urn:microsoft.com/office/officeart/2018/2/layout/IconLabelList"/>
    <dgm:cxn modelId="{4B4D7489-3CE3-4366-AD93-6206F2CAEFB0}" type="presParOf" srcId="{49AEF4D7-9574-4ED2-AAAF-FC37400AC8CD}" destId="{2EFFADED-1E8C-45BA-8479-17F4E0A48837}" srcOrd="2" destOrd="0" presId="urn:microsoft.com/office/officeart/2018/2/layout/IconLabelList"/>
    <dgm:cxn modelId="{92912B62-C019-48C5-BE53-4B3A3C039431}" type="presParOf" srcId="{C35CAE9F-8459-4617-BB93-EE507EDF7AF5}" destId="{DD9E0B58-F43E-4B1D-B5E9-EE8836724BED}" srcOrd="1" destOrd="0" presId="urn:microsoft.com/office/officeart/2018/2/layout/IconLabelList"/>
    <dgm:cxn modelId="{988B4A32-069B-4D6B-9B44-CD07B434DFA3}" type="presParOf" srcId="{C35CAE9F-8459-4617-BB93-EE507EDF7AF5}" destId="{6CCF49CA-801F-4C5D-BCC0-686B6F5E0D0D}" srcOrd="2" destOrd="0" presId="urn:microsoft.com/office/officeart/2018/2/layout/IconLabelList"/>
    <dgm:cxn modelId="{90ABF87F-5E63-4EF9-AF32-385EB18010CB}" type="presParOf" srcId="{6CCF49CA-801F-4C5D-BCC0-686B6F5E0D0D}" destId="{2F6F1C4F-4D1B-4922-AFAE-F647D475B770}" srcOrd="0" destOrd="0" presId="urn:microsoft.com/office/officeart/2018/2/layout/IconLabelList"/>
    <dgm:cxn modelId="{F8CA94DB-6569-4ED8-9F54-27E9E469A136}" type="presParOf" srcId="{6CCF49CA-801F-4C5D-BCC0-686B6F5E0D0D}" destId="{0028F986-F25B-4504-9C7C-D94ED375ABB3}" srcOrd="1" destOrd="0" presId="urn:microsoft.com/office/officeart/2018/2/layout/IconLabelList"/>
    <dgm:cxn modelId="{B1C35E3B-5CB6-4C19-A506-962CF1246FA9}" type="presParOf" srcId="{6CCF49CA-801F-4C5D-BCC0-686B6F5E0D0D}" destId="{6944EE92-4055-49E2-941B-261DBA6136F8}" srcOrd="2" destOrd="0" presId="urn:microsoft.com/office/officeart/2018/2/layout/IconLabelList"/>
    <dgm:cxn modelId="{0DB97FB2-40C6-4E16-A9A3-D9109B66667E}" type="presParOf" srcId="{C35CAE9F-8459-4617-BB93-EE507EDF7AF5}" destId="{13C0E182-595F-4683-A7F0-55016E906D8B}" srcOrd="3" destOrd="0" presId="urn:microsoft.com/office/officeart/2018/2/layout/IconLabelList"/>
    <dgm:cxn modelId="{BDFE66D8-B407-4A04-ABB9-E3C92FE62795}" type="presParOf" srcId="{C35CAE9F-8459-4617-BB93-EE507EDF7AF5}" destId="{E3F52D6E-6342-4A9D-92B7-08B494E0DDB3}" srcOrd="4" destOrd="0" presId="urn:microsoft.com/office/officeart/2018/2/layout/IconLabelList"/>
    <dgm:cxn modelId="{91FCFA71-C8BA-4EE4-B6E3-E58AFAC5C41D}" type="presParOf" srcId="{E3F52D6E-6342-4A9D-92B7-08B494E0DDB3}" destId="{F77999A2-AFE0-4F96-9A28-57E579A55EFD}" srcOrd="0" destOrd="0" presId="urn:microsoft.com/office/officeart/2018/2/layout/IconLabelList"/>
    <dgm:cxn modelId="{B520816F-2F88-4562-B719-1F607A4754B0}" type="presParOf" srcId="{E3F52D6E-6342-4A9D-92B7-08B494E0DDB3}" destId="{75FBD5D2-ABDC-4716-8A4E-7A665D16BB3B}" srcOrd="1" destOrd="0" presId="urn:microsoft.com/office/officeart/2018/2/layout/IconLabelList"/>
    <dgm:cxn modelId="{2D0BA524-DFE9-4A87-96D1-96278A5B0835}" type="presParOf" srcId="{E3F52D6E-6342-4A9D-92B7-08B494E0DDB3}" destId="{BA5E311D-7D05-485A-A9B3-688BB76AD468}" srcOrd="2" destOrd="0" presId="urn:microsoft.com/office/officeart/2018/2/layout/IconLabelList"/>
    <dgm:cxn modelId="{E054F59D-6606-4A17-9A21-C370A82686CE}" type="presParOf" srcId="{C35CAE9F-8459-4617-BB93-EE507EDF7AF5}" destId="{DFED5C7F-781D-4701-85C1-549571F97651}" srcOrd="5" destOrd="0" presId="urn:microsoft.com/office/officeart/2018/2/layout/IconLabelList"/>
    <dgm:cxn modelId="{72C22CA6-8452-44CB-ADFE-1EB269872022}" type="presParOf" srcId="{C35CAE9F-8459-4617-BB93-EE507EDF7AF5}" destId="{4F0E2489-BB0E-4489-A4DE-C00122FCBD37}" srcOrd="6" destOrd="0" presId="urn:microsoft.com/office/officeart/2018/2/layout/IconLabelList"/>
    <dgm:cxn modelId="{83BE5AD5-9134-403F-9406-2F4A6F6AC137}" type="presParOf" srcId="{4F0E2489-BB0E-4489-A4DE-C00122FCBD37}" destId="{A71C43EE-0612-41BC-AD8A-72CF27AF8761}" srcOrd="0" destOrd="0" presId="urn:microsoft.com/office/officeart/2018/2/layout/IconLabelList"/>
    <dgm:cxn modelId="{668E762B-43C5-4EC1-B7DA-E119DA59F43B}" type="presParOf" srcId="{4F0E2489-BB0E-4489-A4DE-C00122FCBD37}" destId="{E5FDD2AC-D58C-4AE3-80A2-0B6BCCB8EA98}" srcOrd="1" destOrd="0" presId="urn:microsoft.com/office/officeart/2018/2/layout/IconLabelList"/>
    <dgm:cxn modelId="{CFC45CA5-C115-4599-81E8-ECA3ED76FF52}" type="presParOf" srcId="{4F0E2489-BB0E-4489-A4DE-C00122FCBD37}" destId="{5A703754-9256-4D02-8FA8-93D1D0AD9C29}" srcOrd="2" destOrd="0" presId="urn:microsoft.com/office/officeart/2018/2/layout/IconLabelList"/>
    <dgm:cxn modelId="{640A7838-61A9-42C1-8D67-F02D643F41F6}" type="presParOf" srcId="{C35CAE9F-8459-4617-BB93-EE507EDF7AF5}" destId="{E3A026E3-5F61-4943-A0F2-22CEA9E6493A}" srcOrd="7" destOrd="0" presId="urn:microsoft.com/office/officeart/2018/2/layout/IconLabelList"/>
    <dgm:cxn modelId="{9171F813-00BE-4348-8171-48039AFD9E5D}" type="presParOf" srcId="{C35CAE9F-8459-4617-BB93-EE507EDF7AF5}" destId="{48363AF1-CEC1-4578-ABCF-AB0976C1F4B1}" srcOrd="8" destOrd="0" presId="urn:microsoft.com/office/officeart/2018/2/layout/IconLabelList"/>
    <dgm:cxn modelId="{0BB6F0CA-A3BE-4002-8EC6-ED1760456628}" type="presParOf" srcId="{48363AF1-CEC1-4578-ABCF-AB0976C1F4B1}" destId="{828926A1-A441-4E73-A5BA-D0D376B53FD5}" srcOrd="0" destOrd="0" presId="urn:microsoft.com/office/officeart/2018/2/layout/IconLabelList"/>
    <dgm:cxn modelId="{0783DDC4-2D31-4336-B9CE-F2AB28D47933}" type="presParOf" srcId="{48363AF1-CEC1-4578-ABCF-AB0976C1F4B1}" destId="{52D85325-273B-420B-80AD-E3E5E25F6E5D}" srcOrd="1" destOrd="0" presId="urn:microsoft.com/office/officeart/2018/2/layout/IconLabelList"/>
    <dgm:cxn modelId="{6A283D1C-8D8D-413C-A8B9-93544583A753}" type="presParOf" srcId="{48363AF1-CEC1-4578-ABCF-AB0976C1F4B1}" destId="{A457BC0B-3952-4FCD-ADF6-3AF367AE7B15}" srcOrd="2" destOrd="0" presId="urn:microsoft.com/office/officeart/2018/2/layout/IconLabelList"/>
    <dgm:cxn modelId="{A95698C3-ABF5-4F66-A18E-012AE9E3B8D4}" type="presParOf" srcId="{C35CAE9F-8459-4617-BB93-EE507EDF7AF5}" destId="{3CF96658-264F-4129-8EED-E222DE735643}" srcOrd="9" destOrd="0" presId="urn:microsoft.com/office/officeart/2018/2/layout/IconLabelList"/>
    <dgm:cxn modelId="{D55DACBC-7934-4A29-8289-72490889E7BA}" type="presParOf" srcId="{C35CAE9F-8459-4617-BB93-EE507EDF7AF5}" destId="{18E2A6A4-3218-47FF-99DF-7086AD9C1609}" srcOrd="10" destOrd="0" presId="urn:microsoft.com/office/officeart/2018/2/layout/IconLabelList"/>
    <dgm:cxn modelId="{1BE11604-82FE-4BDE-AA40-74989FBFE87A}" type="presParOf" srcId="{18E2A6A4-3218-47FF-99DF-7086AD9C1609}" destId="{0B81FBC0-5352-4D4E-9511-D896B5E9B8D7}" srcOrd="0" destOrd="0" presId="urn:microsoft.com/office/officeart/2018/2/layout/IconLabelList"/>
    <dgm:cxn modelId="{2276136B-F6F3-4453-8BA4-A1B75552D555}" type="presParOf" srcId="{18E2A6A4-3218-47FF-99DF-7086AD9C1609}" destId="{0C885C02-58A0-4803-A9D8-674D3D1EB385}" srcOrd="1" destOrd="0" presId="urn:microsoft.com/office/officeart/2018/2/layout/IconLabelList"/>
    <dgm:cxn modelId="{D960BAB3-0E31-4B7B-A68A-4E1EEDB84FCE}" type="presParOf" srcId="{18E2A6A4-3218-47FF-99DF-7086AD9C1609}" destId="{5BE42083-7D55-4773-B01C-64B69685D9C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E4DBF4-1261-41EF-9303-FBBA69B30EEF}">
      <dsp:nvSpPr>
        <dsp:cNvPr id="0" name=""/>
        <dsp:cNvSpPr/>
      </dsp:nvSpPr>
      <dsp:spPr>
        <a:xfrm>
          <a:off x="624844" y="643993"/>
          <a:ext cx="963057" cy="9630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FFADED-1E8C-45BA-8479-17F4E0A48837}">
      <dsp:nvSpPr>
        <dsp:cNvPr id="0" name=""/>
        <dsp:cNvSpPr/>
      </dsp:nvSpPr>
      <dsp:spPr>
        <a:xfrm>
          <a:off x="36309" y="1960855"/>
          <a:ext cx="21401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Identify significant patterns and trends you can act on.</a:t>
          </a:r>
        </a:p>
      </dsp:txBody>
      <dsp:txXfrm>
        <a:off x="36309" y="1960855"/>
        <a:ext cx="2140128" cy="720000"/>
      </dsp:txXfrm>
    </dsp:sp>
    <dsp:sp modelId="{2F6F1C4F-4D1B-4922-AFAE-F647D475B770}">
      <dsp:nvSpPr>
        <dsp:cNvPr id="0" name=""/>
        <dsp:cNvSpPr/>
      </dsp:nvSpPr>
      <dsp:spPr>
        <a:xfrm>
          <a:off x="3139495" y="643993"/>
          <a:ext cx="963057" cy="9630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44EE92-4055-49E2-941B-261DBA6136F8}">
      <dsp:nvSpPr>
        <dsp:cNvPr id="0" name=""/>
        <dsp:cNvSpPr/>
      </dsp:nvSpPr>
      <dsp:spPr>
        <a:xfrm>
          <a:off x="2550960" y="1960855"/>
          <a:ext cx="21401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Understand your customers in a whole new way.</a:t>
          </a:r>
        </a:p>
      </dsp:txBody>
      <dsp:txXfrm>
        <a:off x="2550960" y="1960855"/>
        <a:ext cx="2140128" cy="720000"/>
      </dsp:txXfrm>
    </dsp:sp>
    <dsp:sp modelId="{F77999A2-AFE0-4F96-9A28-57E579A55EFD}">
      <dsp:nvSpPr>
        <dsp:cNvPr id="0" name=""/>
        <dsp:cNvSpPr/>
      </dsp:nvSpPr>
      <dsp:spPr>
        <a:xfrm>
          <a:off x="5654145" y="643993"/>
          <a:ext cx="963057" cy="9630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5E311D-7D05-485A-A9B3-688BB76AD468}">
      <dsp:nvSpPr>
        <dsp:cNvPr id="0" name=""/>
        <dsp:cNvSpPr/>
      </dsp:nvSpPr>
      <dsp:spPr>
        <a:xfrm>
          <a:off x="5065610" y="1960855"/>
          <a:ext cx="21401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Embed AI-powered assistance right where it’s needed.</a:t>
          </a:r>
        </a:p>
      </dsp:txBody>
      <dsp:txXfrm>
        <a:off x="5065610" y="1960855"/>
        <a:ext cx="2140128" cy="720000"/>
      </dsp:txXfrm>
    </dsp:sp>
    <dsp:sp modelId="{A71C43EE-0612-41BC-AD8A-72CF27AF8761}">
      <dsp:nvSpPr>
        <dsp:cNvPr id="0" name=""/>
        <dsp:cNvSpPr/>
      </dsp:nvSpPr>
      <dsp:spPr>
        <a:xfrm>
          <a:off x="624844" y="3215887"/>
          <a:ext cx="963057" cy="9630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703754-9256-4D02-8FA8-93D1D0AD9C29}">
      <dsp:nvSpPr>
        <dsp:cNvPr id="0" name=""/>
        <dsp:cNvSpPr/>
      </dsp:nvSpPr>
      <dsp:spPr>
        <a:xfrm>
          <a:off x="36309" y="4532749"/>
          <a:ext cx="21401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Know more and guess less with Einstein AI.</a:t>
          </a:r>
        </a:p>
      </dsp:txBody>
      <dsp:txXfrm>
        <a:off x="36309" y="4532749"/>
        <a:ext cx="2140128" cy="720000"/>
      </dsp:txXfrm>
    </dsp:sp>
    <dsp:sp modelId="{828926A1-A441-4E73-A5BA-D0D376B53FD5}">
      <dsp:nvSpPr>
        <dsp:cNvPr id="0" name=""/>
        <dsp:cNvSpPr/>
      </dsp:nvSpPr>
      <dsp:spPr>
        <a:xfrm>
          <a:off x="3139495" y="3215887"/>
          <a:ext cx="963057" cy="96305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57BC0B-3952-4FCD-ADF6-3AF367AE7B15}">
      <dsp:nvSpPr>
        <dsp:cNvPr id="0" name=""/>
        <dsp:cNvSpPr/>
      </dsp:nvSpPr>
      <dsp:spPr>
        <a:xfrm>
          <a:off x="2550960" y="4532749"/>
          <a:ext cx="21401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Impress every customer with a personalized experience.</a:t>
          </a:r>
        </a:p>
      </dsp:txBody>
      <dsp:txXfrm>
        <a:off x="2550960" y="4532749"/>
        <a:ext cx="2140128" cy="720000"/>
      </dsp:txXfrm>
    </dsp:sp>
    <dsp:sp modelId="{0B81FBC0-5352-4D4E-9511-D896B5E9B8D7}">
      <dsp:nvSpPr>
        <dsp:cNvPr id="0" name=""/>
        <dsp:cNvSpPr/>
      </dsp:nvSpPr>
      <dsp:spPr>
        <a:xfrm>
          <a:off x="5654145" y="3215887"/>
          <a:ext cx="963057" cy="96305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E42083-7D55-4773-B01C-64B69685D9CA}">
      <dsp:nvSpPr>
        <dsp:cNvPr id="0" name=""/>
        <dsp:cNvSpPr/>
      </dsp:nvSpPr>
      <dsp:spPr>
        <a:xfrm>
          <a:off x="5065610" y="4532749"/>
          <a:ext cx="21401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Anticipate customer actions based on their behaviors.</a:t>
          </a:r>
        </a:p>
      </dsp:txBody>
      <dsp:txXfrm>
        <a:off x="5065610" y="4532749"/>
        <a:ext cx="2140128"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4/15/2021</a:t>
            </a:fld>
            <a:endParaRPr lang="en-US">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4/15/2021</a:t>
            </a:fld>
            <a:endParaRPr lang="en-US"/>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8500"/>
            <a:ext cx="6194425" cy="34845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533480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8500"/>
            <a:ext cx="6194425" cy="34845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1230466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8BE1-C237-4988-BA78-7E1120F225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8C7754-A366-4C18-8D40-C612741380B6}"/>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8CEB8C-6C48-49D4-8B86-6C1722C74F3C}"/>
              </a:ext>
            </a:extLst>
          </p:cNvPr>
          <p:cNvSpPr>
            <a:spLocks noGrp="1"/>
          </p:cNvSpPr>
          <p:nvPr>
            <p:ph type="dt" sz="half" idx="10"/>
          </p:nvPr>
        </p:nvSpPr>
        <p:spPr/>
        <p:txBody>
          <a:bodyPr/>
          <a:lstStyle/>
          <a:p>
            <a:fld id="{991EFA5A-F2D3-483D-A245-99304F7F7E3A}" type="datetimeFigureOut">
              <a:rPr lang="en-US" smtClean="0"/>
              <a:t>4/15/2021</a:t>
            </a:fld>
            <a:endParaRPr lang="en-US"/>
          </a:p>
        </p:txBody>
      </p:sp>
      <p:sp>
        <p:nvSpPr>
          <p:cNvPr id="5" name="Footer Placeholder 4">
            <a:extLst>
              <a:ext uri="{FF2B5EF4-FFF2-40B4-BE49-F238E27FC236}">
                <a16:creationId xmlns:a16="http://schemas.microsoft.com/office/drawing/2014/main" id="{BEF89D54-DBFF-4073-9089-D3EAE0D66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76945-3D4C-4C95-AF1C-361B1EFB65ED}"/>
              </a:ext>
            </a:extLst>
          </p:cNvPr>
          <p:cNvSpPr>
            <a:spLocks noGrp="1"/>
          </p:cNvSpPr>
          <p:nvPr>
            <p:ph type="sldNum" sz="quarter" idx="12"/>
          </p:nvPr>
        </p:nvSpPr>
        <p:spPr/>
        <p:txBody>
          <a:bodyPr/>
          <a:lstStyle/>
          <a:p>
            <a:fld id="{302AAAF1-C44B-4BF1-AA4E-26C18A06B1B6}" type="slidenum">
              <a:rPr lang="en-US" smtClean="0"/>
              <a:t>‹#›</a:t>
            </a:fld>
            <a:endParaRPr lang="en-US"/>
          </a:p>
        </p:txBody>
      </p:sp>
    </p:spTree>
    <p:extLst>
      <p:ext uri="{BB962C8B-B14F-4D97-AF65-F5344CB8AC3E}">
        <p14:creationId xmlns:p14="http://schemas.microsoft.com/office/powerpoint/2010/main" val="300731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9145-D6A2-4043-A384-0B20D337CE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3BCC40-A7D1-46DB-952C-3CAE6A1006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3C7EEE-B64E-4A80-A645-49F4D765CD8D}"/>
              </a:ext>
            </a:extLst>
          </p:cNvPr>
          <p:cNvSpPr>
            <a:spLocks noGrp="1"/>
          </p:cNvSpPr>
          <p:nvPr>
            <p:ph type="dt" sz="half" idx="10"/>
          </p:nvPr>
        </p:nvSpPr>
        <p:spPr/>
        <p:txBody>
          <a:bodyPr/>
          <a:lstStyle/>
          <a:p>
            <a:fld id="{991EFA5A-F2D3-483D-A245-99304F7F7E3A}" type="datetimeFigureOut">
              <a:rPr lang="en-US" smtClean="0"/>
              <a:t>4/15/2021</a:t>
            </a:fld>
            <a:endParaRPr lang="en-US"/>
          </a:p>
        </p:txBody>
      </p:sp>
      <p:sp>
        <p:nvSpPr>
          <p:cNvPr id="5" name="Footer Placeholder 4">
            <a:extLst>
              <a:ext uri="{FF2B5EF4-FFF2-40B4-BE49-F238E27FC236}">
                <a16:creationId xmlns:a16="http://schemas.microsoft.com/office/drawing/2014/main" id="{B2E06058-0CBF-4097-8A18-FAB546451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BE2D1-C4FD-48A7-AB21-09CE9C11AF85}"/>
              </a:ext>
            </a:extLst>
          </p:cNvPr>
          <p:cNvSpPr>
            <a:spLocks noGrp="1"/>
          </p:cNvSpPr>
          <p:nvPr>
            <p:ph type="sldNum" sz="quarter" idx="12"/>
          </p:nvPr>
        </p:nvSpPr>
        <p:spPr/>
        <p:txBody>
          <a:bodyPr/>
          <a:lstStyle/>
          <a:p>
            <a:fld id="{302AAAF1-C44B-4BF1-AA4E-26C18A06B1B6}" type="slidenum">
              <a:rPr lang="en-US" smtClean="0"/>
              <a:t>‹#›</a:t>
            </a:fld>
            <a:endParaRPr lang="en-US"/>
          </a:p>
        </p:txBody>
      </p:sp>
    </p:spTree>
    <p:extLst>
      <p:ext uri="{BB962C8B-B14F-4D97-AF65-F5344CB8AC3E}">
        <p14:creationId xmlns:p14="http://schemas.microsoft.com/office/powerpoint/2010/main" val="3685710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E7C851-CDE0-47B2-B370-B68F8DA753AF}"/>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FC1370-A5C1-414C-8703-ED8BC250C538}"/>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D77745-1440-4A35-886D-90EECF28F986}"/>
              </a:ext>
            </a:extLst>
          </p:cNvPr>
          <p:cNvSpPr>
            <a:spLocks noGrp="1"/>
          </p:cNvSpPr>
          <p:nvPr>
            <p:ph type="dt" sz="half" idx="10"/>
          </p:nvPr>
        </p:nvSpPr>
        <p:spPr/>
        <p:txBody>
          <a:bodyPr/>
          <a:lstStyle/>
          <a:p>
            <a:fld id="{991EFA5A-F2D3-483D-A245-99304F7F7E3A}" type="datetimeFigureOut">
              <a:rPr lang="en-US" smtClean="0"/>
              <a:t>4/15/2021</a:t>
            </a:fld>
            <a:endParaRPr lang="en-US"/>
          </a:p>
        </p:txBody>
      </p:sp>
      <p:sp>
        <p:nvSpPr>
          <p:cNvPr id="5" name="Footer Placeholder 4">
            <a:extLst>
              <a:ext uri="{FF2B5EF4-FFF2-40B4-BE49-F238E27FC236}">
                <a16:creationId xmlns:a16="http://schemas.microsoft.com/office/drawing/2014/main" id="{29AD2CB0-F2DD-45E1-A319-BA83A3B11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CC8B1-76DB-4479-8F62-371B0149A762}"/>
              </a:ext>
            </a:extLst>
          </p:cNvPr>
          <p:cNvSpPr>
            <a:spLocks noGrp="1"/>
          </p:cNvSpPr>
          <p:nvPr>
            <p:ph type="sldNum" sz="quarter" idx="12"/>
          </p:nvPr>
        </p:nvSpPr>
        <p:spPr/>
        <p:txBody>
          <a:bodyPr/>
          <a:lstStyle/>
          <a:p>
            <a:fld id="{302AAAF1-C44B-4BF1-AA4E-26C18A06B1B6}" type="slidenum">
              <a:rPr lang="en-US" smtClean="0"/>
              <a:t>‹#›</a:t>
            </a:fld>
            <a:endParaRPr lang="en-US"/>
          </a:p>
        </p:txBody>
      </p:sp>
    </p:spTree>
    <p:extLst>
      <p:ext uri="{BB962C8B-B14F-4D97-AF65-F5344CB8AC3E}">
        <p14:creationId xmlns:p14="http://schemas.microsoft.com/office/powerpoint/2010/main" val="2740064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75201" y="5530390"/>
            <a:ext cx="5592012" cy="324000"/>
          </a:xfrm>
        </p:spPr>
        <p:txBody>
          <a:bodyPr anchor="t" anchorCtr="0">
            <a:noAutofit/>
          </a:bodyPr>
          <a:lstStyle>
            <a:lvl1pPr algn="l">
              <a:lnSpc>
                <a:spcPct val="100000"/>
              </a:lnSpc>
              <a:defRPr sz="18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2"/>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1"/>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p:nvGrpSpPr>
        <p:grpSpPr>
          <a:xfrm>
            <a:off x="469900" y="457761"/>
            <a:ext cx="1998000" cy="374400"/>
            <a:chOff x="398463" y="404813"/>
            <a:chExt cx="1627187" cy="307976"/>
          </a:xfrm>
          <a:solidFill>
            <a:schemeClr val="tx1"/>
          </a:solidFill>
        </p:grpSpPr>
        <p:sp>
          <p:nvSpPr>
            <p:cNvPr id="23"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5444394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75325" y="5530390"/>
            <a:ext cx="5594349" cy="324000"/>
          </a:xfrm>
        </p:spPr>
        <p:txBody>
          <a:bodyPr anchor="t" anchorCtr="0">
            <a:noAutofit/>
          </a:bodyPr>
          <a:lstStyle>
            <a:lvl1pPr algn="l">
              <a:lnSpc>
                <a:spcPct val="100000"/>
              </a:lnSpc>
              <a:defRPr sz="1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2"/>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1"/>
            <a:ext cx="5594349" cy="298451"/>
          </a:xfrm>
          <a:prstGeom prst="rect">
            <a:avLst/>
          </a:prstGeom>
        </p:spPr>
        <p:txBody>
          <a:bodyPr>
            <a:norm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p:nvGrpSpPr>
        <p:grpSpPr>
          <a:xfrm>
            <a:off x="475325" y="457200"/>
            <a:ext cx="1998000" cy="374400"/>
            <a:chOff x="398463" y="404813"/>
            <a:chExt cx="1627187" cy="307976"/>
          </a:xfrm>
          <a:solidFill>
            <a:schemeClr val="tx1"/>
          </a:solidFill>
        </p:grpSpPr>
        <p:sp>
          <p:nvSpPr>
            <p:cNvPr id="20"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229756245"/>
      </p:ext>
    </p:extLst>
  </p:cSld>
  <p:clrMapOvr>
    <a:masterClrMapping/>
  </p:clrMapOvr>
  <p:transition>
    <p:fade/>
  </p:transition>
  <p:hf hdr="0" dt="0"/>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2"/>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1"/>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p:nvGrpSpPr>
        <p:grpSpPr>
          <a:xfrm>
            <a:off x="469900" y="457761"/>
            <a:ext cx="1998000" cy="374400"/>
            <a:chOff x="398463" y="404813"/>
            <a:chExt cx="1627187" cy="307976"/>
          </a:xfrm>
          <a:solidFill>
            <a:schemeClr val="tx1"/>
          </a:solidFill>
        </p:grpSpPr>
        <p:sp>
          <p:nvSpPr>
            <p:cNvPr id="1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grpSp>
        <p:nvGrpSpPr>
          <p:cNvPr id="22" name="Group 21">
            <a:extLst>
              <a:ext uri="{FF2B5EF4-FFF2-40B4-BE49-F238E27FC236}">
                <a16:creationId xmlns:a16="http://schemas.microsoft.com/office/drawing/2014/main" id="{5704BE81-1A69-45DF-9F6C-89F50C5CA57A}"/>
              </a:ext>
            </a:extLst>
          </p:cNvPr>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a:extLst>
                <a:ext uri="{FF2B5EF4-FFF2-40B4-BE49-F238E27FC236}">
                  <a16:creationId xmlns:a16="http://schemas.microsoft.com/office/drawing/2014/main" id="{6A6D4B75-BA56-4137-9777-2E069595664B}"/>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a:extLst>
                <a:ext uri="{FF2B5EF4-FFF2-40B4-BE49-F238E27FC236}">
                  <a16:creationId xmlns:a16="http://schemas.microsoft.com/office/drawing/2014/main" id="{E62B5013-B360-4E52-9015-D6D414A2D2EE}"/>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a:extLst>
                <a:ext uri="{FF2B5EF4-FFF2-40B4-BE49-F238E27FC236}">
                  <a16:creationId xmlns:a16="http://schemas.microsoft.com/office/drawing/2014/main" id="{5DE34E42-1687-4022-BDBC-1F56D4D148E2}"/>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a:extLst>
                <a:ext uri="{FF2B5EF4-FFF2-40B4-BE49-F238E27FC236}">
                  <a16:creationId xmlns:a16="http://schemas.microsoft.com/office/drawing/2014/main" id="{1E21A510-BDDA-49B5-B251-D3A6923862B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a:extLst>
                <a:ext uri="{FF2B5EF4-FFF2-40B4-BE49-F238E27FC236}">
                  <a16:creationId xmlns:a16="http://schemas.microsoft.com/office/drawing/2014/main" id="{428B2D4B-0C39-4358-8AC9-9E9990C5800E}"/>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a:extLst>
                <a:ext uri="{FF2B5EF4-FFF2-40B4-BE49-F238E27FC236}">
                  <a16:creationId xmlns:a16="http://schemas.microsoft.com/office/drawing/2014/main" id="{C474C5C9-5F57-4E80-8FAC-3064B38774F5}"/>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a:extLst>
                <a:ext uri="{FF2B5EF4-FFF2-40B4-BE49-F238E27FC236}">
                  <a16:creationId xmlns:a16="http://schemas.microsoft.com/office/drawing/2014/main" id="{B654FD56-F9F4-4CC0-BF86-197F906B54CB}"/>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a:extLst>
                <a:ext uri="{FF2B5EF4-FFF2-40B4-BE49-F238E27FC236}">
                  <a16:creationId xmlns:a16="http://schemas.microsoft.com/office/drawing/2014/main" id="{CFF8457B-903E-40DE-9C16-4819850C0116}"/>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a:extLst>
                <a:ext uri="{FF2B5EF4-FFF2-40B4-BE49-F238E27FC236}">
                  <a16:creationId xmlns:a16="http://schemas.microsoft.com/office/drawing/2014/main" id="{78E8BDEA-B8C2-43AA-B706-CF3A5891ADEA}"/>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a:extLst>
                <a:ext uri="{FF2B5EF4-FFF2-40B4-BE49-F238E27FC236}">
                  <a16:creationId xmlns:a16="http://schemas.microsoft.com/office/drawing/2014/main" id="{86527FC6-7AC0-40A9-A123-B0EAB719FE7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21163898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2"/>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1"/>
            <a:ext cx="5594349" cy="298451"/>
          </a:xfrm>
          <a:prstGeom prst="rect">
            <a:avLst/>
          </a:prstGeom>
        </p:spPr>
        <p:txBody>
          <a:bodyPr>
            <a:norm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p:nvGrpSpPr>
        <p:grpSpPr>
          <a:xfrm>
            <a:off x="475325" y="457200"/>
            <a:ext cx="1998000" cy="374400"/>
            <a:chOff x="398463" y="404813"/>
            <a:chExt cx="1627187" cy="307976"/>
          </a:xfrm>
          <a:solidFill>
            <a:schemeClr val="tx1"/>
          </a:solidFill>
        </p:grpSpPr>
        <p:sp>
          <p:nvSpPr>
            <p:cNvPr id="1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203434758"/>
      </p:ext>
    </p:extLst>
  </p:cSld>
  <p:clrMapOvr>
    <a:masterClrMapping/>
  </p:clrMapOvr>
  <p:transition>
    <p:fade/>
  </p:transition>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0215"/>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3545"/>
            <a:ext cx="10418235"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12" name="TextBox 11"/>
          <p:cNvSpPr txBox="1"/>
          <p:nvPr/>
        </p:nvSpPr>
        <p:spPr>
          <a:xfrm>
            <a:off x="5825067" y="6477002"/>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a:t>
            </a:r>
          </a:p>
        </p:txBody>
      </p:sp>
      <p:sp>
        <p:nvSpPr>
          <p:cNvPr id="13" name="TextBox 12"/>
          <p:cNvSpPr txBox="1"/>
          <p:nvPr/>
        </p:nvSpPr>
        <p:spPr>
          <a:xfrm>
            <a:off x="469902" y="6477002"/>
            <a:ext cx="5355167" cy="200311"/>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Member firms and DTTL: Insert appropriate copyright</a:t>
            </a:r>
            <a:br>
              <a:rPr lang="en-US" sz="651" noProof="0">
                <a:solidFill>
                  <a:schemeClr val="bg1"/>
                </a:solidFill>
              </a:rPr>
            </a:br>
            <a:r>
              <a:rPr lang="en-US" sz="651" noProof="0">
                <a:solidFill>
                  <a:schemeClr val="bg1"/>
                </a:solidFill>
              </a:rPr>
              <a:t>[To edit, click View &gt; Slide Master &gt; Slide Master]</a:t>
            </a:r>
          </a:p>
        </p:txBody>
      </p:sp>
      <p:sp>
        <p:nvSpPr>
          <p:cNvPr id="14" name="TextBox 13"/>
          <p:cNvSpPr txBox="1"/>
          <p:nvPr/>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
        <p:nvSpPr>
          <p:cNvPr id="7" name="CaseCode">
            <a:extLst>
              <a:ext uri="{FF2B5EF4-FFF2-40B4-BE49-F238E27FC236}">
                <a16:creationId xmlns:a16="http://schemas.microsoft.com/office/drawing/2014/main" id="{19BEF8BD-4B1A-45CA-A242-C262E0E4DC07}"/>
              </a:ext>
            </a:extLst>
          </p:cNvPr>
          <p:cNvSpPr txBox="1"/>
          <p:nvPr userDrawn="1"/>
        </p:nvSpPr>
        <p:spPr>
          <a:xfrm>
            <a:off x="6336000" y="6477001"/>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master1]</a:t>
            </a:r>
          </a:p>
        </p:txBody>
      </p:sp>
      <p:sp>
        <p:nvSpPr>
          <p:cNvPr id="8" name="Copyright">
            <a:extLst>
              <a:ext uri="{FF2B5EF4-FFF2-40B4-BE49-F238E27FC236}">
                <a16:creationId xmlns:a16="http://schemas.microsoft.com/office/drawing/2014/main" id="{90A0664D-3DEA-41C0-9344-0037434234CC}"/>
              </a:ext>
            </a:extLst>
          </p:cNvPr>
          <p:cNvSpPr txBox="1"/>
          <p:nvPr userDrawn="1"/>
        </p:nvSpPr>
        <p:spPr>
          <a:xfrm>
            <a:off x="460377" y="6477001"/>
            <a:ext cx="5355167" cy="100156"/>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Copyright © 2018 Deloitte Development LLC. All rights reserved.</a:t>
            </a:r>
          </a:p>
        </p:txBody>
      </p:sp>
      <p:sp>
        <p:nvSpPr>
          <p:cNvPr id="9" name="TextBox 8">
            <a:extLst>
              <a:ext uri="{FF2B5EF4-FFF2-40B4-BE49-F238E27FC236}">
                <a16:creationId xmlns:a16="http://schemas.microsoft.com/office/drawing/2014/main" id="{9BA7833C-66C8-4E42-BD01-676BB204112F}"/>
              </a:ext>
            </a:extLst>
          </p:cNvPr>
          <p:cNvSpPr txBox="1"/>
          <p:nvPr userDrawn="1"/>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Tree>
    <p:extLst>
      <p:ext uri="{BB962C8B-B14F-4D97-AF65-F5344CB8AC3E}">
        <p14:creationId xmlns:p14="http://schemas.microsoft.com/office/powerpoint/2010/main" val="1238841991"/>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1" y="1705670"/>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1"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p:nvSpPr>
        <p:spPr>
          <a:xfrm>
            <a:off x="5825067" y="6477002"/>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a:t>
            </a:r>
          </a:p>
        </p:txBody>
      </p:sp>
      <p:sp>
        <p:nvSpPr>
          <p:cNvPr id="21" name="TextBox 20"/>
          <p:cNvSpPr txBox="1"/>
          <p:nvPr/>
        </p:nvSpPr>
        <p:spPr>
          <a:xfrm>
            <a:off x="469902" y="6477002"/>
            <a:ext cx="5355167" cy="200311"/>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Member firms and DTTL: Insert appropriate copyright</a:t>
            </a:r>
            <a:br>
              <a:rPr lang="en-US" sz="651" noProof="0">
                <a:solidFill>
                  <a:schemeClr val="bg1"/>
                </a:solidFill>
              </a:rPr>
            </a:br>
            <a:r>
              <a:rPr lang="en-US" sz="651" noProof="0">
                <a:solidFill>
                  <a:schemeClr val="bg1"/>
                </a:solidFill>
              </a:rPr>
              <a:t>[To edit, click View &gt; Slide Master &gt; Slide Master]</a:t>
            </a:r>
          </a:p>
        </p:txBody>
      </p:sp>
      <p:sp>
        <p:nvSpPr>
          <p:cNvPr id="22" name="TextBox 21"/>
          <p:cNvSpPr txBox="1"/>
          <p:nvPr/>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
        <p:nvSpPr>
          <p:cNvPr id="7" name="CaseCode">
            <a:extLst>
              <a:ext uri="{FF2B5EF4-FFF2-40B4-BE49-F238E27FC236}">
                <a16:creationId xmlns:a16="http://schemas.microsoft.com/office/drawing/2014/main" id="{87C0C076-715A-44C5-89F0-F02E245A5389}"/>
              </a:ext>
            </a:extLst>
          </p:cNvPr>
          <p:cNvSpPr txBox="1"/>
          <p:nvPr userDrawn="1"/>
        </p:nvSpPr>
        <p:spPr>
          <a:xfrm>
            <a:off x="6336000" y="6477001"/>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master1]</a:t>
            </a:r>
          </a:p>
        </p:txBody>
      </p:sp>
      <p:sp>
        <p:nvSpPr>
          <p:cNvPr id="8" name="Copyright">
            <a:extLst>
              <a:ext uri="{FF2B5EF4-FFF2-40B4-BE49-F238E27FC236}">
                <a16:creationId xmlns:a16="http://schemas.microsoft.com/office/drawing/2014/main" id="{0040C933-D21A-4AC4-B40C-E4D1BAAD069E}"/>
              </a:ext>
            </a:extLst>
          </p:cNvPr>
          <p:cNvSpPr txBox="1"/>
          <p:nvPr userDrawn="1"/>
        </p:nvSpPr>
        <p:spPr>
          <a:xfrm>
            <a:off x="469902" y="6477001"/>
            <a:ext cx="5355167" cy="100156"/>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Copyright © 2018 Deloitte Development LLC. All rights reserved.</a:t>
            </a:r>
          </a:p>
        </p:txBody>
      </p:sp>
      <p:sp>
        <p:nvSpPr>
          <p:cNvPr id="9" name="TextBox 8">
            <a:extLst>
              <a:ext uri="{FF2B5EF4-FFF2-40B4-BE49-F238E27FC236}">
                <a16:creationId xmlns:a16="http://schemas.microsoft.com/office/drawing/2014/main" id="{1FD781DA-C2CC-4013-BD54-1AE0FFB97E51}"/>
              </a:ext>
            </a:extLst>
          </p:cNvPr>
          <p:cNvSpPr txBox="1"/>
          <p:nvPr userDrawn="1"/>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Tree>
    <p:extLst>
      <p:ext uri="{BB962C8B-B14F-4D97-AF65-F5344CB8AC3E}">
        <p14:creationId xmlns:p14="http://schemas.microsoft.com/office/powerpoint/2010/main" val="21849220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70"/>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1"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7" name="TextBox 6"/>
          <p:cNvSpPr txBox="1"/>
          <p:nvPr/>
        </p:nvSpPr>
        <p:spPr>
          <a:xfrm>
            <a:off x="5825067" y="6477002"/>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a:t>
            </a:r>
          </a:p>
        </p:txBody>
      </p:sp>
      <p:sp>
        <p:nvSpPr>
          <p:cNvPr id="8" name="TextBox 7"/>
          <p:cNvSpPr txBox="1"/>
          <p:nvPr/>
        </p:nvSpPr>
        <p:spPr>
          <a:xfrm>
            <a:off x="469902" y="6477002"/>
            <a:ext cx="5355167" cy="200311"/>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Member firms and DTTL: Insert appropriate copyright</a:t>
            </a:r>
            <a:br>
              <a:rPr lang="en-US" sz="651" noProof="0">
                <a:solidFill>
                  <a:schemeClr val="bg1"/>
                </a:solidFill>
              </a:rPr>
            </a:br>
            <a:r>
              <a:rPr lang="en-US" sz="651" noProof="0">
                <a:solidFill>
                  <a:schemeClr val="bg1"/>
                </a:solidFill>
              </a:rPr>
              <a:t>[To edit, click View &gt; Slide Master &gt; Slide Master]</a:t>
            </a:r>
          </a:p>
        </p:txBody>
      </p:sp>
      <p:sp>
        <p:nvSpPr>
          <p:cNvPr id="9" name="TextBox 8"/>
          <p:cNvSpPr txBox="1"/>
          <p:nvPr/>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
        <p:nvSpPr>
          <p:cNvPr id="10" name="Copyright">
            <a:extLst>
              <a:ext uri="{FF2B5EF4-FFF2-40B4-BE49-F238E27FC236}">
                <a16:creationId xmlns:a16="http://schemas.microsoft.com/office/drawing/2014/main" id="{B29FCBD2-978A-45E0-9ED6-06E9AA197DD2}"/>
              </a:ext>
            </a:extLst>
          </p:cNvPr>
          <p:cNvSpPr txBox="1"/>
          <p:nvPr userDrawn="1"/>
        </p:nvSpPr>
        <p:spPr>
          <a:xfrm>
            <a:off x="469902" y="6477001"/>
            <a:ext cx="5355167" cy="100156"/>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Copyright © 2018 Deloitte Development LLC. All rights reserved.</a:t>
            </a:r>
          </a:p>
        </p:txBody>
      </p:sp>
    </p:spTree>
    <p:extLst>
      <p:ext uri="{BB962C8B-B14F-4D97-AF65-F5344CB8AC3E}">
        <p14:creationId xmlns:p14="http://schemas.microsoft.com/office/powerpoint/2010/main" val="831490531"/>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1" y="1705670"/>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1"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p:nvSpPr>
        <p:spPr>
          <a:xfrm>
            <a:off x="5825067" y="6477002"/>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a:t>
            </a:r>
          </a:p>
        </p:txBody>
      </p:sp>
      <p:sp>
        <p:nvSpPr>
          <p:cNvPr id="21" name="TextBox 20"/>
          <p:cNvSpPr txBox="1"/>
          <p:nvPr/>
        </p:nvSpPr>
        <p:spPr>
          <a:xfrm>
            <a:off x="469902" y="6477002"/>
            <a:ext cx="5355167" cy="200311"/>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Member firms and DTTL: Insert appropriate copyright</a:t>
            </a:r>
            <a:br>
              <a:rPr lang="en-US" sz="651" noProof="0">
                <a:solidFill>
                  <a:schemeClr val="bg1"/>
                </a:solidFill>
              </a:rPr>
            </a:br>
            <a:r>
              <a:rPr lang="en-US" sz="651" noProof="0">
                <a:solidFill>
                  <a:schemeClr val="bg1"/>
                </a:solidFill>
              </a:rPr>
              <a:t>[To edit, click View &gt; Slide Master &gt; Slide Master]</a:t>
            </a:r>
          </a:p>
        </p:txBody>
      </p:sp>
      <p:sp>
        <p:nvSpPr>
          <p:cNvPr id="22" name="TextBox 21"/>
          <p:cNvSpPr txBox="1"/>
          <p:nvPr/>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
        <p:nvSpPr>
          <p:cNvPr id="7" name="CaseCode">
            <a:extLst>
              <a:ext uri="{FF2B5EF4-FFF2-40B4-BE49-F238E27FC236}">
                <a16:creationId xmlns:a16="http://schemas.microsoft.com/office/drawing/2014/main" id="{ED4E46B0-B945-4683-B221-0139B4A783D8}"/>
              </a:ext>
            </a:extLst>
          </p:cNvPr>
          <p:cNvSpPr txBox="1"/>
          <p:nvPr userDrawn="1"/>
        </p:nvSpPr>
        <p:spPr>
          <a:xfrm>
            <a:off x="6336000" y="6477001"/>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master1]</a:t>
            </a:r>
          </a:p>
        </p:txBody>
      </p:sp>
      <p:sp>
        <p:nvSpPr>
          <p:cNvPr id="8" name="Copyright">
            <a:extLst>
              <a:ext uri="{FF2B5EF4-FFF2-40B4-BE49-F238E27FC236}">
                <a16:creationId xmlns:a16="http://schemas.microsoft.com/office/drawing/2014/main" id="{653E435A-8218-474F-BA06-3FD741D7F262}"/>
              </a:ext>
            </a:extLst>
          </p:cNvPr>
          <p:cNvSpPr txBox="1"/>
          <p:nvPr userDrawn="1"/>
        </p:nvSpPr>
        <p:spPr>
          <a:xfrm>
            <a:off x="469902" y="6477001"/>
            <a:ext cx="5355167" cy="100156"/>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Copyright © 2018 Deloitte Development LLC. All rights reserved.</a:t>
            </a:r>
          </a:p>
        </p:txBody>
      </p:sp>
      <p:sp>
        <p:nvSpPr>
          <p:cNvPr id="9" name="TextBox 8">
            <a:extLst>
              <a:ext uri="{FF2B5EF4-FFF2-40B4-BE49-F238E27FC236}">
                <a16:creationId xmlns:a16="http://schemas.microsoft.com/office/drawing/2014/main" id="{57061D8A-33F6-48D3-B73A-BF101478E113}"/>
              </a:ext>
            </a:extLst>
          </p:cNvPr>
          <p:cNvSpPr txBox="1"/>
          <p:nvPr userDrawn="1"/>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Tree>
    <p:extLst>
      <p:ext uri="{BB962C8B-B14F-4D97-AF65-F5344CB8AC3E}">
        <p14:creationId xmlns:p14="http://schemas.microsoft.com/office/powerpoint/2010/main" val="1647769404"/>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2FA3-8C2C-4E0E-BB76-4E557A2D6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7E3B3-2637-4853-B9C8-4CB1B4B3C5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AC384-8F39-43CD-B52A-2A7C9A3184D1}"/>
              </a:ext>
            </a:extLst>
          </p:cNvPr>
          <p:cNvSpPr>
            <a:spLocks noGrp="1"/>
          </p:cNvSpPr>
          <p:nvPr>
            <p:ph type="dt" sz="half" idx="10"/>
          </p:nvPr>
        </p:nvSpPr>
        <p:spPr/>
        <p:txBody>
          <a:bodyPr/>
          <a:lstStyle/>
          <a:p>
            <a:fld id="{991EFA5A-F2D3-483D-A245-99304F7F7E3A}" type="datetimeFigureOut">
              <a:rPr lang="en-US" smtClean="0"/>
              <a:t>4/15/2021</a:t>
            </a:fld>
            <a:endParaRPr lang="en-US"/>
          </a:p>
        </p:txBody>
      </p:sp>
      <p:sp>
        <p:nvSpPr>
          <p:cNvPr id="5" name="Footer Placeholder 4">
            <a:extLst>
              <a:ext uri="{FF2B5EF4-FFF2-40B4-BE49-F238E27FC236}">
                <a16:creationId xmlns:a16="http://schemas.microsoft.com/office/drawing/2014/main" id="{53259FD5-5218-4189-97B6-7B6778BA5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18010-AE26-4471-8911-049CFB879AAE}"/>
              </a:ext>
            </a:extLst>
          </p:cNvPr>
          <p:cNvSpPr>
            <a:spLocks noGrp="1"/>
          </p:cNvSpPr>
          <p:nvPr>
            <p:ph type="sldNum" sz="quarter" idx="12"/>
          </p:nvPr>
        </p:nvSpPr>
        <p:spPr/>
        <p:txBody>
          <a:bodyPr/>
          <a:lstStyle/>
          <a:p>
            <a:fld id="{302AAAF1-C44B-4BF1-AA4E-26C18A06B1B6}" type="slidenum">
              <a:rPr lang="en-US" smtClean="0"/>
              <a:t>‹#›</a:t>
            </a:fld>
            <a:endParaRPr lang="en-US"/>
          </a:p>
        </p:txBody>
      </p:sp>
    </p:spTree>
    <p:extLst>
      <p:ext uri="{BB962C8B-B14F-4D97-AF65-F5344CB8AC3E}">
        <p14:creationId xmlns:p14="http://schemas.microsoft.com/office/powerpoint/2010/main" val="8776139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1" y="1705670"/>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1"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p:nvSpPr>
        <p:spPr>
          <a:xfrm>
            <a:off x="5825067" y="6477002"/>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a:t>
            </a:r>
          </a:p>
        </p:txBody>
      </p:sp>
      <p:sp>
        <p:nvSpPr>
          <p:cNvPr id="21" name="TextBox 20"/>
          <p:cNvSpPr txBox="1"/>
          <p:nvPr/>
        </p:nvSpPr>
        <p:spPr>
          <a:xfrm>
            <a:off x="469902" y="6477002"/>
            <a:ext cx="5355167" cy="200311"/>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Member firms and DTTL: Insert appropriate copyright</a:t>
            </a:r>
            <a:br>
              <a:rPr lang="en-US" sz="651" noProof="0">
                <a:solidFill>
                  <a:schemeClr val="bg1"/>
                </a:solidFill>
              </a:rPr>
            </a:br>
            <a:r>
              <a:rPr lang="en-US" sz="651" noProof="0">
                <a:solidFill>
                  <a:schemeClr val="bg1"/>
                </a:solidFill>
              </a:rPr>
              <a:t>[To edit, click View &gt; Slide Master &gt; Slide Master]</a:t>
            </a:r>
          </a:p>
        </p:txBody>
      </p:sp>
      <p:sp>
        <p:nvSpPr>
          <p:cNvPr id="22" name="TextBox 21"/>
          <p:cNvSpPr txBox="1"/>
          <p:nvPr/>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
        <p:nvSpPr>
          <p:cNvPr id="7" name="CaseCode">
            <a:extLst>
              <a:ext uri="{FF2B5EF4-FFF2-40B4-BE49-F238E27FC236}">
                <a16:creationId xmlns:a16="http://schemas.microsoft.com/office/drawing/2014/main" id="{133D2FB3-99A7-4AC9-818D-7E68A08BCF0B}"/>
              </a:ext>
            </a:extLst>
          </p:cNvPr>
          <p:cNvSpPr txBox="1"/>
          <p:nvPr userDrawn="1"/>
        </p:nvSpPr>
        <p:spPr>
          <a:xfrm>
            <a:off x="6336000" y="6477001"/>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master1]</a:t>
            </a:r>
          </a:p>
        </p:txBody>
      </p:sp>
      <p:sp>
        <p:nvSpPr>
          <p:cNvPr id="8" name="Copyright">
            <a:extLst>
              <a:ext uri="{FF2B5EF4-FFF2-40B4-BE49-F238E27FC236}">
                <a16:creationId xmlns:a16="http://schemas.microsoft.com/office/drawing/2014/main" id="{B2F7B8EC-FF50-45B2-A317-BD747F54B5A9}"/>
              </a:ext>
            </a:extLst>
          </p:cNvPr>
          <p:cNvSpPr txBox="1"/>
          <p:nvPr userDrawn="1"/>
        </p:nvSpPr>
        <p:spPr>
          <a:xfrm>
            <a:off x="469902" y="6477001"/>
            <a:ext cx="5355167" cy="100156"/>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Copyright © 2018 Deloitte Development LLC. All rights reserved.</a:t>
            </a:r>
          </a:p>
        </p:txBody>
      </p:sp>
      <p:sp>
        <p:nvSpPr>
          <p:cNvPr id="9" name="TextBox 8">
            <a:extLst>
              <a:ext uri="{FF2B5EF4-FFF2-40B4-BE49-F238E27FC236}">
                <a16:creationId xmlns:a16="http://schemas.microsoft.com/office/drawing/2014/main" id="{509BFE62-30CD-433D-886E-391A5A6504EE}"/>
              </a:ext>
            </a:extLst>
          </p:cNvPr>
          <p:cNvSpPr txBox="1"/>
          <p:nvPr userDrawn="1"/>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Tree>
    <p:extLst>
      <p:ext uri="{BB962C8B-B14F-4D97-AF65-F5344CB8AC3E}">
        <p14:creationId xmlns:p14="http://schemas.microsoft.com/office/powerpoint/2010/main" val="227048622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5670"/>
            <a:ext cx="10418233" cy="1592403"/>
          </a:xfrm>
        </p:spPr>
        <p:txBody>
          <a:bodyPr anchor="b"/>
          <a:lstStyle>
            <a:lvl1pPr>
              <a:lnSpc>
                <a:spcPct val="95000"/>
              </a:lnSpc>
              <a:defRPr sz="3851"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1">
                <a:solidFill>
                  <a:schemeClr val="tx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31868150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5" y="1590677"/>
            <a:ext cx="9029604" cy="4708525"/>
          </a:xfrm>
          <a:prstGeom prst="rect">
            <a:avLst/>
          </a:prstGeom>
        </p:spPr>
        <p:txBody>
          <a:bodyPr>
            <a:norm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TextBox 8"/>
          <p:cNvSpPr txBox="1"/>
          <p:nvPr/>
        </p:nvSpPr>
        <p:spPr>
          <a:xfrm>
            <a:off x="5825067" y="6477002"/>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a:t>
            </a:r>
          </a:p>
        </p:txBody>
      </p:sp>
      <p:sp>
        <p:nvSpPr>
          <p:cNvPr id="13" name="TextBox 12"/>
          <p:cNvSpPr txBox="1"/>
          <p:nvPr/>
        </p:nvSpPr>
        <p:spPr>
          <a:xfrm>
            <a:off x="469902" y="6477002"/>
            <a:ext cx="5355167" cy="200311"/>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Member firms and DTTL: Insert appropriate copyright</a:t>
            </a:r>
            <a:br>
              <a:rPr lang="en-US" sz="651" noProof="0">
                <a:solidFill>
                  <a:schemeClr val="bg1"/>
                </a:solidFill>
              </a:rPr>
            </a:br>
            <a:r>
              <a:rPr lang="en-US" sz="651" noProof="0">
                <a:solidFill>
                  <a:schemeClr val="bg1"/>
                </a:solidFill>
              </a:rPr>
              <a:t>[To edit, click View &gt; Slide Master &gt; Slide Master]</a:t>
            </a:r>
          </a:p>
        </p:txBody>
      </p:sp>
      <p:sp>
        <p:nvSpPr>
          <p:cNvPr id="14" name="TextBox 13"/>
          <p:cNvSpPr txBox="1"/>
          <p:nvPr/>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
        <p:nvSpPr>
          <p:cNvPr id="6" name="CaseCode">
            <a:extLst>
              <a:ext uri="{FF2B5EF4-FFF2-40B4-BE49-F238E27FC236}">
                <a16:creationId xmlns:a16="http://schemas.microsoft.com/office/drawing/2014/main" id="{608953D1-5CA5-4474-B890-7F7ED4986DFB}"/>
              </a:ext>
            </a:extLst>
          </p:cNvPr>
          <p:cNvSpPr txBox="1"/>
          <p:nvPr userDrawn="1"/>
        </p:nvSpPr>
        <p:spPr>
          <a:xfrm>
            <a:off x="6336000" y="6477001"/>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master1]</a:t>
            </a:r>
          </a:p>
        </p:txBody>
      </p:sp>
      <p:sp>
        <p:nvSpPr>
          <p:cNvPr id="7" name="Copyright">
            <a:extLst>
              <a:ext uri="{FF2B5EF4-FFF2-40B4-BE49-F238E27FC236}">
                <a16:creationId xmlns:a16="http://schemas.microsoft.com/office/drawing/2014/main" id="{5DB385EF-1349-4E4B-903F-5388A22EF60A}"/>
              </a:ext>
            </a:extLst>
          </p:cNvPr>
          <p:cNvSpPr txBox="1"/>
          <p:nvPr userDrawn="1"/>
        </p:nvSpPr>
        <p:spPr>
          <a:xfrm>
            <a:off x="469902" y="6477001"/>
            <a:ext cx="5355167" cy="100156"/>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Copyright © 2018 Deloitte Development LLC. All rights reserved.</a:t>
            </a:r>
          </a:p>
        </p:txBody>
      </p:sp>
      <p:sp>
        <p:nvSpPr>
          <p:cNvPr id="8" name="TextBox 7">
            <a:extLst>
              <a:ext uri="{FF2B5EF4-FFF2-40B4-BE49-F238E27FC236}">
                <a16:creationId xmlns:a16="http://schemas.microsoft.com/office/drawing/2014/main" id="{387FF637-AE7B-4732-89D2-EAB625231C8B}"/>
              </a:ext>
            </a:extLst>
          </p:cNvPr>
          <p:cNvSpPr txBox="1"/>
          <p:nvPr userDrawn="1"/>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Tree>
    <p:extLst>
      <p:ext uri="{BB962C8B-B14F-4D97-AF65-F5344CB8AC3E}">
        <p14:creationId xmlns:p14="http://schemas.microsoft.com/office/powerpoint/2010/main" val="254473636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5" y="1590677"/>
            <a:ext cx="9029604" cy="4708525"/>
          </a:xfrm>
          <a:prstGeom prst="rect">
            <a:avLst/>
          </a:prstGeom>
        </p:spPr>
        <p:txBody>
          <a:bodyPr>
            <a:norm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p:nvSpPr>
        <p:spPr>
          <a:xfrm>
            <a:off x="5825067" y="6477002"/>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a:t>
            </a:r>
          </a:p>
        </p:txBody>
      </p:sp>
      <p:sp>
        <p:nvSpPr>
          <p:cNvPr id="15" name="TextBox 14"/>
          <p:cNvSpPr txBox="1"/>
          <p:nvPr/>
        </p:nvSpPr>
        <p:spPr>
          <a:xfrm>
            <a:off x="469902" y="6477002"/>
            <a:ext cx="5355167" cy="200311"/>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Member firms and DTTL: Insert appropriate copyright</a:t>
            </a:r>
            <a:br>
              <a:rPr lang="en-US" sz="651" noProof="0">
                <a:solidFill>
                  <a:schemeClr val="bg1"/>
                </a:solidFill>
              </a:rPr>
            </a:br>
            <a:r>
              <a:rPr lang="en-US" sz="651" noProof="0">
                <a:solidFill>
                  <a:schemeClr val="bg1"/>
                </a:solidFill>
              </a:rPr>
              <a:t>[To edit, click View &gt; Slide Master &gt; Slide Master]</a:t>
            </a:r>
          </a:p>
        </p:txBody>
      </p:sp>
      <p:sp>
        <p:nvSpPr>
          <p:cNvPr id="16" name="TextBox 15"/>
          <p:cNvSpPr txBox="1"/>
          <p:nvPr/>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
        <p:nvSpPr>
          <p:cNvPr id="6" name="CaseCode">
            <a:extLst>
              <a:ext uri="{FF2B5EF4-FFF2-40B4-BE49-F238E27FC236}">
                <a16:creationId xmlns:a16="http://schemas.microsoft.com/office/drawing/2014/main" id="{D6144616-22C6-42F6-89EF-71F5138B4A88}"/>
              </a:ext>
            </a:extLst>
          </p:cNvPr>
          <p:cNvSpPr txBox="1"/>
          <p:nvPr userDrawn="1"/>
        </p:nvSpPr>
        <p:spPr>
          <a:xfrm>
            <a:off x="6336000" y="6477001"/>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master1]</a:t>
            </a:r>
          </a:p>
        </p:txBody>
      </p:sp>
      <p:sp>
        <p:nvSpPr>
          <p:cNvPr id="7" name="Copyright">
            <a:extLst>
              <a:ext uri="{FF2B5EF4-FFF2-40B4-BE49-F238E27FC236}">
                <a16:creationId xmlns:a16="http://schemas.microsoft.com/office/drawing/2014/main" id="{8C507950-1BFE-4389-902A-BB8D6469D365}"/>
              </a:ext>
            </a:extLst>
          </p:cNvPr>
          <p:cNvSpPr txBox="1"/>
          <p:nvPr userDrawn="1"/>
        </p:nvSpPr>
        <p:spPr>
          <a:xfrm>
            <a:off x="469902" y="6477001"/>
            <a:ext cx="5355167" cy="100156"/>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Copyright © 2018 Deloitte Development LLC. All rights reserved.</a:t>
            </a:r>
          </a:p>
        </p:txBody>
      </p:sp>
      <p:sp>
        <p:nvSpPr>
          <p:cNvPr id="8" name="TextBox 7">
            <a:extLst>
              <a:ext uri="{FF2B5EF4-FFF2-40B4-BE49-F238E27FC236}">
                <a16:creationId xmlns:a16="http://schemas.microsoft.com/office/drawing/2014/main" id="{D154FBDD-21B1-4832-818E-0ECBC060C910}"/>
              </a:ext>
            </a:extLst>
          </p:cNvPr>
          <p:cNvSpPr txBox="1"/>
          <p:nvPr userDrawn="1"/>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Tree>
    <p:extLst>
      <p:ext uri="{BB962C8B-B14F-4D97-AF65-F5344CB8AC3E}">
        <p14:creationId xmlns:p14="http://schemas.microsoft.com/office/powerpoint/2010/main" val="319554511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5" y="1590677"/>
            <a:ext cx="9029604" cy="4708525"/>
          </a:xfrm>
          <a:prstGeom prst="rect">
            <a:avLst/>
          </a:prstGeom>
        </p:spPr>
        <p:txBody>
          <a:bodyPr>
            <a:norm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TextBox 17"/>
          <p:cNvSpPr txBox="1"/>
          <p:nvPr/>
        </p:nvSpPr>
        <p:spPr>
          <a:xfrm>
            <a:off x="5825067" y="6477002"/>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a:t>
            </a:r>
          </a:p>
        </p:txBody>
      </p:sp>
      <p:sp>
        <p:nvSpPr>
          <p:cNvPr id="19" name="TextBox 18"/>
          <p:cNvSpPr txBox="1"/>
          <p:nvPr/>
        </p:nvSpPr>
        <p:spPr>
          <a:xfrm>
            <a:off x="469902" y="6477002"/>
            <a:ext cx="5355167" cy="200311"/>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Member firms and DTTL: Insert appropriate copyright</a:t>
            </a:r>
            <a:br>
              <a:rPr lang="en-US" sz="651" noProof="0">
                <a:solidFill>
                  <a:schemeClr val="bg1"/>
                </a:solidFill>
              </a:rPr>
            </a:br>
            <a:r>
              <a:rPr lang="en-US" sz="651" noProof="0">
                <a:solidFill>
                  <a:schemeClr val="bg1"/>
                </a:solidFill>
              </a:rPr>
              <a:t>[To edit, click View &gt; Slide Master &gt; Slide Master]</a:t>
            </a:r>
          </a:p>
        </p:txBody>
      </p:sp>
      <p:sp>
        <p:nvSpPr>
          <p:cNvPr id="20" name="TextBox 19"/>
          <p:cNvSpPr txBox="1"/>
          <p:nvPr/>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
        <p:nvSpPr>
          <p:cNvPr id="6" name="CaseCode">
            <a:extLst>
              <a:ext uri="{FF2B5EF4-FFF2-40B4-BE49-F238E27FC236}">
                <a16:creationId xmlns:a16="http://schemas.microsoft.com/office/drawing/2014/main" id="{B119255C-C47C-4991-A2F7-B25242953824}"/>
              </a:ext>
            </a:extLst>
          </p:cNvPr>
          <p:cNvSpPr txBox="1"/>
          <p:nvPr userDrawn="1"/>
        </p:nvSpPr>
        <p:spPr>
          <a:xfrm>
            <a:off x="6336000" y="6477001"/>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master1]</a:t>
            </a:r>
          </a:p>
        </p:txBody>
      </p:sp>
      <p:sp>
        <p:nvSpPr>
          <p:cNvPr id="7" name="Copyright">
            <a:extLst>
              <a:ext uri="{FF2B5EF4-FFF2-40B4-BE49-F238E27FC236}">
                <a16:creationId xmlns:a16="http://schemas.microsoft.com/office/drawing/2014/main" id="{B9361DE2-16FE-4481-8B2E-BD13CE63BD31}"/>
              </a:ext>
            </a:extLst>
          </p:cNvPr>
          <p:cNvSpPr txBox="1"/>
          <p:nvPr userDrawn="1"/>
        </p:nvSpPr>
        <p:spPr>
          <a:xfrm>
            <a:off x="469902" y="6477001"/>
            <a:ext cx="5355167" cy="100156"/>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Copyright © 2018 Deloitte Development LLC. All rights reserved.</a:t>
            </a:r>
          </a:p>
        </p:txBody>
      </p:sp>
      <p:sp>
        <p:nvSpPr>
          <p:cNvPr id="8" name="TextBox 7">
            <a:extLst>
              <a:ext uri="{FF2B5EF4-FFF2-40B4-BE49-F238E27FC236}">
                <a16:creationId xmlns:a16="http://schemas.microsoft.com/office/drawing/2014/main" id="{93C38DD1-76F6-4722-87F4-B22C25BA7EDB}"/>
              </a:ext>
            </a:extLst>
          </p:cNvPr>
          <p:cNvSpPr txBox="1"/>
          <p:nvPr userDrawn="1"/>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Tree>
    <p:extLst>
      <p:ext uri="{BB962C8B-B14F-4D97-AF65-F5344CB8AC3E}">
        <p14:creationId xmlns:p14="http://schemas.microsoft.com/office/powerpoint/2010/main" val="18357383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5" y="1590677"/>
            <a:ext cx="9029604" cy="4708525"/>
          </a:xfrm>
          <a:prstGeom prst="rect">
            <a:avLst/>
          </a:prstGeom>
        </p:spPr>
        <p:txBody>
          <a:bodyPr>
            <a:norm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p:nvSpPr>
        <p:spPr>
          <a:xfrm>
            <a:off x="5825067" y="6477002"/>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a:t>
            </a:r>
          </a:p>
        </p:txBody>
      </p:sp>
      <p:sp>
        <p:nvSpPr>
          <p:cNvPr id="15" name="TextBox 14"/>
          <p:cNvSpPr txBox="1"/>
          <p:nvPr/>
        </p:nvSpPr>
        <p:spPr>
          <a:xfrm>
            <a:off x="469902" y="6477002"/>
            <a:ext cx="5355167" cy="200311"/>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Member firms and DTTL: Insert appropriate copyright</a:t>
            </a:r>
            <a:br>
              <a:rPr lang="en-US" sz="651" noProof="0">
                <a:solidFill>
                  <a:schemeClr val="bg1"/>
                </a:solidFill>
              </a:rPr>
            </a:br>
            <a:r>
              <a:rPr lang="en-US" sz="651" noProof="0">
                <a:solidFill>
                  <a:schemeClr val="bg1"/>
                </a:solidFill>
              </a:rPr>
              <a:t>[To edit, click View &gt; Slide Master &gt; Slide Master]</a:t>
            </a:r>
          </a:p>
        </p:txBody>
      </p:sp>
      <p:sp>
        <p:nvSpPr>
          <p:cNvPr id="16" name="TextBox 15"/>
          <p:cNvSpPr txBox="1"/>
          <p:nvPr/>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
        <p:nvSpPr>
          <p:cNvPr id="6" name="CaseCode">
            <a:extLst>
              <a:ext uri="{FF2B5EF4-FFF2-40B4-BE49-F238E27FC236}">
                <a16:creationId xmlns:a16="http://schemas.microsoft.com/office/drawing/2014/main" id="{4D340475-1643-4290-A58B-89108371E2EA}"/>
              </a:ext>
            </a:extLst>
          </p:cNvPr>
          <p:cNvSpPr txBox="1"/>
          <p:nvPr userDrawn="1"/>
        </p:nvSpPr>
        <p:spPr>
          <a:xfrm>
            <a:off x="6336000" y="6477001"/>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master1]</a:t>
            </a:r>
          </a:p>
        </p:txBody>
      </p:sp>
      <p:sp>
        <p:nvSpPr>
          <p:cNvPr id="7" name="Copyright">
            <a:extLst>
              <a:ext uri="{FF2B5EF4-FFF2-40B4-BE49-F238E27FC236}">
                <a16:creationId xmlns:a16="http://schemas.microsoft.com/office/drawing/2014/main" id="{78524E16-FE5D-4F51-84B8-DB5003E45EC8}"/>
              </a:ext>
            </a:extLst>
          </p:cNvPr>
          <p:cNvSpPr txBox="1"/>
          <p:nvPr userDrawn="1"/>
        </p:nvSpPr>
        <p:spPr>
          <a:xfrm>
            <a:off x="469902" y="6477001"/>
            <a:ext cx="5355167" cy="100156"/>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Copyright © 2018 Deloitte Development LLC. All rights reserved.</a:t>
            </a:r>
          </a:p>
        </p:txBody>
      </p:sp>
      <p:sp>
        <p:nvSpPr>
          <p:cNvPr id="8" name="TextBox 7">
            <a:extLst>
              <a:ext uri="{FF2B5EF4-FFF2-40B4-BE49-F238E27FC236}">
                <a16:creationId xmlns:a16="http://schemas.microsoft.com/office/drawing/2014/main" id="{3EF3131A-1E75-4F15-AE99-78AC690FB411}"/>
              </a:ext>
            </a:extLst>
          </p:cNvPr>
          <p:cNvSpPr txBox="1"/>
          <p:nvPr userDrawn="1"/>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Tree>
    <p:extLst>
      <p:ext uri="{BB962C8B-B14F-4D97-AF65-F5344CB8AC3E}">
        <p14:creationId xmlns:p14="http://schemas.microsoft.com/office/powerpoint/2010/main" val="168721559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1" y="1590677"/>
            <a:ext cx="9029604" cy="4708525"/>
          </a:xfrm>
          <a:prstGeom prst="rect">
            <a:avLst/>
          </a:prstGeom>
        </p:spPr>
        <p:txBody>
          <a:bodyPr>
            <a:normAutofit/>
          </a:bodyPr>
          <a:lstStyle>
            <a:lvl1pPr>
              <a:spcBef>
                <a:spcPts val="4800"/>
              </a:spcBef>
              <a:defRPr sz="2800">
                <a:solidFill>
                  <a:schemeClr val="tx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0179286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1" y="1665291"/>
            <a:ext cx="9348787" cy="4633910"/>
          </a:xfrm>
          <a:prstGeom prst="rect">
            <a:avLst/>
          </a:prstGeom>
        </p:spPr>
        <p:txBody>
          <a:bodyPr/>
          <a:lstStyle>
            <a:lvl1pPr>
              <a:tabLst>
                <a:tab pos="8972102" algn="r"/>
              </a:tabLst>
              <a:defRPr/>
            </a:lvl1pPr>
            <a:lvl2pPr>
              <a:tabLst>
                <a:tab pos="8972102" algn="r"/>
              </a:tabLst>
              <a:defRPr/>
            </a:lvl2pPr>
            <a:lvl3pPr>
              <a:tabLst>
                <a:tab pos="8972102" algn="r"/>
              </a:tabLst>
              <a:defRPr/>
            </a:lvl3pPr>
            <a:lvl4pPr>
              <a:tabLst>
                <a:tab pos="8972102" algn="r"/>
              </a:tabLst>
              <a:defRPr/>
            </a:lvl4pPr>
            <a:lvl5pPr>
              <a:tabLst>
                <a:tab pos="6705264" algn="r"/>
              </a:tabLst>
              <a:defRPr baseline="0"/>
            </a:lvl5pPr>
            <a:lvl6pPr>
              <a:tabLst>
                <a:tab pos="8972102" algn="r"/>
              </a:tabLst>
              <a:defRPr/>
            </a:lvl6pPr>
            <a:lvl7pPr>
              <a:tabLst>
                <a:tab pos="8972102" algn="r"/>
              </a:tabLst>
              <a:defRPr/>
            </a:lvl7pPr>
            <a:lvl8pPr>
              <a:tabLst>
                <a:tab pos="8972102" algn="r"/>
              </a:tabLst>
              <a:defRPr/>
            </a:lvl8pPr>
            <a:lvl9pPr>
              <a:tabLst>
                <a:tab pos="8972102"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36592051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9"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2" y="1665290"/>
            <a:ext cx="4333663" cy="4633911"/>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60871372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5288099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9A2D-6BE0-43B2-942B-175CD23B354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B9EFA1-550E-46B1-B8E1-B06DD8ACCE15}"/>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117C72-8173-471E-8864-A3D882558042}"/>
              </a:ext>
            </a:extLst>
          </p:cNvPr>
          <p:cNvSpPr>
            <a:spLocks noGrp="1"/>
          </p:cNvSpPr>
          <p:nvPr>
            <p:ph type="dt" sz="half" idx="10"/>
          </p:nvPr>
        </p:nvSpPr>
        <p:spPr/>
        <p:txBody>
          <a:bodyPr/>
          <a:lstStyle/>
          <a:p>
            <a:fld id="{991EFA5A-F2D3-483D-A245-99304F7F7E3A}" type="datetimeFigureOut">
              <a:rPr lang="en-US" smtClean="0"/>
              <a:t>4/15/2021</a:t>
            </a:fld>
            <a:endParaRPr lang="en-US"/>
          </a:p>
        </p:txBody>
      </p:sp>
      <p:sp>
        <p:nvSpPr>
          <p:cNvPr id="5" name="Footer Placeholder 4">
            <a:extLst>
              <a:ext uri="{FF2B5EF4-FFF2-40B4-BE49-F238E27FC236}">
                <a16:creationId xmlns:a16="http://schemas.microsoft.com/office/drawing/2014/main" id="{EF928A90-DCB7-4158-B42C-3956A8BCC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28A3E-C3AF-4084-BCDD-8CD21BF3E059}"/>
              </a:ext>
            </a:extLst>
          </p:cNvPr>
          <p:cNvSpPr>
            <a:spLocks noGrp="1"/>
          </p:cNvSpPr>
          <p:nvPr>
            <p:ph type="sldNum" sz="quarter" idx="12"/>
          </p:nvPr>
        </p:nvSpPr>
        <p:spPr/>
        <p:txBody>
          <a:bodyPr/>
          <a:lstStyle/>
          <a:p>
            <a:fld id="{302AAAF1-C44B-4BF1-AA4E-26C18A06B1B6}" type="slidenum">
              <a:rPr lang="en-US" smtClean="0"/>
              <a:t>‹#›</a:t>
            </a:fld>
            <a:endParaRPr lang="en-US"/>
          </a:p>
        </p:txBody>
      </p:sp>
    </p:spTree>
    <p:extLst>
      <p:ext uri="{BB962C8B-B14F-4D97-AF65-F5344CB8AC3E}">
        <p14:creationId xmlns:p14="http://schemas.microsoft.com/office/powerpoint/2010/main" val="30330589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111537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4"/>
            <a:ext cx="11252200" cy="4622799"/>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1425867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36656"/>
            <a:ext cx="11252200" cy="3946134"/>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84870"/>
            <a:ext cx="1125220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1" y="5982792"/>
            <a:ext cx="11252201" cy="316411"/>
          </a:xfrm>
        </p:spPr>
        <p:txBody>
          <a:bodyPr>
            <a:norm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95547839"/>
      </p:ext>
    </p:extLst>
  </p:cSld>
  <p:clrMapOvr>
    <a:masterClrMapping/>
  </p:clrMapOvr>
  <p:transition>
    <p:fade/>
  </p:transition>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2001"/>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2000"/>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2001"/>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1" name="Text Placeholder 7"/>
          <p:cNvSpPr>
            <a:spLocks noGrp="1"/>
          </p:cNvSpPr>
          <p:nvPr>
            <p:ph type="body" sz="quarter" idx="23"/>
          </p:nvPr>
        </p:nvSpPr>
        <p:spPr>
          <a:xfrm>
            <a:off x="468001" y="5982792"/>
            <a:ext cx="11252201" cy="316411"/>
          </a:xfrm>
        </p:spPr>
        <p:txBody>
          <a:bodyPr>
            <a:norm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97074743"/>
      </p:ext>
    </p:extLst>
  </p:cSld>
  <p:clrMapOvr>
    <a:masterClrMapping/>
  </p:clrMapOvr>
  <p:transition>
    <p:fade/>
  </p:transition>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90"/>
            <a:ext cx="5328000" cy="4622507"/>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2"/>
            <a:ext cx="5328000" cy="4631795"/>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4600993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264" algn="r"/>
              </a:tabLst>
              <a:defRPr sz="1600"/>
            </a:lvl1pPr>
            <a:lvl2pPr>
              <a:tabLst>
                <a:tab pos="6705264" algn="r"/>
              </a:tabLst>
              <a:defRPr sz="1600"/>
            </a:lvl2pPr>
            <a:lvl3pPr>
              <a:tabLst>
                <a:tab pos="6705264" algn="r"/>
              </a:tabLst>
              <a:defRPr sz="1600"/>
            </a:lvl3pPr>
            <a:lvl4pPr>
              <a:tabLst>
                <a:tab pos="6705264" algn="r"/>
              </a:tabLst>
              <a:defRPr sz="1600"/>
            </a:lvl4pPr>
            <a:lvl5pPr>
              <a:tabLst>
                <a:tab pos="6705264"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264" algn="r"/>
              </a:tabLst>
              <a:defRPr sz="1600"/>
            </a:lvl1pPr>
            <a:lvl2pPr>
              <a:tabLst>
                <a:tab pos="6705264" algn="r"/>
              </a:tabLst>
              <a:defRPr sz="1600"/>
            </a:lvl2pPr>
            <a:lvl3pPr>
              <a:tabLst>
                <a:tab pos="6705264" algn="r"/>
              </a:tabLst>
              <a:defRPr sz="1600"/>
            </a:lvl3pPr>
            <a:lvl4pPr>
              <a:tabLst>
                <a:tab pos="6705264" algn="r"/>
              </a:tabLst>
              <a:defRPr sz="1600"/>
            </a:lvl4pPr>
            <a:lvl5pPr>
              <a:tabLst>
                <a:tab pos="6705264"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4050992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5" y="2125015"/>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5764"/>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1" y="5982792"/>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308637988"/>
      </p:ext>
    </p:extLst>
  </p:cSld>
  <p:clrMapOvr>
    <a:masterClrMapping/>
  </p:clrMapOvr>
  <p:transition>
    <p:fade/>
  </p:transition>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5" y="2125015"/>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6" y="1654030"/>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5"/>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9" y="1665290"/>
            <a:ext cx="5482517" cy="409427"/>
          </a:xfrm>
        </p:spPr>
        <p:txBody>
          <a:bodyPr>
            <a:noAutofit/>
          </a:bodyPr>
          <a:lstStyle/>
          <a:p>
            <a:pPr lvl="0"/>
            <a:r>
              <a:rPr lang="en-US" noProof="0"/>
              <a:t>Click to edit Master text styles</a:t>
            </a:r>
          </a:p>
        </p:txBody>
      </p:sp>
      <p:sp>
        <p:nvSpPr>
          <p:cNvPr id="14" name="Text Placeholder 7"/>
          <p:cNvSpPr>
            <a:spLocks noGrp="1"/>
          </p:cNvSpPr>
          <p:nvPr>
            <p:ph type="body" sz="quarter" idx="23"/>
          </p:nvPr>
        </p:nvSpPr>
        <p:spPr>
          <a:xfrm>
            <a:off x="468001" y="5982792"/>
            <a:ext cx="11252201"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191179475"/>
      </p:ext>
    </p:extLst>
  </p:cSld>
  <p:clrMapOvr>
    <a:masterClrMapping/>
  </p:clrMapOvr>
  <p:transition>
    <p:fade/>
  </p:transition>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1" y="1665289"/>
            <a:ext cx="4431857" cy="4633913"/>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5"/>
            <a:ext cx="6240000" cy="4598989"/>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18640282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8" y="1626101"/>
            <a:ext cx="4266983" cy="4673101"/>
          </a:xfrm>
          <a:prstGeom prst="rect">
            <a:avLst/>
          </a:prstGeom>
        </p:spPr>
        <p:txBody>
          <a:bodyPr>
            <a:noAutofit/>
          </a:bodyPr>
          <a:lstStyle>
            <a:lvl1pPr>
              <a:tabLst>
                <a:tab pos="6705264" algn="r"/>
              </a:tabLst>
              <a:defRPr sz="2400">
                <a:solidFill>
                  <a:schemeClr val="accent3"/>
                </a:solidFill>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7" cy="4633913"/>
          </a:xfrm>
          <a:prstGeom prst="rect">
            <a:avLst/>
          </a:prstGeom>
        </p:spPr>
        <p:txBody>
          <a:bodyPr>
            <a:noAutofit/>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6887999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952C-2F47-4A8C-809D-07A436B2B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CF7C15-BBA5-4E5F-BA47-F605A999FC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F84296-1448-4566-B3A7-AF5A7B3A5E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80BB16-3956-4CDB-8CF9-55D76D54885E}"/>
              </a:ext>
            </a:extLst>
          </p:cNvPr>
          <p:cNvSpPr>
            <a:spLocks noGrp="1"/>
          </p:cNvSpPr>
          <p:nvPr>
            <p:ph type="dt" sz="half" idx="10"/>
          </p:nvPr>
        </p:nvSpPr>
        <p:spPr/>
        <p:txBody>
          <a:bodyPr/>
          <a:lstStyle/>
          <a:p>
            <a:fld id="{991EFA5A-F2D3-483D-A245-99304F7F7E3A}" type="datetimeFigureOut">
              <a:rPr lang="en-US" smtClean="0"/>
              <a:t>4/15/2021</a:t>
            </a:fld>
            <a:endParaRPr lang="en-US"/>
          </a:p>
        </p:txBody>
      </p:sp>
      <p:sp>
        <p:nvSpPr>
          <p:cNvPr id="6" name="Footer Placeholder 5">
            <a:extLst>
              <a:ext uri="{FF2B5EF4-FFF2-40B4-BE49-F238E27FC236}">
                <a16:creationId xmlns:a16="http://schemas.microsoft.com/office/drawing/2014/main" id="{8F5CAF9C-B4FC-4C63-AE72-751754CF02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1F4287-E6FD-40F4-A526-E88E0CF34D70}"/>
              </a:ext>
            </a:extLst>
          </p:cNvPr>
          <p:cNvSpPr>
            <a:spLocks noGrp="1"/>
          </p:cNvSpPr>
          <p:nvPr>
            <p:ph type="sldNum" sz="quarter" idx="12"/>
          </p:nvPr>
        </p:nvSpPr>
        <p:spPr/>
        <p:txBody>
          <a:bodyPr/>
          <a:lstStyle/>
          <a:p>
            <a:fld id="{302AAAF1-C44B-4BF1-AA4E-26C18A06B1B6}" type="slidenum">
              <a:rPr lang="en-US" smtClean="0"/>
              <a:t>‹#›</a:t>
            </a:fld>
            <a:endParaRPr lang="en-US"/>
          </a:p>
        </p:txBody>
      </p:sp>
    </p:spTree>
    <p:extLst>
      <p:ext uri="{BB962C8B-B14F-4D97-AF65-F5344CB8AC3E}">
        <p14:creationId xmlns:p14="http://schemas.microsoft.com/office/powerpoint/2010/main" val="20386993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3"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9"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0977000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sp>
        <p:nvSpPr>
          <p:cNvPr id="4" name="Rectangle 3"/>
          <p:cNvSpPr/>
          <p:nvPr/>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7" name="Rectangle 16">
            <a:extLst>
              <a:ext uri="{FF2B5EF4-FFF2-40B4-BE49-F238E27FC236}">
                <a16:creationId xmlns:a16="http://schemas.microsoft.com/office/drawing/2014/main" id="{7C45507A-676E-4CDD-A5D9-64229E066F24}"/>
              </a:ext>
            </a:extLst>
          </p:cNvPr>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20" name="Rectangle 19">
            <a:extLst>
              <a:ext uri="{FF2B5EF4-FFF2-40B4-BE49-F238E27FC236}">
                <a16:creationId xmlns:a16="http://schemas.microsoft.com/office/drawing/2014/main" id="{7DAC8277-E066-4572-B695-AF68E3057FF9}"/>
              </a:ext>
            </a:extLst>
          </p:cNvPr>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21" name="Rectangle 20">
            <a:extLst>
              <a:ext uri="{FF2B5EF4-FFF2-40B4-BE49-F238E27FC236}">
                <a16:creationId xmlns:a16="http://schemas.microsoft.com/office/drawing/2014/main" id="{0D59E398-D898-4D36-B658-4A47B14F5F72}"/>
              </a:ext>
            </a:extLst>
          </p:cNvPr>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22" name="Rectangle 21">
            <a:extLst>
              <a:ext uri="{FF2B5EF4-FFF2-40B4-BE49-F238E27FC236}">
                <a16:creationId xmlns:a16="http://schemas.microsoft.com/office/drawing/2014/main" id="{8DCFE6AE-0F2E-466E-8819-30CB33E5F111}"/>
              </a:ext>
            </a:extLst>
          </p:cNvPr>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Tree>
    <p:extLst>
      <p:ext uri="{BB962C8B-B14F-4D97-AF65-F5344CB8AC3E}">
        <p14:creationId xmlns:p14="http://schemas.microsoft.com/office/powerpoint/2010/main" val="191493003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1" y="1700213"/>
            <a:ext cx="3627439"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5" y="1700215"/>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4"/>
            <a:ext cx="3636963" cy="2057767"/>
          </a:xfrm>
        </p:spPr>
        <p:txBody>
          <a:bodyPr/>
          <a:lstStyle/>
          <a:p>
            <a:r>
              <a:rPr lang="en-US" noProof="0"/>
              <a:t>Click icon to add picture</a:t>
            </a:r>
          </a:p>
        </p:txBody>
      </p:sp>
      <p:sp>
        <p:nvSpPr>
          <p:cNvPr id="9" name="Text Placeholder 18"/>
          <p:cNvSpPr>
            <a:spLocks noGrp="1"/>
          </p:cNvSpPr>
          <p:nvPr>
            <p:ph idx="1" hasCustomPrompt="1"/>
          </p:nvPr>
        </p:nvSpPr>
        <p:spPr>
          <a:xfrm>
            <a:off x="469901" y="3832225"/>
            <a:ext cx="3627439" cy="218144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3" cy="2186686"/>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5" y="3832226"/>
            <a:ext cx="3639316" cy="2188101"/>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83210550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5330285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4"/>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3" y="1857894"/>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7" y="1857894"/>
            <a:ext cx="1244161" cy="549275"/>
          </a:xfrm>
        </p:spPr>
        <p:txBody>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9"/>
            <a:ext cx="1244907" cy="549275"/>
          </a:xfrm>
        </p:spPr>
        <p:txBody>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2" name="Rectangle 11">
            <a:extLst>
              <a:ext uri="{FF2B5EF4-FFF2-40B4-BE49-F238E27FC236}">
                <a16:creationId xmlns:a16="http://schemas.microsoft.com/office/drawing/2014/main" id="{6FC86ED1-9840-49C9-9FD0-05CE9331E362}"/>
              </a:ext>
            </a:extLst>
          </p:cNvPr>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3" name="Rectangle 12">
            <a:extLst>
              <a:ext uri="{FF2B5EF4-FFF2-40B4-BE49-F238E27FC236}">
                <a16:creationId xmlns:a16="http://schemas.microsoft.com/office/drawing/2014/main" id="{9870C198-6517-4578-9A4C-65BB80E376A3}"/>
              </a:ext>
            </a:extLst>
          </p:cNvPr>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Tree>
    <p:extLst>
      <p:ext uri="{BB962C8B-B14F-4D97-AF65-F5344CB8AC3E}">
        <p14:creationId xmlns:p14="http://schemas.microsoft.com/office/powerpoint/2010/main" val="400902997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4"/>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3" y="1857894"/>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7" y="1857894"/>
            <a:ext cx="1244161"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3"/>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3"/>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7" y="4249685"/>
            <a:ext cx="1274916"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11"/>
            <a:ext cx="1244160"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9"/>
            <a:ext cx="1244907"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6" name="Rectangle 15">
            <a:extLst>
              <a:ext uri="{FF2B5EF4-FFF2-40B4-BE49-F238E27FC236}">
                <a16:creationId xmlns:a16="http://schemas.microsoft.com/office/drawing/2014/main" id="{0FEB861F-078C-4A47-8B12-D84A3A81CB02}"/>
              </a:ext>
            </a:extLst>
          </p:cNvPr>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20" name="Rectangle 19">
            <a:extLst>
              <a:ext uri="{FF2B5EF4-FFF2-40B4-BE49-F238E27FC236}">
                <a16:creationId xmlns:a16="http://schemas.microsoft.com/office/drawing/2014/main" id="{43CE55A5-106D-4147-9403-1ECC746941BA}"/>
              </a:ext>
            </a:extLst>
          </p:cNvPr>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21" name="Rectangle 20">
            <a:extLst>
              <a:ext uri="{FF2B5EF4-FFF2-40B4-BE49-F238E27FC236}">
                <a16:creationId xmlns:a16="http://schemas.microsoft.com/office/drawing/2014/main" id="{21F7600A-970C-4260-B20A-843545F7F2EC}"/>
              </a:ext>
            </a:extLst>
          </p:cNvPr>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22" name="Rectangle 21">
            <a:extLst>
              <a:ext uri="{FF2B5EF4-FFF2-40B4-BE49-F238E27FC236}">
                <a16:creationId xmlns:a16="http://schemas.microsoft.com/office/drawing/2014/main" id="{A5E4137D-1B6A-4FDE-8A1D-A103D7B897E9}"/>
              </a:ext>
            </a:extLst>
          </p:cNvPr>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Tree>
    <p:extLst>
      <p:ext uri="{BB962C8B-B14F-4D97-AF65-F5344CB8AC3E}">
        <p14:creationId xmlns:p14="http://schemas.microsoft.com/office/powerpoint/2010/main" val="108798693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sp>
        <p:nvSpPr>
          <p:cNvPr id="4" name="Rectangle 3"/>
          <p:cNvSpPr/>
          <p:nvPr/>
        </p:nvSpPr>
        <p:spPr>
          <a:xfrm>
            <a:off x="4278313" y="1705968"/>
            <a:ext cx="363696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p:nvSpPr>
        <p:spPr>
          <a:xfrm>
            <a:off x="469901" y="1705968"/>
            <a:ext cx="3627439"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p:nvSpPr>
        <p:spPr>
          <a:xfrm>
            <a:off x="8104177"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6963"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1" y="1851441"/>
            <a:ext cx="3627439"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7"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0" name="Rectangle 9">
            <a:extLst>
              <a:ext uri="{FF2B5EF4-FFF2-40B4-BE49-F238E27FC236}">
                <a16:creationId xmlns:a16="http://schemas.microsoft.com/office/drawing/2014/main" id="{A7D3A5D2-DF55-44EF-80EE-130600B1D33B}"/>
              </a:ext>
            </a:extLst>
          </p:cNvPr>
          <p:cNvSpPr/>
          <p:nvPr userDrawn="1"/>
        </p:nvSpPr>
        <p:spPr>
          <a:xfrm>
            <a:off x="4278313" y="1705968"/>
            <a:ext cx="363696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13" name="Rectangle 12">
            <a:extLst>
              <a:ext uri="{FF2B5EF4-FFF2-40B4-BE49-F238E27FC236}">
                <a16:creationId xmlns:a16="http://schemas.microsoft.com/office/drawing/2014/main" id="{A97DAE43-AB1D-4AEB-AE9F-8CB2D71FA626}"/>
              </a:ext>
            </a:extLst>
          </p:cNvPr>
          <p:cNvSpPr/>
          <p:nvPr userDrawn="1"/>
        </p:nvSpPr>
        <p:spPr>
          <a:xfrm>
            <a:off x="469901" y="1705968"/>
            <a:ext cx="3627439"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14" name="Rectangle 13">
            <a:extLst>
              <a:ext uri="{FF2B5EF4-FFF2-40B4-BE49-F238E27FC236}">
                <a16:creationId xmlns:a16="http://schemas.microsoft.com/office/drawing/2014/main" id="{07E0C43E-75B6-4171-9116-207D23022AE1}"/>
              </a:ext>
            </a:extLst>
          </p:cNvPr>
          <p:cNvSpPr/>
          <p:nvPr userDrawn="1"/>
        </p:nvSpPr>
        <p:spPr>
          <a:xfrm>
            <a:off x="8104177"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Tree>
    <p:extLst>
      <p:ext uri="{BB962C8B-B14F-4D97-AF65-F5344CB8AC3E}">
        <p14:creationId xmlns:p14="http://schemas.microsoft.com/office/powerpoint/2010/main" val="134200939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91361328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Box 12"/>
          <p:cNvSpPr txBox="1"/>
          <p:nvPr/>
        </p:nvSpPr>
        <p:spPr>
          <a:xfrm>
            <a:off x="6335184" y="6477002"/>
            <a:ext cx="4896560" cy="266868"/>
          </a:xfrm>
          <a:prstGeom prst="rect">
            <a:avLst/>
          </a:prstGeom>
          <a:noFill/>
        </p:spPr>
        <p:txBody>
          <a:bodyPr wrap="square" lIns="0" tIns="0" rIns="0" bIns="0" rtlCol="0">
            <a:spAutoFit/>
          </a:bodyPr>
          <a:lstStyle/>
          <a:p>
            <a:pPr marL="0" indent="0" algn="r">
              <a:spcBef>
                <a:spcPts val="0"/>
              </a:spcBef>
              <a:buSzPct val="100000"/>
              <a:buFont typeface="Arial"/>
              <a:buNone/>
            </a:pPr>
            <a:r>
              <a:rPr lang="en-US" sz="867" noProof="0">
                <a:solidFill>
                  <a:schemeClr val="bg1"/>
                </a:solidFill>
              </a:rPr>
              <a:t>Presentation title</a:t>
            </a:r>
            <a:br>
              <a:rPr lang="en-US" sz="867" noProof="0">
                <a:solidFill>
                  <a:schemeClr val="bg1"/>
                </a:solidFill>
              </a:rPr>
            </a:br>
            <a:r>
              <a:rPr lang="en-US" sz="867" noProof="0">
                <a:solidFill>
                  <a:schemeClr val="bg1"/>
                </a:solidFill>
              </a:rPr>
              <a:t>[To edit, click View &gt; Slide Master &gt; Slide Master]</a:t>
            </a:r>
          </a:p>
        </p:txBody>
      </p:sp>
      <p:sp>
        <p:nvSpPr>
          <p:cNvPr id="14" name="TextBox 13"/>
          <p:cNvSpPr txBox="1"/>
          <p:nvPr/>
        </p:nvSpPr>
        <p:spPr>
          <a:xfrm>
            <a:off x="501654" y="6477001"/>
            <a:ext cx="5355167" cy="266868"/>
          </a:xfrm>
          <a:prstGeom prst="rect">
            <a:avLst/>
          </a:prstGeom>
          <a:noFill/>
        </p:spPr>
        <p:txBody>
          <a:bodyPr wrap="square" lIns="0" tIns="0" rIns="0" bIns="0" rtlCol="0">
            <a:spAutoFit/>
          </a:bodyPr>
          <a:lstStyle/>
          <a:p>
            <a:pPr marL="0" indent="0">
              <a:spcBef>
                <a:spcPts val="800"/>
              </a:spcBef>
              <a:buSzPct val="100000"/>
              <a:buFont typeface="Arial"/>
              <a:buNone/>
            </a:pPr>
            <a:r>
              <a:rPr lang="en-US" sz="867" noProof="0">
                <a:solidFill>
                  <a:schemeClr val="bg1"/>
                </a:solidFill>
              </a:rPr>
              <a:t>Member firms and DTTL: Insert appropriate copyright</a:t>
            </a:r>
            <a:br>
              <a:rPr lang="en-US" sz="867" noProof="0">
                <a:solidFill>
                  <a:schemeClr val="bg1"/>
                </a:solidFill>
              </a:rPr>
            </a:br>
            <a:r>
              <a:rPr lang="en-US" sz="867" noProof="0">
                <a:solidFill>
                  <a:schemeClr val="bg1"/>
                </a:solidFill>
              </a:rPr>
              <a:t>[To edit, click View &gt; Slide Master &gt; Slide Master]</a:t>
            </a:r>
          </a:p>
        </p:txBody>
      </p:sp>
      <p:sp>
        <p:nvSpPr>
          <p:cNvPr id="15" name="TextBox 14"/>
          <p:cNvSpPr txBox="1"/>
          <p:nvPr/>
        </p:nvSpPr>
        <p:spPr>
          <a:xfrm>
            <a:off x="11382379" y="6477002"/>
            <a:ext cx="307975" cy="133434"/>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867" noProof="0" smtClean="0">
                <a:solidFill>
                  <a:schemeClr val="bg1"/>
                </a:solidFill>
              </a:rPr>
              <a:pPr marL="0" indent="0" algn="r">
                <a:spcBef>
                  <a:spcPts val="800"/>
                </a:spcBef>
                <a:buSzPct val="100000"/>
                <a:buFont typeface="Arial"/>
                <a:buNone/>
              </a:pPr>
              <a:t>‹#›</a:t>
            </a:fld>
            <a:endParaRPr lang="en-US" sz="867" noProof="0">
              <a:solidFill>
                <a:schemeClr val="bg1"/>
              </a:solidFill>
            </a:endParaRPr>
          </a:p>
        </p:txBody>
      </p:sp>
      <p:sp>
        <p:nvSpPr>
          <p:cNvPr id="16"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
        <p:nvSpPr>
          <p:cNvPr id="11" name="CaseCode">
            <a:extLst>
              <a:ext uri="{FF2B5EF4-FFF2-40B4-BE49-F238E27FC236}">
                <a16:creationId xmlns:a16="http://schemas.microsoft.com/office/drawing/2014/main" id="{2110D7C4-55F2-4EE6-B6E4-9C269081CBFB}"/>
              </a:ext>
            </a:extLst>
          </p:cNvPr>
          <p:cNvSpPr txBox="1"/>
          <p:nvPr userDrawn="1"/>
        </p:nvSpPr>
        <p:spPr>
          <a:xfrm>
            <a:off x="6336000" y="6477001"/>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master1]</a:t>
            </a:r>
          </a:p>
        </p:txBody>
      </p:sp>
      <p:sp>
        <p:nvSpPr>
          <p:cNvPr id="12" name="Copyright">
            <a:extLst>
              <a:ext uri="{FF2B5EF4-FFF2-40B4-BE49-F238E27FC236}">
                <a16:creationId xmlns:a16="http://schemas.microsoft.com/office/drawing/2014/main" id="{A507ACD8-1E27-4279-BD3F-F4EFD2D30BAF}"/>
              </a:ext>
            </a:extLst>
          </p:cNvPr>
          <p:cNvSpPr txBox="1"/>
          <p:nvPr userDrawn="1"/>
        </p:nvSpPr>
        <p:spPr>
          <a:xfrm>
            <a:off x="469902" y="6477001"/>
            <a:ext cx="5355167" cy="100156"/>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Copyright © 2018 Deloitte Development LLC. All rights reserved.</a:t>
            </a:r>
          </a:p>
        </p:txBody>
      </p:sp>
      <p:sp>
        <p:nvSpPr>
          <p:cNvPr id="18" name="TextBox 17">
            <a:extLst>
              <a:ext uri="{FF2B5EF4-FFF2-40B4-BE49-F238E27FC236}">
                <a16:creationId xmlns:a16="http://schemas.microsoft.com/office/drawing/2014/main" id="{D82C4005-C828-4372-AE60-92037551A585}"/>
              </a:ext>
            </a:extLst>
          </p:cNvPr>
          <p:cNvSpPr txBox="1"/>
          <p:nvPr userDrawn="1"/>
        </p:nvSpPr>
        <p:spPr>
          <a:xfrm>
            <a:off x="11382379" y="6477002"/>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Tree>
    <p:extLst>
      <p:ext uri="{BB962C8B-B14F-4D97-AF65-F5344CB8AC3E}">
        <p14:creationId xmlns:p14="http://schemas.microsoft.com/office/powerpoint/2010/main" val="203705418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8"/>
            <a:ext cx="5537731" cy="4633383"/>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9767090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222D-B79E-48AB-AF4C-6C3D3D8C5AD3}"/>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007B05-B851-42B5-974D-753486ADF5BD}"/>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0993A2-CC98-4FFF-89F4-8846B3FA8F2D}"/>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BB2A30-74F8-4F78-A3B0-8E100161F64D}"/>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9351A7-43F2-4018-B973-F7FC83631462}"/>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99547A-889A-4CA5-9BB3-9B6BD8C9D3E8}"/>
              </a:ext>
            </a:extLst>
          </p:cNvPr>
          <p:cNvSpPr>
            <a:spLocks noGrp="1"/>
          </p:cNvSpPr>
          <p:nvPr>
            <p:ph type="dt" sz="half" idx="10"/>
          </p:nvPr>
        </p:nvSpPr>
        <p:spPr/>
        <p:txBody>
          <a:bodyPr/>
          <a:lstStyle/>
          <a:p>
            <a:fld id="{991EFA5A-F2D3-483D-A245-99304F7F7E3A}" type="datetimeFigureOut">
              <a:rPr lang="en-US" smtClean="0"/>
              <a:t>4/15/2021</a:t>
            </a:fld>
            <a:endParaRPr lang="en-US"/>
          </a:p>
        </p:txBody>
      </p:sp>
      <p:sp>
        <p:nvSpPr>
          <p:cNvPr id="8" name="Footer Placeholder 7">
            <a:extLst>
              <a:ext uri="{FF2B5EF4-FFF2-40B4-BE49-F238E27FC236}">
                <a16:creationId xmlns:a16="http://schemas.microsoft.com/office/drawing/2014/main" id="{67693A1D-5DDF-49A6-9FA6-9B692106D6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85ABE5-9320-446B-A754-F1DE9410AFA3}"/>
              </a:ext>
            </a:extLst>
          </p:cNvPr>
          <p:cNvSpPr>
            <a:spLocks noGrp="1"/>
          </p:cNvSpPr>
          <p:nvPr>
            <p:ph type="sldNum" sz="quarter" idx="12"/>
          </p:nvPr>
        </p:nvSpPr>
        <p:spPr/>
        <p:txBody>
          <a:bodyPr/>
          <a:lstStyle/>
          <a:p>
            <a:fld id="{302AAAF1-C44B-4BF1-AA4E-26C18A06B1B6}" type="slidenum">
              <a:rPr lang="en-US" smtClean="0"/>
              <a:t>‹#›</a:t>
            </a:fld>
            <a:endParaRPr lang="en-US"/>
          </a:p>
        </p:txBody>
      </p:sp>
    </p:spTree>
    <p:extLst>
      <p:ext uri="{BB962C8B-B14F-4D97-AF65-F5344CB8AC3E}">
        <p14:creationId xmlns:p14="http://schemas.microsoft.com/office/powerpoint/2010/main" val="19458959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9641546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37609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6" y="4102102"/>
            <a:ext cx="8555263" cy="2197101"/>
          </a:xfrm>
        </p:spPr>
        <p:txBody>
          <a:bodyPr anchor="b" anchorCtr="0">
            <a:noAutofit/>
          </a:bodyPr>
          <a:lstStyle>
            <a:lvl1pPr>
              <a:lnSpc>
                <a:spcPct val="100000"/>
              </a:lnSpc>
              <a:spcAft>
                <a:spcPts val="8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402598" y="4102100"/>
            <a:ext cx="2319503" cy="1725448"/>
          </a:xfrm>
        </p:spPr>
        <p:txBody>
          <a:bodyPr anchor="ctr" anchorCtr="0"/>
          <a:lstStyle>
            <a:lvl1pPr algn="ctr">
              <a:defRPr sz="1200"/>
            </a:lvl1pPr>
          </a:lstStyle>
          <a:p>
            <a:r>
              <a:rPr lang="en-US" sz="1200" noProof="0"/>
              <a:t>Insert sponsorship mark here</a:t>
            </a:r>
            <a:endParaRPr lang="en-US" noProof="0"/>
          </a:p>
        </p:txBody>
      </p:sp>
      <p:sp>
        <p:nvSpPr>
          <p:cNvPr id="8" name="Text Placeholder 7"/>
          <p:cNvSpPr>
            <a:spLocks noGrp="1"/>
          </p:cNvSpPr>
          <p:nvPr>
            <p:ph type="body" sz="quarter" idx="15"/>
          </p:nvPr>
        </p:nvSpPr>
        <p:spPr>
          <a:xfrm>
            <a:off x="9402599" y="5935481"/>
            <a:ext cx="2319501" cy="363723"/>
          </a:xfrm>
        </p:spPr>
        <p:txBody>
          <a:bodyPr anchor="b" anchorCtr="0"/>
          <a:lstStyle>
            <a:lvl1pPr>
              <a:lnSpc>
                <a:spcPct val="100000"/>
              </a:lnSpc>
              <a:defRPr sz="1267"/>
            </a:lvl1pPr>
          </a:lstStyle>
          <a:p>
            <a:pPr lvl="0"/>
            <a:r>
              <a:rPr lang="en-US" noProof="0"/>
              <a:t>Click to edit Master text styles</a:t>
            </a:r>
          </a:p>
        </p:txBody>
      </p:sp>
      <p:grpSp>
        <p:nvGrpSpPr>
          <p:cNvPr id="20" name="Group 19"/>
          <p:cNvGrpSpPr>
            <a:grpSpLocks noChangeAspect="1"/>
          </p:cNvGrpSpPr>
          <p:nvPr/>
        </p:nvGrpSpPr>
        <p:grpSpPr>
          <a:xfrm>
            <a:off x="475325" y="457200"/>
            <a:ext cx="1998000" cy="374400"/>
            <a:chOff x="398463" y="404813"/>
            <a:chExt cx="1627187" cy="307976"/>
          </a:xfrm>
          <a:solidFill>
            <a:schemeClr val="tx1"/>
          </a:solidFill>
        </p:grpSpPr>
        <p:sp>
          <p:nvSpPr>
            <p:cNvPr id="21"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105543332"/>
      </p:ext>
    </p:extLst>
  </p:cSld>
  <p:clrMapOvr>
    <a:masterClrMapping/>
  </p:clrMapOvr>
  <p:hf hd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cSld name="Title slide with text only or prim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487680" y="1897603"/>
            <a:ext cx="6171941" cy="842400"/>
          </a:xfrm>
        </p:spPr>
        <p:txBody>
          <a:bodyPr lIns="0" tIns="0" rIns="0" bIns="0" anchor="b">
            <a:noAutofit/>
          </a:bodyPr>
          <a:lstStyle>
            <a:lvl1pPr>
              <a:defRPr sz="28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487680" y="2778756"/>
            <a:ext cx="6172800" cy="1371600"/>
          </a:xfrm>
        </p:spPr>
        <p:txBody>
          <a:bodyPr>
            <a:noAutofit/>
          </a:bodyPr>
          <a:lstStyle>
            <a:lvl1pPr marL="0" indent="0" algn="l">
              <a:lnSpc>
                <a:spcPct val="100000"/>
              </a:lnSpc>
              <a:spcBef>
                <a:spcPts val="0"/>
              </a:spcBef>
              <a:spcAft>
                <a:spcPts val="0"/>
              </a:spcAft>
              <a:buNone/>
              <a:defRPr sz="2800" b="0">
                <a:solidFill>
                  <a:schemeClr val="accent2"/>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34644804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9"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2" y="1665290"/>
            <a:ext cx="4333663" cy="4633911"/>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32195581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sz="3200">
                <a:latin typeface="+mj-lt"/>
              </a:defRPr>
            </a:lvl1pPr>
          </a:lstStyle>
          <a:p>
            <a:r>
              <a:rPr lang="en-US"/>
              <a:t>Click to edit Master title style</a:t>
            </a:r>
          </a:p>
        </p:txBody>
      </p:sp>
      <p:sp>
        <p:nvSpPr>
          <p:cNvPr id="4" name="Text Placeholder 8"/>
          <p:cNvSpPr>
            <a:spLocks noGrp="1"/>
          </p:cNvSpPr>
          <p:nvPr>
            <p:ph type="body" sz="quarter" idx="14"/>
          </p:nvPr>
        </p:nvSpPr>
        <p:spPr>
          <a:xfrm>
            <a:off x="511176" y="803533"/>
            <a:ext cx="11071225" cy="647700"/>
          </a:xfrm>
        </p:spPr>
        <p:txBody>
          <a:bodyPr>
            <a:noAutofit/>
          </a:bodyPr>
          <a:lstStyle>
            <a:lvl1pPr marL="0" indent="0">
              <a:buNone/>
              <a:defRPr sz="2000">
                <a:solidFill>
                  <a:schemeClr val="bg1">
                    <a:lumMod val="75000"/>
                  </a:schemeClr>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6" name="Text Placeholder 5"/>
          <p:cNvSpPr>
            <a:spLocks noGrp="1"/>
          </p:cNvSpPr>
          <p:nvPr>
            <p:ph type="body" sz="quarter" idx="15"/>
          </p:nvPr>
        </p:nvSpPr>
        <p:spPr>
          <a:xfrm>
            <a:off x="510493" y="2212900"/>
            <a:ext cx="11071907" cy="257651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43026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1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70"/>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1"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8" name="Copyright"/>
          <p:cNvSpPr txBox="1"/>
          <p:nvPr userDrawn="1"/>
        </p:nvSpPr>
        <p:spPr>
          <a:xfrm>
            <a:off x="469902" y="6477001"/>
            <a:ext cx="5355167" cy="100156"/>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Copyright © 2018 Deloitte Development LLC. All rights reserved.</a:t>
            </a:r>
          </a:p>
        </p:txBody>
      </p:sp>
    </p:spTree>
    <p:extLst>
      <p:ext uri="{BB962C8B-B14F-4D97-AF65-F5344CB8AC3E}">
        <p14:creationId xmlns:p14="http://schemas.microsoft.com/office/powerpoint/2010/main" val="3210858521"/>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2"/>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1"/>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2"/>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1"/>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783079461"/>
      </p:ext>
    </p:extLst>
  </p:cSld>
  <p:clrMapOvr>
    <a:masterClrMapping/>
  </p:clrMapOvr>
  <p:transition>
    <p:fade/>
  </p:transition>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1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2"/>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1"/>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21222021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1EC2-0014-4888-B16A-168855E312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DF6745-9837-44B2-B528-B87EAA9499BF}"/>
              </a:ext>
            </a:extLst>
          </p:cNvPr>
          <p:cNvSpPr>
            <a:spLocks noGrp="1"/>
          </p:cNvSpPr>
          <p:nvPr>
            <p:ph type="dt" sz="half" idx="10"/>
          </p:nvPr>
        </p:nvSpPr>
        <p:spPr/>
        <p:txBody>
          <a:bodyPr/>
          <a:lstStyle/>
          <a:p>
            <a:fld id="{991EFA5A-F2D3-483D-A245-99304F7F7E3A}" type="datetimeFigureOut">
              <a:rPr lang="en-US" smtClean="0"/>
              <a:t>4/15/2021</a:t>
            </a:fld>
            <a:endParaRPr lang="en-US"/>
          </a:p>
        </p:txBody>
      </p:sp>
      <p:sp>
        <p:nvSpPr>
          <p:cNvPr id="4" name="Footer Placeholder 3">
            <a:extLst>
              <a:ext uri="{FF2B5EF4-FFF2-40B4-BE49-F238E27FC236}">
                <a16:creationId xmlns:a16="http://schemas.microsoft.com/office/drawing/2014/main" id="{81D4C746-07DC-4B82-8030-49A0C61716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7C6EE1-2AA6-4D1D-8B78-28614E05FF57}"/>
              </a:ext>
            </a:extLst>
          </p:cNvPr>
          <p:cNvSpPr>
            <a:spLocks noGrp="1"/>
          </p:cNvSpPr>
          <p:nvPr>
            <p:ph type="sldNum" sz="quarter" idx="12"/>
          </p:nvPr>
        </p:nvSpPr>
        <p:spPr/>
        <p:txBody>
          <a:bodyPr/>
          <a:lstStyle/>
          <a:p>
            <a:fld id="{302AAAF1-C44B-4BF1-AA4E-26C18A06B1B6}" type="slidenum">
              <a:rPr lang="en-US" smtClean="0"/>
              <a:t>‹#›</a:t>
            </a:fld>
            <a:endParaRPr lang="en-US"/>
          </a:p>
        </p:txBody>
      </p:sp>
    </p:spTree>
    <p:extLst>
      <p:ext uri="{BB962C8B-B14F-4D97-AF65-F5344CB8AC3E}">
        <p14:creationId xmlns:p14="http://schemas.microsoft.com/office/powerpoint/2010/main" val="217354019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2"/>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1"/>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527611538"/>
      </p:ext>
    </p:extLst>
  </p:cSld>
  <p:clrMapOvr>
    <a:masterClrMapping/>
  </p:clrMapOvr>
  <p:transition>
    <p:fade/>
  </p:transition>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0215"/>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3545"/>
            <a:ext cx="10418235"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12" name="CaseCode"/>
          <p:cNvSpPr txBox="1"/>
          <p:nvPr userDrawn="1"/>
        </p:nvSpPr>
        <p:spPr>
          <a:xfrm>
            <a:off x="6336000" y="6477001"/>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master1]</a:t>
            </a:r>
          </a:p>
        </p:txBody>
      </p:sp>
      <p:sp>
        <p:nvSpPr>
          <p:cNvPr id="13" name="Copyright"/>
          <p:cNvSpPr txBox="1"/>
          <p:nvPr userDrawn="1"/>
        </p:nvSpPr>
        <p:spPr>
          <a:xfrm>
            <a:off x="460377" y="6477001"/>
            <a:ext cx="5355167" cy="100156"/>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Copyright © 2018 Deloitte Development LLC. All rights reserved.</a:t>
            </a:r>
          </a:p>
        </p:txBody>
      </p:sp>
      <p:sp>
        <p:nvSpPr>
          <p:cNvPr id="14" name="TextBox 13"/>
          <p:cNvSpPr txBox="1"/>
          <p:nvPr userDrawn="1"/>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1" y="1705670"/>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1"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7001"/>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master1]</a:t>
            </a:r>
          </a:p>
        </p:txBody>
      </p:sp>
      <p:sp>
        <p:nvSpPr>
          <p:cNvPr id="21" name="Copyright"/>
          <p:cNvSpPr txBox="1"/>
          <p:nvPr userDrawn="1"/>
        </p:nvSpPr>
        <p:spPr>
          <a:xfrm>
            <a:off x="469902" y="6477001"/>
            <a:ext cx="5355167" cy="100156"/>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Copyright © 2018 Deloitte Development LLC. All rights reserved.</a:t>
            </a:r>
          </a:p>
        </p:txBody>
      </p:sp>
      <p:sp>
        <p:nvSpPr>
          <p:cNvPr id="22" name="TextBox 21"/>
          <p:cNvSpPr txBox="1"/>
          <p:nvPr userDrawn="1"/>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1" y="1705670"/>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1"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7001"/>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master1]</a:t>
            </a:r>
          </a:p>
        </p:txBody>
      </p:sp>
      <p:sp>
        <p:nvSpPr>
          <p:cNvPr id="21" name="Copyright"/>
          <p:cNvSpPr txBox="1"/>
          <p:nvPr userDrawn="1"/>
        </p:nvSpPr>
        <p:spPr>
          <a:xfrm>
            <a:off x="469902" y="6477001"/>
            <a:ext cx="5355167" cy="100156"/>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Copyright © 2018 Deloitte Development LLC. All rights reserved.</a:t>
            </a:r>
          </a:p>
        </p:txBody>
      </p:sp>
      <p:sp>
        <p:nvSpPr>
          <p:cNvPr id="22" name="TextBox 21"/>
          <p:cNvSpPr txBox="1"/>
          <p:nvPr userDrawn="1"/>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1" y="1705670"/>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1"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7001"/>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master1]</a:t>
            </a:r>
          </a:p>
        </p:txBody>
      </p:sp>
      <p:sp>
        <p:nvSpPr>
          <p:cNvPr id="21" name="Copyright"/>
          <p:cNvSpPr txBox="1"/>
          <p:nvPr userDrawn="1"/>
        </p:nvSpPr>
        <p:spPr>
          <a:xfrm>
            <a:off x="469902" y="6477001"/>
            <a:ext cx="5355167" cy="100156"/>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Copyright © 2018 Deloitte Development LLC. All rights reserved.</a:t>
            </a:r>
          </a:p>
        </p:txBody>
      </p:sp>
      <p:sp>
        <p:nvSpPr>
          <p:cNvPr id="22" name="TextBox 21"/>
          <p:cNvSpPr txBox="1"/>
          <p:nvPr userDrawn="1"/>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5670"/>
            <a:ext cx="10418233" cy="1592403"/>
          </a:xfrm>
        </p:spPr>
        <p:txBody>
          <a:bodyPr anchor="b"/>
          <a:lstStyle>
            <a:lvl1pPr>
              <a:lnSpc>
                <a:spcPct val="95000"/>
              </a:lnSpc>
              <a:defRPr sz="3851"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1">
                <a:solidFill>
                  <a:schemeClr val="tx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1_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5" y="1590677"/>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CaseCode"/>
          <p:cNvSpPr txBox="1"/>
          <p:nvPr userDrawn="1"/>
        </p:nvSpPr>
        <p:spPr>
          <a:xfrm>
            <a:off x="6336000" y="6477001"/>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master1]</a:t>
            </a:r>
          </a:p>
        </p:txBody>
      </p:sp>
      <p:sp>
        <p:nvSpPr>
          <p:cNvPr id="13" name="Copyright"/>
          <p:cNvSpPr txBox="1"/>
          <p:nvPr userDrawn="1"/>
        </p:nvSpPr>
        <p:spPr>
          <a:xfrm>
            <a:off x="469902" y="6477001"/>
            <a:ext cx="5355167" cy="100156"/>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Copyright © 2018 Deloitte Development LLC. All rights reserved.</a:t>
            </a:r>
          </a:p>
        </p:txBody>
      </p:sp>
      <p:sp>
        <p:nvSpPr>
          <p:cNvPr id="14" name="TextBox 13"/>
          <p:cNvSpPr txBox="1"/>
          <p:nvPr userDrawn="1"/>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1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5" y="1590677"/>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7001"/>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master1]</a:t>
            </a:r>
          </a:p>
        </p:txBody>
      </p:sp>
      <p:sp>
        <p:nvSpPr>
          <p:cNvPr id="15" name="Copyright"/>
          <p:cNvSpPr txBox="1"/>
          <p:nvPr userDrawn="1"/>
        </p:nvSpPr>
        <p:spPr>
          <a:xfrm>
            <a:off x="469902" y="6477001"/>
            <a:ext cx="5355167" cy="100156"/>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Copyright © 2018 Deloitte Development LLC. All rights reserved.</a:t>
            </a:r>
          </a:p>
        </p:txBody>
      </p:sp>
      <p:sp>
        <p:nvSpPr>
          <p:cNvPr id="16" name="TextBox 15"/>
          <p:cNvSpPr txBox="1"/>
          <p:nvPr userDrawn="1"/>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1_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5" y="1590677"/>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CaseCode"/>
          <p:cNvSpPr txBox="1"/>
          <p:nvPr userDrawn="1"/>
        </p:nvSpPr>
        <p:spPr>
          <a:xfrm>
            <a:off x="6336000" y="6477001"/>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master1]</a:t>
            </a:r>
          </a:p>
        </p:txBody>
      </p:sp>
      <p:sp>
        <p:nvSpPr>
          <p:cNvPr id="19" name="Copyright"/>
          <p:cNvSpPr txBox="1"/>
          <p:nvPr userDrawn="1"/>
        </p:nvSpPr>
        <p:spPr>
          <a:xfrm>
            <a:off x="469902" y="6477001"/>
            <a:ext cx="5355167" cy="100156"/>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Copyright © 2018 Deloitte Development LLC. All rights reserved.</a:t>
            </a:r>
          </a:p>
        </p:txBody>
      </p:sp>
      <p:sp>
        <p:nvSpPr>
          <p:cNvPr id="20" name="TextBox 19"/>
          <p:cNvSpPr txBox="1"/>
          <p:nvPr userDrawn="1"/>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1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5" y="1590677"/>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7001"/>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master1]</a:t>
            </a:r>
          </a:p>
        </p:txBody>
      </p:sp>
      <p:sp>
        <p:nvSpPr>
          <p:cNvPr id="15" name="Copyright"/>
          <p:cNvSpPr txBox="1"/>
          <p:nvPr userDrawn="1"/>
        </p:nvSpPr>
        <p:spPr>
          <a:xfrm>
            <a:off x="469902" y="6477001"/>
            <a:ext cx="5355167" cy="100156"/>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Copyright © 2018 Deloitte Development LLC. All rights reserved.</a:t>
            </a:r>
          </a:p>
        </p:txBody>
      </p:sp>
      <p:sp>
        <p:nvSpPr>
          <p:cNvPr id="16" name="TextBox 15"/>
          <p:cNvSpPr txBox="1"/>
          <p:nvPr userDrawn="1"/>
        </p:nvSpPr>
        <p:spPr>
          <a:xfrm>
            <a:off x="11414126"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16F745-DD16-4F76-B3D5-DCBC0670C491}"/>
              </a:ext>
            </a:extLst>
          </p:cNvPr>
          <p:cNvSpPr>
            <a:spLocks noGrp="1"/>
          </p:cNvSpPr>
          <p:nvPr>
            <p:ph type="dt" sz="half" idx="10"/>
          </p:nvPr>
        </p:nvSpPr>
        <p:spPr/>
        <p:txBody>
          <a:bodyPr/>
          <a:lstStyle/>
          <a:p>
            <a:fld id="{991EFA5A-F2D3-483D-A245-99304F7F7E3A}" type="datetimeFigureOut">
              <a:rPr lang="en-US" smtClean="0"/>
              <a:t>4/15/2021</a:t>
            </a:fld>
            <a:endParaRPr lang="en-US"/>
          </a:p>
        </p:txBody>
      </p:sp>
      <p:sp>
        <p:nvSpPr>
          <p:cNvPr id="3" name="Footer Placeholder 2">
            <a:extLst>
              <a:ext uri="{FF2B5EF4-FFF2-40B4-BE49-F238E27FC236}">
                <a16:creationId xmlns:a16="http://schemas.microsoft.com/office/drawing/2014/main" id="{7C2D34C5-184A-48B8-A545-C2B6283191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A09EE5-AB9B-4908-A169-B29EE0CBC128}"/>
              </a:ext>
            </a:extLst>
          </p:cNvPr>
          <p:cNvSpPr>
            <a:spLocks noGrp="1"/>
          </p:cNvSpPr>
          <p:nvPr>
            <p:ph type="sldNum" sz="quarter" idx="12"/>
          </p:nvPr>
        </p:nvSpPr>
        <p:spPr/>
        <p:txBody>
          <a:bodyPr/>
          <a:lstStyle/>
          <a:p>
            <a:fld id="{302AAAF1-C44B-4BF1-AA4E-26C18A06B1B6}" type="slidenum">
              <a:rPr lang="en-US" smtClean="0"/>
              <a:t>‹#›</a:t>
            </a:fld>
            <a:endParaRPr lang="en-US"/>
          </a:p>
        </p:txBody>
      </p:sp>
    </p:spTree>
    <p:extLst>
      <p:ext uri="{BB962C8B-B14F-4D97-AF65-F5344CB8AC3E}">
        <p14:creationId xmlns:p14="http://schemas.microsoft.com/office/powerpoint/2010/main" val="394041396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1" y="1590677"/>
            <a:ext cx="9029604" cy="4708525"/>
          </a:xfrm>
          <a:prstGeom prst="rect">
            <a:avLst/>
          </a:prstGeom>
        </p:spPr>
        <p:txBody>
          <a:bodyPr>
            <a:noAutofit/>
          </a:bodyPr>
          <a:lstStyle>
            <a:lvl1pPr>
              <a:spcBef>
                <a:spcPts val="4800"/>
              </a:spcBef>
              <a:defRPr sz="2800">
                <a:solidFill>
                  <a:schemeClr val="tx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1" y="1665291"/>
            <a:ext cx="9348787" cy="4633910"/>
          </a:xfrm>
          <a:prstGeom prst="rect">
            <a:avLst/>
          </a:prstGeom>
        </p:spPr>
        <p:txBody>
          <a:bodyPr/>
          <a:lstStyle>
            <a:lvl1pPr>
              <a:tabLst>
                <a:tab pos="8972102" algn="r"/>
              </a:tabLst>
              <a:defRPr/>
            </a:lvl1pPr>
            <a:lvl2pPr>
              <a:tabLst>
                <a:tab pos="8972102" algn="r"/>
              </a:tabLst>
              <a:defRPr/>
            </a:lvl2pPr>
            <a:lvl3pPr>
              <a:tabLst>
                <a:tab pos="8972102" algn="r"/>
              </a:tabLst>
              <a:defRPr/>
            </a:lvl3pPr>
            <a:lvl4pPr>
              <a:tabLst>
                <a:tab pos="8972102" algn="r"/>
              </a:tabLst>
              <a:defRPr/>
            </a:lvl4pPr>
            <a:lvl5pPr>
              <a:tabLst>
                <a:tab pos="6705264" algn="r"/>
              </a:tabLst>
              <a:defRPr baseline="0"/>
            </a:lvl5pPr>
            <a:lvl6pPr>
              <a:tabLst>
                <a:tab pos="8972102" algn="r"/>
              </a:tabLst>
              <a:defRPr/>
            </a:lvl6pPr>
            <a:lvl7pPr>
              <a:tabLst>
                <a:tab pos="8972102" algn="r"/>
              </a:tabLst>
              <a:defRPr/>
            </a:lvl7pPr>
            <a:lvl8pPr>
              <a:tabLst>
                <a:tab pos="8972102" algn="r"/>
              </a:tabLst>
              <a:defRPr/>
            </a:lvl8pPr>
            <a:lvl9pPr>
              <a:tabLst>
                <a:tab pos="8972102"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6997" indent="-126997" algn="l">
              <a:buClrTx/>
              <a:buSzPct val="100000"/>
              <a:buFont typeface="Arial" panose="020B0604020202020204" pitchFamily="34" charset="0"/>
              <a:buChar char="•"/>
              <a:defRPr/>
            </a:lvl2pPr>
            <a:lvl3pPr marL="279393" indent="-126997" algn="l">
              <a:buClrTx/>
              <a:buSzPct val="100000"/>
              <a:buFont typeface="Arial" panose="020B0604020202020204" pitchFamily="34" charset="0"/>
              <a:buChar char="−"/>
              <a:defRPr/>
            </a:lvl3pPr>
            <a:lvl4pPr marL="431789" indent="-126997" algn="l">
              <a:buClrTx/>
              <a:buSzPct val="100000"/>
              <a:buFont typeface="Arial" panose="020B0604020202020204" pitchFamily="34" charset="0"/>
              <a:buChar char="◦"/>
              <a:defRPr/>
            </a:lvl4pPr>
            <a:lvl5pPr marL="584185" indent="-126997"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4"/>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3"/>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2001"/>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2000"/>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2001"/>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8"/>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90"/>
            <a:ext cx="5328000" cy="4622507"/>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2"/>
            <a:ext cx="5328000" cy="4631795"/>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1" y="1665289"/>
            <a:ext cx="4431857" cy="4633913"/>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5"/>
            <a:ext cx="6240000" cy="4598989"/>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264" algn="r"/>
              </a:tabLst>
              <a:defRPr sz="1600"/>
            </a:lvl1pPr>
            <a:lvl2pPr>
              <a:tabLst>
                <a:tab pos="6705264" algn="r"/>
              </a:tabLst>
              <a:defRPr sz="1600"/>
            </a:lvl2pPr>
            <a:lvl3pPr>
              <a:tabLst>
                <a:tab pos="6705264" algn="r"/>
              </a:tabLst>
              <a:defRPr sz="1600"/>
            </a:lvl3pPr>
            <a:lvl4pPr>
              <a:tabLst>
                <a:tab pos="6705264" algn="r"/>
              </a:tabLst>
              <a:defRPr sz="1600"/>
            </a:lvl4pPr>
            <a:lvl5pPr>
              <a:tabLst>
                <a:tab pos="6705264"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264" algn="r"/>
              </a:tabLst>
              <a:defRPr sz="1600"/>
            </a:lvl1pPr>
            <a:lvl2pPr>
              <a:tabLst>
                <a:tab pos="6705264" algn="r"/>
              </a:tabLst>
              <a:defRPr sz="1600"/>
            </a:lvl2pPr>
            <a:lvl3pPr>
              <a:tabLst>
                <a:tab pos="6705264" algn="r"/>
              </a:tabLst>
              <a:defRPr sz="1600"/>
            </a:lvl3pPr>
            <a:lvl4pPr>
              <a:tabLst>
                <a:tab pos="6705264" algn="r"/>
              </a:tabLst>
              <a:defRPr sz="1600"/>
            </a:lvl4pPr>
            <a:lvl5pPr>
              <a:tabLst>
                <a:tab pos="6705264"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2E8F-F8C1-4865-A451-839A6BCA2B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AC173D-C6FC-4D55-A29E-53165840D43F}"/>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5DA723-7070-4C24-BE72-5920DE271217}"/>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3EFC3-A97D-4AC1-9DB8-18EDAA64542C}"/>
              </a:ext>
            </a:extLst>
          </p:cNvPr>
          <p:cNvSpPr>
            <a:spLocks noGrp="1"/>
          </p:cNvSpPr>
          <p:nvPr>
            <p:ph type="dt" sz="half" idx="10"/>
          </p:nvPr>
        </p:nvSpPr>
        <p:spPr/>
        <p:txBody>
          <a:bodyPr/>
          <a:lstStyle/>
          <a:p>
            <a:fld id="{991EFA5A-F2D3-483D-A245-99304F7F7E3A}" type="datetimeFigureOut">
              <a:rPr lang="en-US" smtClean="0"/>
              <a:t>4/15/2021</a:t>
            </a:fld>
            <a:endParaRPr lang="en-US"/>
          </a:p>
        </p:txBody>
      </p:sp>
      <p:sp>
        <p:nvSpPr>
          <p:cNvPr id="6" name="Footer Placeholder 5">
            <a:extLst>
              <a:ext uri="{FF2B5EF4-FFF2-40B4-BE49-F238E27FC236}">
                <a16:creationId xmlns:a16="http://schemas.microsoft.com/office/drawing/2014/main" id="{79DB1C20-4667-4BAE-893E-86DADBB981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FD730C-082D-4533-B03E-CB1329EE4290}"/>
              </a:ext>
            </a:extLst>
          </p:cNvPr>
          <p:cNvSpPr>
            <a:spLocks noGrp="1"/>
          </p:cNvSpPr>
          <p:nvPr>
            <p:ph type="sldNum" sz="quarter" idx="12"/>
          </p:nvPr>
        </p:nvSpPr>
        <p:spPr/>
        <p:txBody>
          <a:bodyPr/>
          <a:lstStyle/>
          <a:p>
            <a:fld id="{302AAAF1-C44B-4BF1-AA4E-26C18A06B1B6}" type="slidenum">
              <a:rPr lang="en-US" smtClean="0"/>
              <a:t>‹#›</a:t>
            </a:fld>
            <a:endParaRPr lang="en-US"/>
          </a:p>
        </p:txBody>
      </p:sp>
    </p:spTree>
    <p:extLst>
      <p:ext uri="{BB962C8B-B14F-4D97-AF65-F5344CB8AC3E}">
        <p14:creationId xmlns:p14="http://schemas.microsoft.com/office/powerpoint/2010/main" val="361940936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5" y="2125015"/>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5764"/>
            <a:ext cx="5482516" cy="420687"/>
          </a:xfrm>
        </p:spPr>
        <p:txBody>
          <a:bodyPr>
            <a:noAutofit/>
          </a:body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5" y="2125015"/>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6" y="1654030"/>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5"/>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9" y="1665290"/>
            <a:ext cx="5482517" cy="409427"/>
          </a:xfrm>
        </p:spPr>
        <p:txBody>
          <a:bodyPr>
            <a:noAutofit/>
          </a:body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8" y="1626101"/>
            <a:ext cx="4266983" cy="4673101"/>
          </a:xfrm>
          <a:prstGeom prst="rect">
            <a:avLst/>
          </a:prstGeom>
        </p:spPr>
        <p:txBody>
          <a:bodyPr>
            <a:noAutofit/>
          </a:bodyPr>
          <a:lstStyle>
            <a:lvl1pPr>
              <a:tabLst>
                <a:tab pos="6705264" algn="r"/>
              </a:tabLst>
              <a:defRPr sz="2400">
                <a:solidFill>
                  <a:schemeClr val="accent3"/>
                </a:solidFill>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7" cy="4633913"/>
          </a:xfrm>
          <a:prstGeom prst="rect">
            <a:avLst/>
          </a:prstGeom>
        </p:spPr>
        <p:txBody>
          <a:bodyPr>
            <a:noAutofit/>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3"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9"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6997" indent="-126997" algn="l">
              <a:spcAft>
                <a:spcPts val="0"/>
              </a:spcAft>
              <a:buClrTx/>
              <a:buSzPct val="100000"/>
              <a:buFont typeface="Arial" panose="020B0604020202020204" pitchFamily="34" charset="0"/>
              <a:buChar char="•"/>
              <a:defRPr>
                <a:solidFill>
                  <a:schemeClr val="tx1"/>
                </a:solidFill>
              </a:defRPr>
            </a:lvl2pPr>
            <a:lvl3pPr marL="279393" indent="-126997" algn="l">
              <a:spcAft>
                <a:spcPts val="0"/>
              </a:spcAft>
              <a:buClrTx/>
              <a:buSzPct val="100000"/>
              <a:buFont typeface="Arial" panose="020B0604020202020204" pitchFamily="34" charset="0"/>
              <a:buChar char="−"/>
              <a:defRPr>
                <a:solidFill>
                  <a:schemeClr val="tx1"/>
                </a:solidFill>
              </a:defRPr>
            </a:lvl3pPr>
            <a:lvl4pPr marL="431789" indent="-126997" algn="l">
              <a:spcAft>
                <a:spcPts val="0"/>
              </a:spcAft>
              <a:buClrTx/>
              <a:buSzPct val="100000"/>
              <a:buFont typeface="Arial" panose="020B0604020202020204" pitchFamily="34" charset="0"/>
              <a:buChar char="◦"/>
              <a:defRPr>
                <a:solidFill>
                  <a:schemeClr val="tx1"/>
                </a:solidFill>
              </a:defRPr>
            </a:lvl4pPr>
            <a:lvl5pPr marL="584185" indent="-126997" algn="l">
              <a:spcAft>
                <a:spcPts val="0"/>
              </a:spcAft>
              <a:buClrTx/>
              <a:buSzPct val="100000"/>
              <a:buFont typeface="Arial" panose="020B0604020202020204" pitchFamily="34" charset="0"/>
              <a:buChar char="−"/>
              <a:defRPr baseline="0">
                <a:solidFill>
                  <a:schemeClr val="tx1"/>
                </a:solidFill>
              </a:defRPr>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6997" indent="-126997" algn="l">
              <a:spcAft>
                <a:spcPts val="0"/>
              </a:spcAft>
              <a:buClrTx/>
              <a:buSzPct val="100000"/>
              <a:buFont typeface="Arial" panose="020B0604020202020204" pitchFamily="34" charset="0"/>
              <a:buChar char="•"/>
              <a:defRPr>
                <a:solidFill>
                  <a:schemeClr val="tx1"/>
                </a:solidFill>
              </a:defRPr>
            </a:lvl2pPr>
            <a:lvl3pPr marL="279393" indent="-126997" algn="l">
              <a:spcAft>
                <a:spcPts val="0"/>
              </a:spcAft>
              <a:buClrTx/>
              <a:buSzPct val="100000"/>
              <a:buFont typeface="Arial" panose="020B0604020202020204" pitchFamily="34" charset="0"/>
              <a:buChar char="−"/>
              <a:defRPr>
                <a:solidFill>
                  <a:schemeClr val="tx1"/>
                </a:solidFill>
              </a:defRPr>
            </a:lvl3pPr>
            <a:lvl4pPr marL="431789" indent="-126997" algn="l">
              <a:spcAft>
                <a:spcPts val="0"/>
              </a:spcAft>
              <a:buClrTx/>
              <a:buSzPct val="100000"/>
              <a:buFont typeface="Arial" panose="020B0604020202020204" pitchFamily="34" charset="0"/>
              <a:buChar char="◦"/>
              <a:defRPr>
                <a:solidFill>
                  <a:schemeClr val="tx1"/>
                </a:solidFill>
              </a:defRPr>
            </a:lvl4pPr>
            <a:lvl5pPr marL="584185" indent="-126997" algn="l">
              <a:spcAft>
                <a:spcPts val="0"/>
              </a:spcAft>
              <a:buClrTx/>
              <a:buSzPct val="100000"/>
              <a:buFont typeface="Arial" panose="020B0604020202020204" pitchFamily="34" charset="0"/>
              <a:buChar char="−"/>
              <a:defRPr baseline="0">
                <a:solidFill>
                  <a:schemeClr val="tx1"/>
                </a:solidFill>
              </a:defRPr>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6997" indent="-126997" algn="l">
              <a:spcAft>
                <a:spcPts val="0"/>
              </a:spcAft>
              <a:buClrTx/>
              <a:buSzPct val="100000"/>
              <a:buFont typeface="Arial" panose="020B0604020202020204" pitchFamily="34" charset="0"/>
              <a:buChar char="•"/>
              <a:defRPr>
                <a:solidFill>
                  <a:schemeClr val="tx1"/>
                </a:solidFill>
              </a:defRPr>
            </a:lvl2pPr>
            <a:lvl3pPr marL="279393" indent="-126997" algn="l">
              <a:spcAft>
                <a:spcPts val="0"/>
              </a:spcAft>
              <a:buClrTx/>
              <a:buSzPct val="100000"/>
              <a:buFont typeface="Arial" panose="020B0604020202020204" pitchFamily="34" charset="0"/>
              <a:buChar char="−"/>
              <a:defRPr>
                <a:solidFill>
                  <a:schemeClr val="tx1"/>
                </a:solidFill>
              </a:defRPr>
            </a:lvl3pPr>
            <a:lvl4pPr marL="431789" indent="-126997" algn="l">
              <a:spcAft>
                <a:spcPts val="0"/>
              </a:spcAft>
              <a:buClrTx/>
              <a:buSzPct val="100000"/>
              <a:buFont typeface="Arial" panose="020B0604020202020204" pitchFamily="34" charset="0"/>
              <a:buChar char="◦"/>
              <a:defRPr>
                <a:solidFill>
                  <a:schemeClr val="tx1"/>
                </a:solidFill>
              </a:defRPr>
            </a:lvl4pPr>
            <a:lvl5pPr marL="584185" indent="-126997" algn="l">
              <a:spcAft>
                <a:spcPts val="0"/>
              </a:spcAft>
              <a:buClrTx/>
              <a:buSzPct val="100000"/>
              <a:buFont typeface="Arial" panose="020B0604020202020204" pitchFamily="34" charset="0"/>
              <a:buChar char="−"/>
              <a:defRPr baseline="0">
                <a:solidFill>
                  <a:schemeClr val="tx1"/>
                </a:solidFill>
              </a:defRPr>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6997" indent="-126997" algn="l">
              <a:spcAft>
                <a:spcPts val="0"/>
              </a:spcAft>
              <a:buClrTx/>
              <a:buSzPct val="100000"/>
              <a:buFont typeface="Arial" panose="020B0604020202020204" pitchFamily="34" charset="0"/>
              <a:buChar char="•"/>
              <a:defRPr>
                <a:solidFill>
                  <a:schemeClr val="tx1"/>
                </a:solidFill>
              </a:defRPr>
            </a:lvl2pPr>
            <a:lvl3pPr marL="279393" indent="-126997" algn="l">
              <a:spcAft>
                <a:spcPts val="0"/>
              </a:spcAft>
              <a:buClrTx/>
              <a:buSzPct val="100000"/>
              <a:buFont typeface="Arial" panose="020B0604020202020204" pitchFamily="34" charset="0"/>
              <a:buChar char="−"/>
              <a:defRPr>
                <a:solidFill>
                  <a:schemeClr val="tx1"/>
                </a:solidFill>
              </a:defRPr>
            </a:lvl3pPr>
            <a:lvl4pPr marL="431789" indent="-126997" algn="l">
              <a:spcAft>
                <a:spcPts val="0"/>
              </a:spcAft>
              <a:buClrTx/>
              <a:buSzPct val="100000"/>
              <a:buFont typeface="Arial" panose="020B0604020202020204" pitchFamily="34" charset="0"/>
              <a:buChar char="◦"/>
              <a:defRPr>
                <a:solidFill>
                  <a:schemeClr val="tx1"/>
                </a:solidFill>
              </a:defRPr>
            </a:lvl4pPr>
            <a:lvl5pPr marL="584185" indent="-126997" algn="l">
              <a:spcAft>
                <a:spcPts val="0"/>
              </a:spcAft>
              <a:buClrTx/>
              <a:buSzPct val="100000"/>
              <a:buFont typeface="Arial" panose="020B0604020202020204" pitchFamily="34" charset="0"/>
              <a:buChar char="−"/>
              <a:defRPr baseline="0">
                <a:solidFill>
                  <a:schemeClr val="tx1"/>
                </a:solidFill>
              </a:defRPr>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6997" indent="-126997"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6997" indent="-126997"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6997" indent="-126997"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6997" indent="-126997"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5" y="1700215"/>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4"/>
            <a:ext cx="3636963"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3"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5" y="3832226"/>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8"/>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4"/>
            <a:ext cx="5544000" cy="1695451"/>
          </a:xfrm>
        </p:spPr>
        <p:txBody>
          <a:bodyPr/>
          <a:lstStyle>
            <a:lvl1pPr marL="0" indent="0" algn="l">
              <a:spcAft>
                <a:spcPts val="1333"/>
              </a:spcAft>
              <a:buFontTx/>
              <a:buNone/>
              <a:defRPr b="1">
                <a:solidFill>
                  <a:schemeClr val="tx1"/>
                </a:solidFill>
              </a:defRPr>
            </a:lvl1pPr>
            <a:lvl2pPr marL="126997" indent="-126997" algn="l">
              <a:spcAft>
                <a:spcPts val="1333"/>
              </a:spcAft>
              <a:buClrTx/>
              <a:buSzPct val="100000"/>
              <a:buFont typeface="Arial" panose="020B0604020202020204" pitchFamily="34" charset="0"/>
              <a:buChar char="•"/>
              <a:defRPr>
                <a:solidFill>
                  <a:schemeClr val="tx1"/>
                </a:solidFill>
              </a:defRPr>
            </a:lvl2pPr>
            <a:lvl3pPr marL="279393" indent="-126997" algn="l">
              <a:spcAft>
                <a:spcPts val="1333"/>
              </a:spcAft>
              <a:buClrTx/>
              <a:buSzPct val="100000"/>
              <a:buFont typeface="Arial" panose="020B0604020202020204" pitchFamily="34" charset="0"/>
              <a:buChar char="−"/>
              <a:defRPr>
                <a:solidFill>
                  <a:schemeClr val="tx1"/>
                </a:solidFill>
              </a:defRPr>
            </a:lvl3pPr>
            <a:lvl4pPr marL="431789" indent="-126997" algn="l">
              <a:spcAft>
                <a:spcPts val="1333"/>
              </a:spcAft>
              <a:buClrTx/>
              <a:buSzPct val="100000"/>
              <a:buFont typeface="Arial" panose="020B0604020202020204" pitchFamily="34" charset="0"/>
              <a:buChar char="◦"/>
              <a:defRPr>
                <a:solidFill>
                  <a:schemeClr val="tx1"/>
                </a:solidFill>
              </a:defRPr>
            </a:lvl4pPr>
            <a:lvl5pPr marL="584185" indent="-126997" algn="l">
              <a:spcAft>
                <a:spcPts val="1333"/>
              </a:spcAft>
              <a:buClrTx/>
              <a:buSzPct val="100000"/>
              <a:buFont typeface="Arial" panose="020B0604020202020204" pitchFamily="34" charset="0"/>
              <a:buChar char="−"/>
              <a:defRPr baseline="0">
                <a:solidFill>
                  <a:schemeClr val="tx1"/>
                </a:solidFill>
              </a:defRPr>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3" y="1857894"/>
            <a:ext cx="5544000" cy="1695451"/>
          </a:xfrm>
        </p:spPr>
        <p:txBody>
          <a:bodyPr/>
          <a:lstStyle>
            <a:lvl1pPr marL="0" indent="0" algn="l">
              <a:spcAft>
                <a:spcPts val="1333"/>
              </a:spcAft>
              <a:buFontTx/>
              <a:buNone/>
              <a:defRPr b="1">
                <a:solidFill>
                  <a:schemeClr val="tx1"/>
                </a:solidFill>
              </a:defRPr>
            </a:lvl1pPr>
            <a:lvl2pPr marL="126997" indent="-126997" algn="l">
              <a:spcAft>
                <a:spcPts val="1333"/>
              </a:spcAft>
              <a:buClrTx/>
              <a:buSzPct val="100000"/>
              <a:buFont typeface="Arial" panose="020B0604020202020204" pitchFamily="34" charset="0"/>
              <a:buChar char="•"/>
              <a:defRPr>
                <a:solidFill>
                  <a:schemeClr val="tx1"/>
                </a:solidFill>
              </a:defRPr>
            </a:lvl2pPr>
            <a:lvl3pPr marL="279393" indent="-126997" algn="l">
              <a:spcAft>
                <a:spcPts val="1333"/>
              </a:spcAft>
              <a:buClrTx/>
              <a:buSzPct val="100000"/>
              <a:buFont typeface="Arial" panose="020B0604020202020204" pitchFamily="34" charset="0"/>
              <a:buChar char="−"/>
              <a:defRPr>
                <a:solidFill>
                  <a:schemeClr val="tx1"/>
                </a:solidFill>
              </a:defRPr>
            </a:lvl3pPr>
            <a:lvl4pPr marL="431789" indent="-126997" algn="l">
              <a:spcAft>
                <a:spcPts val="1333"/>
              </a:spcAft>
              <a:buClrTx/>
              <a:buSzPct val="100000"/>
              <a:buFont typeface="Arial" panose="020B0604020202020204" pitchFamily="34" charset="0"/>
              <a:buChar char="◦"/>
              <a:defRPr>
                <a:solidFill>
                  <a:schemeClr val="tx1"/>
                </a:solidFill>
              </a:defRPr>
            </a:lvl4pPr>
            <a:lvl5pPr marL="584185" indent="-126997" algn="l">
              <a:spcAft>
                <a:spcPts val="1333"/>
              </a:spcAft>
              <a:buClrTx/>
              <a:buSzPct val="100000"/>
              <a:buFont typeface="Arial" panose="020B0604020202020204" pitchFamily="34" charset="0"/>
              <a:buChar char="−"/>
              <a:defRPr baseline="0">
                <a:solidFill>
                  <a:schemeClr val="tx1"/>
                </a:solidFill>
              </a:defRPr>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7" y="1857894"/>
            <a:ext cx="1244161" cy="549275"/>
          </a:xfrm>
        </p:spPr>
        <p:txBody>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9"/>
            <a:ext cx="1244907" cy="549275"/>
          </a:xfrm>
        </p:spPr>
        <p:txBody>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4"/>
            <a:ext cx="5544000" cy="1695451"/>
          </a:xfrm>
        </p:spPr>
        <p:txBody>
          <a:bodyPr>
            <a:noAutofit/>
          </a:bodyPr>
          <a:lstStyle>
            <a:lvl1pPr marL="0" indent="0">
              <a:spcAft>
                <a:spcPts val="1333"/>
              </a:spcAft>
              <a:defRPr b="1">
                <a:solidFill>
                  <a:schemeClr val="tx1"/>
                </a:solidFill>
              </a:defRPr>
            </a:lvl1pPr>
            <a:lvl2pPr marL="126997" indent="-126997" algn="l">
              <a:spcAft>
                <a:spcPts val="1333"/>
              </a:spcAft>
              <a:buClrTx/>
              <a:buSzPct val="100000"/>
              <a:buFont typeface="Arial" panose="020B0604020202020204" pitchFamily="34" charset="0"/>
              <a:buChar char="•"/>
              <a:defRPr>
                <a:solidFill>
                  <a:schemeClr val="tx1"/>
                </a:solidFill>
              </a:defRPr>
            </a:lvl2pPr>
            <a:lvl3pPr marL="279393" indent="-126997" algn="l">
              <a:spcAft>
                <a:spcPts val="1333"/>
              </a:spcAft>
              <a:buClrTx/>
              <a:buSzPct val="100000"/>
              <a:buFont typeface="Arial" panose="020B0604020202020204" pitchFamily="34" charset="0"/>
              <a:buChar char="−"/>
              <a:defRPr>
                <a:solidFill>
                  <a:schemeClr val="tx1"/>
                </a:solidFill>
              </a:defRPr>
            </a:lvl3pPr>
            <a:lvl4pPr marL="431789" indent="-126997" algn="l">
              <a:spcAft>
                <a:spcPts val="1333"/>
              </a:spcAft>
              <a:buClrTx/>
              <a:buSzPct val="100000"/>
              <a:buFont typeface="Arial" panose="020B0604020202020204" pitchFamily="34" charset="0"/>
              <a:buChar char="◦"/>
              <a:defRPr>
                <a:solidFill>
                  <a:schemeClr val="tx1"/>
                </a:solidFill>
              </a:defRPr>
            </a:lvl4pPr>
            <a:lvl5pPr marL="584185" indent="-126997" algn="l">
              <a:spcAft>
                <a:spcPts val="1333"/>
              </a:spcAft>
              <a:buClrTx/>
              <a:buSzPct val="100000"/>
              <a:buFont typeface="Arial" panose="020B0604020202020204" pitchFamily="34" charset="0"/>
              <a:buChar char="−"/>
              <a:defRPr baseline="0">
                <a:solidFill>
                  <a:schemeClr val="tx1"/>
                </a:solidFill>
              </a:defRPr>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3" y="1857894"/>
            <a:ext cx="5544000" cy="1695451"/>
          </a:xfrm>
        </p:spPr>
        <p:txBody>
          <a:bodyPr>
            <a:noAutofit/>
          </a:bodyPr>
          <a:lstStyle>
            <a:lvl1pPr marL="0" indent="0">
              <a:spcAft>
                <a:spcPts val="1333"/>
              </a:spcAft>
              <a:defRPr b="1">
                <a:solidFill>
                  <a:schemeClr val="tx1"/>
                </a:solidFill>
              </a:defRPr>
            </a:lvl1pPr>
            <a:lvl2pPr marL="126997" indent="-126997" algn="l">
              <a:spcAft>
                <a:spcPts val="1333"/>
              </a:spcAft>
              <a:buClrTx/>
              <a:buSzPct val="100000"/>
              <a:buFont typeface="Arial" panose="020B0604020202020204" pitchFamily="34" charset="0"/>
              <a:buChar char="•"/>
              <a:defRPr>
                <a:solidFill>
                  <a:schemeClr val="tx1"/>
                </a:solidFill>
              </a:defRPr>
            </a:lvl2pPr>
            <a:lvl3pPr marL="279393" indent="-126997" algn="l">
              <a:spcAft>
                <a:spcPts val="1333"/>
              </a:spcAft>
              <a:buClrTx/>
              <a:buSzPct val="100000"/>
              <a:buFont typeface="Arial" panose="020B0604020202020204" pitchFamily="34" charset="0"/>
              <a:buChar char="−"/>
              <a:defRPr>
                <a:solidFill>
                  <a:schemeClr val="tx1"/>
                </a:solidFill>
              </a:defRPr>
            </a:lvl3pPr>
            <a:lvl4pPr marL="431789" indent="-126997" algn="l">
              <a:spcAft>
                <a:spcPts val="1333"/>
              </a:spcAft>
              <a:buClrTx/>
              <a:buSzPct val="100000"/>
              <a:buFont typeface="Arial" panose="020B0604020202020204" pitchFamily="34" charset="0"/>
              <a:buChar char="◦"/>
              <a:defRPr>
                <a:solidFill>
                  <a:schemeClr val="tx1"/>
                </a:solidFill>
              </a:defRPr>
            </a:lvl4pPr>
            <a:lvl5pPr marL="584185" indent="-126997" algn="l">
              <a:spcAft>
                <a:spcPts val="1333"/>
              </a:spcAft>
              <a:buClrTx/>
              <a:buSzPct val="100000"/>
              <a:buFont typeface="Arial" panose="020B0604020202020204" pitchFamily="34" charset="0"/>
              <a:buChar char="−"/>
              <a:defRPr baseline="0">
                <a:solidFill>
                  <a:schemeClr val="tx1"/>
                </a:solidFill>
              </a:defRPr>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7" y="1857894"/>
            <a:ext cx="1244161"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3"/>
            <a:ext cx="5544000" cy="1695451"/>
          </a:xfrm>
        </p:spPr>
        <p:txBody>
          <a:bodyPr>
            <a:noAutofit/>
          </a:bodyPr>
          <a:lstStyle>
            <a:lvl1pPr marL="0" indent="0">
              <a:spcAft>
                <a:spcPts val="1333"/>
              </a:spcAft>
              <a:defRPr b="1">
                <a:solidFill>
                  <a:schemeClr val="tx1"/>
                </a:solidFill>
              </a:defRPr>
            </a:lvl1pPr>
            <a:lvl2pPr marL="126997" indent="-126997" algn="l">
              <a:spcAft>
                <a:spcPts val="1333"/>
              </a:spcAft>
              <a:buClrTx/>
              <a:buSzPct val="100000"/>
              <a:buFont typeface="Arial" panose="020B0604020202020204" pitchFamily="34" charset="0"/>
              <a:buChar char="•"/>
              <a:defRPr>
                <a:solidFill>
                  <a:schemeClr val="tx1"/>
                </a:solidFill>
              </a:defRPr>
            </a:lvl2pPr>
            <a:lvl3pPr marL="279393" indent="-126997" algn="l">
              <a:spcAft>
                <a:spcPts val="1333"/>
              </a:spcAft>
              <a:buClrTx/>
              <a:buSzPct val="100000"/>
              <a:buFont typeface="Arial" panose="020B0604020202020204" pitchFamily="34" charset="0"/>
              <a:buChar char="−"/>
              <a:defRPr>
                <a:solidFill>
                  <a:schemeClr val="tx1"/>
                </a:solidFill>
              </a:defRPr>
            </a:lvl3pPr>
            <a:lvl4pPr marL="431789" indent="-126997" algn="l">
              <a:spcAft>
                <a:spcPts val="1333"/>
              </a:spcAft>
              <a:buClrTx/>
              <a:buSzPct val="100000"/>
              <a:buFont typeface="Arial" panose="020B0604020202020204" pitchFamily="34" charset="0"/>
              <a:buChar char="◦"/>
              <a:defRPr>
                <a:solidFill>
                  <a:schemeClr val="tx1"/>
                </a:solidFill>
              </a:defRPr>
            </a:lvl4pPr>
            <a:lvl5pPr marL="584185" indent="-126997" algn="l">
              <a:spcAft>
                <a:spcPts val="1333"/>
              </a:spcAft>
              <a:buClrTx/>
              <a:buSzPct val="100000"/>
              <a:buFont typeface="Arial" panose="020B0604020202020204" pitchFamily="34" charset="0"/>
              <a:buChar char="−"/>
              <a:defRPr baseline="0">
                <a:solidFill>
                  <a:schemeClr val="tx1"/>
                </a:solidFill>
              </a:defRPr>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3"/>
            <a:ext cx="5544000" cy="1695451"/>
          </a:xfrm>
        </p:spPr>
        <p:txBody>
          <a:bodyPr>
            <a:noAutofit/>
          </a:bodyPr>
          <a:lstStyle>
            <a:lvl1pPr marL="0" indent="0">
              <a:spcAft>
                <a:spcPts val="1333"/>
              </a:spcAft>
              <a:defRPr b="1">
                <a:solidFill>
                  <a:schemeClr val="tx1"/>
                </a:solidFill>
              </a:defRPr>
            </a:lvl1pPr>
            <a:lvl2pPr marL="126997" indent="-126997" algn="l">
              <a:spcAft>
                <a:spcPts val="1333"/>
              </a:spcAft>
              <a:buClrTx/>
              <a:buSzPct val="100000"/>
              <a:buFont typeface="Arial" panose="020B0604020202020204" pitchFamily="34" charset="0"/>
              <a:buChar char="•"/>
              <a:defRPr>
                <a:solidFill>
                  <a:schemeClr val="tx1"/>
                </a:solidFill>
              </a:defRPr>
            </a:lvl2pPr>
            <a:lvl3pPr marL="279393" indent="-126997" algn="l">
              <a:spcAft>
                <a:spcPts val="1333"/>
              </a:spcAft>
              <a:buClrTx/>
              <a:buSzPct val="100000"/>
              <a:buFont typeface="Arial" panose="020B0604020202020204" pitchFamily="34" charset="0"/>
              <a:buChar char="−"/>
              <a:defRPr>
                <a:solidFill>
                  <a:schemeClr val="tx1"/>
                </a:solidFill>
              </a:defRPr>
            </a:lvl3pPr>
            <a:lvl4pPr marL="431789" indent="-126997" algn="l">
              <a:spcAft>
                <a:spcPts val="1333"/>
              </a:spcAft>
              <a:buClrTx/>
              <a:buSzPct val="100000"/>
              <a:buFont typeface="Arial" panose="020B0604020202020204" pitchFamily="34" charset="0"/>
              <a:buChar char="◦"/>
              <a:defRPr>
                <a:solidFill>
                  <a:schemeClr val="tx1"/>
                </a:solidFill>
              </a:defRPr>
            </a:lvl4pPr>
            <a:lvl5pPr marL="584185" indent="-126997" algn="l">
              <a:spcAft>
                <a:spcPts val="1333"/>
              </a:spcAft>
              <a:buClrTx/>
              <a:buSzPct val="100000"/>
              <a:buFont typeface="Arial" panose="020B0604020202020204" pitchFamily="34" charset="0"/>
              <a:buChar char="−"/>
              <a:defRPr baseline="0">
                <a:solidFill>
                  <a:schemeClr val="tx1"/>
                </a:solidFill>
              </a:defRPr>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7" y="4249685"/>
            <a:ext cx="1274916"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11"/>
            <a:ext cx="1244160"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9"/>
            <a:ext cx="1244907"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1" y="1705968"/>
            <a:ext cx="3627439"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7"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6997" indent="-126997" algn="l">
              <a:spcAft>
                <a:spcPts val="1333"/>
              </a:spcAft>
              <a:buClrTx/>
              <a:buSzPct val="100000"/>
              <a:buFont typeface="Arial" panose="020B0604020202020204" pitchFamily="34" charset="0"/>
              <a:buChar char="•"/>
              <a:defRPr>
                <a:solidFill>
                  <a:schemeClr val="tx1"/>
                </a:solidFill>
              </a:defRPr>
            </a:lvl2pPr>
            <a:lvl3pPr marL="279393" indent="-126997" algn="l">
              <a:spcAft>
                <a:spcPts val="1333"/>
              </a:spcAft>
              <a:buClrTx/>
              <a:buSzPct val="100000"/>
              <a:buFont typeface="Arial" panose="020B0604020202020204" pitchFamily="34" charset="0"/>
              <a:buChar char="−"/>
              <a:defRPr>
                <a:solidFill>
                  <a:schemeClr val="tx1"/>
                </a:solidFill>
              </a:defRPr>
            </a:lvl3pPr>
            <a:lvl4pPr marL="431789" indent="-126997" algn="l">
              <a:spcAft>
                <a:spcPts val="1333"/>
              </a:spcAft>
              <a:buClrTx/>
              <a:buSzPct val="100000"/>
              <a:buFont typeface="Arial" panose="020B0604020202020204" pitchFamily="34" charset="0"/>
              <a:buChar char="◦"/>
              <a:defRPr>
                <a:solidFill>
                  <a:schemeClr val="tx1"/>
                </a:solidFill>
              </a:defRPr>
            </a:lvl4pPr>
            <a:lvl5pPr marL="584185" indent="-126997" algn="l">
              <a:spcAft>
                <a:spcPts val="1333"/>
              </a:spcAft>
              <a:buClrTx/>
              <a:buSzPct val="100000"/>
              <a:buFont typeface="Arial" panose="020B0604020202020204" pitchFamily="34" charset="0"/>
              <a:buChar char="−"/>
              <a:defRPr baseline="0">
                <a:solidFill>
                  <a:schemeClr val="tx1"/>
                </a:solidFill>
              </a:defRPr>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1" y="1851441"/>
            <a:ext cx="3627439" cy="3845755"/>
          </a:xfrm>
        </p:spPr>
        <p:txBody>
          <a:bodyPr/>
          <a:lstStyle>
            <a:lvl1pPr marL="0" indent="0" algn="l">
              <a:buFontTx/>
              <a:buNone/>
              <a:defRPr b="1">
                <a:solidFill>
                  <a:schemeClr val="tx1"/>
                </a:solidFill>
              </a:defRPr>
            </a:lvl1pPr>
            <a:lvl2pPr marL="126997" indent="-126997" algn="l">
              <a:spcAft>
                <a:spcPts val="1333"/>
              </a:spcAft>
              <a:buClrTx/>
              <a:buSzPct val="100000"/>
              <a:buFont typeface="Arial" panose="020B0604020202020204" pitchFamily="34" charset="0"/>
              <a:buChar char="•"/>
              <a:defRPr>
                <a:solidFill>
                  <a:schemeClr val="tx1"/>
                </a:solidFill>
              </a:defRPr>
            </a:lvl2pPr>
            <a:lvl3pPr marL="279393" indent="-126997" algn="l">
              <a:spcAft>
                <a:spcPts val="1333"/>
              </a:spcAft>
              <a:buClrTx/>
              <a:buSzPct val="100000"/>
              <a:buFont typeface="Arial" panose="020B0604020202020204" pitchFamily="34" charset="0"/>
              <a:buChar char="−"/>
              <a:defRPr>
                <a:solidFill>
                  <a:schemeClr val="tx1"/>
                </a:solidFill>
              </a:defRPr>
            </a:lvl3pPr>
            <a:lvl4pPr marL="431789" indent="-126997" algn="l">
              <a:spcAft>
                <a:spcPts val="1333"/>
              </a:spcAft>
              <a:buClrTx/>
              <a:buSzPct val="100000"/>
              <a:buFont typeface="Arial" panose="020B0604020202020204" pitchFamily="34" charset="0"/>
              <a:buChar char="◦"/>
              <a:defRPr>
                <a:solidFill>
                  <a:schemeClr val="tx1"/>
                </a:solidFill>
              </a:defRPr>
            </a:lvl4pPr>
            <a:lvl5pPr marL="584185" indent="-126997" algn="l">
              <a:spcAft>
                <a:spcPts val="1333"/>
              </a:spcAft>
              <a:buClrTx/>
              <a:buSzPct val="100000"/>
              <a:buFont typeface="Arial" panose="020B0604020202020204" pitchFamily="34" charset="0"/>
              <a:buChar char="−"/>
              <a:defRPr baseline="0">
                <a:solidFill>
                  <a:schemeClr val="tx1"/>
                </a:solidFill>
              </a:defRPr>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7" y="1851441"/>
            <a:ext cx="3629025" cy="3845755"/>
          </a:xfrm>
        </p:spPr>
        <p:txBody>
          <a:bodyPr/>
          <a:lstStyle>
            <a:lvl1pPr marL="0" indent="0" algn="l">
              <a:buFontTx/>
              <a:buNone/>
              <a:defRPr b="1">
                <a:solidFill>
                  <a:schemeClr val="tx1"/>
                </a:solidFill>
              </a:defRPr>
            </a:lvl1pPr>
            <a:lvl2pPr marL="126997" indent="-126997" algn="l">
              <a:spcAft>
                <a:spcPts val="1333"/>
              </a:spcAft>
              <a:buClrTx/>
              <a:buSzPct val="100000"/>
              <a:buFont typeface="Arial" panose="020B0604020202020204" pitchFamily="34" charset="0"/>
              <a:buChar char="•"/>
              <a:defRPr>
                <a:solidFill>
                  <a:schemeClr val="tx1"/>
                </a:solidFill>
              </a:defRPr>
            </a:lvl2pPr>
            <a:lvl3pPr marL="279393" indent="-126997" algn="l">
              <a:spcAft>
                <a:spcPts val="1333"/>
              </a:spcAft>
              <a:buClrTx/>
              <a:buSzPct val="100000"/>
              <a:buFont typeface="Arial" panose="020B0604020202020204" pitchFamily="34" charset="0"/>
              <a:buChar char="−"/>
              <a:defRPr>
                <a:solidFill>
                  <a:schemeClr val="tx1"/>
                </a:solidFill>
              </a:defRPr>
            </a:lvl3pPr>
            <a:lvl4pPr marL="431789" indent="-126997" algn="l">
              <a:spcAft>
                <a:spcPts val="1333"/>
              </a:spcAft>
              <a:buClrTx/>
              <a:buSzPct val="100000"/>
              <a:buFont typeface="Arial" panose="020B0604020202020204" pitchFamily="34" charset="0"/>
              <a:buChar char="◦"/>
              <a:defRPr>
                <a:solidFill>
                  <a:schemeClr val="tx1"/>
                </a:solidFill>
              </a:defRPr>
            </a:lvl4pPr>
            <a:lvl5pPr marL="584185" indent="-126997" algn="l">
              <a:spcAft>
                <a:spcPts val="1333"/>
              </a:spcAft>
              <a:buClrTx/>
              <a:buSzPct val="100000"/>
              <a:buFont typeface="Arial" panose="020B0604020202020204" pitchFamily="34" charset="0"/>
              <a:buChar char="−"/>
              <a:defRPr baseline="0">
                <a:solidFill>
                  <a:schemeClr val="tx1"/>
                </a:solidFill>
              </a:defRPr>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AA5F0-697E-4751-8A15-AA5ECE90C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44DA9A-5A11-463E-9AEE-DC212049FB9C}"/>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F9735DA5-A147-4036-B5D3-E2D427DEA802}"/>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040C80-0872-4676-A140-91E7356CA2DF}"/>
              </a:ext>
            </a:extLst>
          </p:cNvPr>
          <p:cNvSpPr>
            <a:spLocks noGrp="1"/>
          </p:cNvSpPr>
          <p:nvPr>
            <p:ph type="dt" sz="half" idx="10"/>
          </p:nvPr>
        </p:nvSpPr>
        <p:spPr/>
        <p:txBody>
          <a:bodyPr/>
          <a:lstStyle/>
          <a:p>
            <a:fld id="{991EFA5A-F2D3-483D-A245-99304F7F7E3A}" type="datetimeFigureOut">
              <a:rPr lang="en-US" smtClean="0"/>
              <a:t>4/15/2021</a:t>
            </a:fld>
            <a:endParaRPr lang="en-US"/>
          </a:p>
        </p:txBody>
      </p:sp>
      <p:sp>
        <p:nvSpPr>
          <p:cNvPr id="6" name="Footer Placeholder 5">
            <a:extLst>
              <a:ext uri="{FF2B5EF4-FFF2-40B4-BE49-F238E27FC236}">
                <a16:creationId xmlns:a16="http://schemas.microsoft.com/office/drawing/2014/main" id="{58790447-9241-46AE-A069-F3CFF2F329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AC7B4A-61D1-4686-B4C1-DB5970343B74}"/>
              </a:ext>
            </a:extLst>
          </p:cNvPr>
          <p:cNvSpPr>
            <a:spLocks noGrp="1"/>
          </p:cNvSpPr>
          <p:nvPr>
            <p:ph type="sldNum" sz="quarter" idx="12"/>
          </p:nvPr>
        </p:nvSpPr>
        <p:spPr/>
        <p:txBody>
          <a:bodyPr/>
          <a:lstStyle/>
          <a:p>
            <a:fld id="{302AAAF1-C44B-4BF1-AA4E-26C18A06B1B6}" type="slidenum">
              <a:rPr lang="en-US" smtClean="0"/>
              <a:t>‹#›</a:t>
            </a:fld>
            <a:endParaRPr lang="en-US"/>
          </a:p>
        </p:txBody>
      </p:sp>
    </p:spTree>
    <p:extLst>
      <p:ext uri="{BB962C8B-B14F-4D97-AF65-F5344CB8AC3E}">
        <p14:creationId xmlns:p14="http://schemas.microsoft.com/office/powerpoint/2010/main" val="347372942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6997" indent="-126997" algn="l">
              <a:spcAft>
                <a:spcPts val="1333"/>
              </a:spcAft>
              <a:buClrTx/>
              <a:buSzPct val="100000"/>
              <a:buFont typeface="Arial" panose="020B0604020202020204" pitchFamily="34" charset="0"/>
              <a:buChar char="•"/>
              <a:defRPr>
                <a:solidFill>
                  <a:schemeClr val="tx1"/>
                </a:solidFill>
              </a:defRPr>
            </a:lvl2pPr>
            <a:lvl3pPr marL="279393" indent="-126997" algn="l">
              <a:spcAft>
                <a:spcPts val="1333"/>
              </a:spcAft>
              <a:buClrTx/>
              <a:buSzPct val="100000"/>
              <a:buFont typeface="Arial" panose="020B0604020202020204" pitchFamily="34" charset="0"/>
              <a:buChar char="−"/>
              <a:defRPr>
                <a:solidFill>
                  <a:schemeClr val="tx1"/>
                </a:solidFill>
              </a:defRPr>
            </a:lvl3pPr>
            <a:lvl4pPr marL="431789" indent="-126997" algn="l">
              <a:spcAft>
                <a:spcPts val="1333"/>
              </a:spcAft>
              <a:buClrTx/>
              <a:buSzPct val="100000"/>
              <a:buFont typeface="Arial" panose="020B0604020202020204" pitchFamily="34" charset="0"/>
              <a:buChar char="◦"/>
              <a:defRPr>
                <a:solidFill>
                  <a:schemeClr val="tx1"/>
                </a:solidFill>
              </a:defRPr>
            </a:lvl4pPr>
            <a:lvl5pPr marL="584185" indent="-126997" algn="l">
              <a:spcAft>
                <a:spcPts val="1333"/>
              </a:spcAft>
              <a:buClrTx/>
              <a:buSzPct val="100000"/>
              <a:buFont typeface="Arial" panose="020B0604020202020204" pitchFamily="34" charset="0"/>
              <a:buChar char="−"/>
              <a:defRPr baseline="0">
                <a:solidFill>
                  <a:schemeClr val="tx1"/>
                </a:solidFill>
              </a:defRPr>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6997" indent="-126997" algn="l">
              <a:spcAft>
                <a:spcPts val="1333"/>
              </a:spcAft>
              <a:buClrTx/>
              <a:buSzPct val="100000"/>
              <a:buFont typeface="Arial" panose="020B0604020202020204" pitchFamily="34" charset="0"/>
              <a:buChar char="•"/>
              <a:defRPr>
                <a:solidFill>
                  <a:schemeClr val="tx1"/>
                </a:solidFill>
              </a:defRPr>
            </a:lvl2pPr>
            <a:lvl3pPr marL="279393" indent="-126997" algn="l">
              <a:spcAft>
                <a:spcPts val="1333"/>
              </a:spcAft>
              <a:buClrTx/>
              <a:buSzPct val="100000"/>
              <a:buFont typeface="Arial" panose="020B0604020202020204" pitchFamily="34" charset="0"/>
              <a:buChar char="−"/>
              <a:defRPr>
                <a:solidFill>
                  <a:schemeClr val="tx1"/>
                </a:solidFill>
              </a:defRPr>
            </a:lvl3pPr>
            <a:lvl4pPr marL="431789" indent="-126997" algn="l">
              <a:spcAft>
                <a:spcPts val="1333"/>
              </a:spcAft>
              <a:buClrTx/>
              <a:buSzPct val="100000"/>
              <a:buFont typeface="Arial" panose="020B0604020202020204" pitchFamily="34" charset="0"/>
              <a:buChar char="◦"/>
              <a:defRPr>
                <a:solidFill>
                  <a:schemeClr val="tx1"/>
                </a:solidFill>
              </a:defRPr>
            </a:lvl4pPr>
            <a:lvl5pPr marL="584185" indent="-126997" algn="l">
              <a:spcAft>
                <a:spcPts val="1333"/>
              </a:spcAft>
              <a:buClrTx/>
              <a:buSzPct val="100000"/>
              <a:buFont typeface="Arial" panose="020B0604020202020204" pitchFamily="34" charset="0"/>
              <a:buChar char="−"/>
              <a:defRPr baseline="0">
                <a:solidFill>
                  <a:schemeClr val="tx1"/>
                </a:solidFill>
              </a:defRPr>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6997" indent="-126997" algn="l">
              <a:spcAft>
                <a:spcPts val="1333"/>
              </a:spcAft>
              <a:buClrTx/>
              <a:buSzPct val="100000"/>
              <a:buFont typeface="Arial" panose="020B0604020202020204" pitchFamily="34" charset="0"/>
              <a:buChar char="•"/>
              <a:defRPr>
                <a:solidFill>
                  <a:schemeClr val="tx1"/>
                </a:solidFill>
              </a:defRPr>
            </a:lvl2pPr>
            <a:lvl3pPr marL="279393" indent="-126997" algn="l">
              <a:spcAft>
                <a:spcPts val="1333"/>
              </a:spcAft>
              <a:buClrTx/>
              <a:buSzPct val="100000"/>
              <a:buFont typeface="Arial" panose="020B0604020202020204" pitchFamily="34" charset="0"/>
              <a:buChar char="−"/>
              <a:defRPr>
                <a:solidFill>
                  <a:schemeClr val="tx1"/>
                </a:solidFill>
              </a:defRPr>
            </a:lvl3pPr>
            <a:lvl4pPr marL="431789" indent="-126997" algn="l">
              <a:spcAft>
                <a:spcPts val="1333"/>
              </a:spcAft>
              <a:buClrTx/>
              <a:buSzPct val="100000"/>
              <a:buFont typeface="Arial" panose="020B0604020202020204" pitchFamily="34" charset="0"/>
              <a:buChar char="◦"/>
              <a:defRPr>
                <a:solidFill>
                  <a:schemeClr val="tx1"/>
                </a:solidFill>
              </a:defRPr>
            </a:lvl4pPr>
            <a:lvl5pPr marL="584185" indent="-126997" algn="l">
              <a:spcAft>
                <a:spcPts val="1333"/>
              </a:spcAft>
              <a:buClrTx/>
              <a:buSzPct val="100000"/>
              <a:buFont typeface="Arial" panose="020B0604020202020204" pitchFamily="34" charset="0"/>
              <a:buChar char="−"/>
              <a:defRPr baseline="0">
                <a:solidFill>
                  <a:schemeClr val="tx1"/>
                </a:solidFill>
              </a:defRPr>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tx1"/>
                </a:solidFill>
              </a:defRPr>
            </a:lvl1pPr>
            <a:lvl2pPr marL="126997" indent="-126997" algn="l">
              <a:spcAft>
                <a:spcPts val="1333"/>
              </a:spcAft>
              <a:buClrTx/>
              <a:buSzPct val="100000"/>
              <a:buFont typeface="Arial" panose="020B0604020202020204" pitchFamily="34" charset="0"/>
              <a:buChar char="•"/>
              <a:defRPr>
                <a:solidFill>
                  <a:schemeClr val="tx1"/>
                </a:solidFill>
              </a:defRPr>
            </a:lvl2pPr>
            <a:lvl3pPr marL="279393" indent="-126997" algn="l">
              <a:spcAft>
                <a:spcPts val="1333"/>
              </a:spcAft>
              <a:buClrTx/>
              <a:buSzPct val="100000"/>
              <a:buFont typeface="Arial" panose="020B0604020202020204" pitchFamily="34" charset="0"/>
              <a:buChar char="−"/>
              <a:defRPr>
                <a:solidFill>
                  <a:schemeClr val="tx1"/>
                </a:solidFill>
              </a:defRPr>
            </a:lvl3pPr>
            <a:lvl4pPr marL="431789" indent="-126997" algn="l">
              <a:spcAft>
                <a:spcPts val="1333"/>
              </a:spcAft>
              <a:buClrTx/>
              <a:buSzPct val="100000"/>
              <a:buFont typeface="Arial" panose="020B0604020202020204" pitchFamily="34" charset="0"/>
              <a:buChar char="◦"/>
              <a:defRPr>
                <a:solidFill>
                  <a:schemeClr val="tx1"/>
                </a:solidFill>
              </a:defRPr>
            </a:lvl4pPr>
            <a:lvl5pPr marL="584185" indent="-126997" algn="l">
              <a:spcAft>
                <a:spcPts val="1333"/>
              </a:spcAft>
              <a:buClrTx/>
              <a:buSzPct val="100000"/>
              <a:buFont typeface="Arial" panose="020B0604020202020204" pitchFamily="34" charset="0"/>
              <a:buChar char="−"/>
              <a:defRPr baseline="0">
                <a:solidFill>
                  <a:schemeClr val="tx1"/>
                </a:solidFill>
              </a:defRPr>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1_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6997" indent="-126997" algn="l">
              <a:spcAft>
                <a:spcPts val="1333"/>
              </a:spcAft>
              <a:buClrTx/>
              <a:buSzPct val="100000"/>
              <a:buFont typeface="Arial" panose="020B0604020202020204" pitchFamily="34" charset="0"/>
              <a:buChar char="•"/>
              <a:defRPr>
                <a:solidFill>
                  <a:schemeClr val="bg1"/>
                </a:solidFill>
              </a:defRPr>
            </a:lvl2pPr>
            <a:lvl3pPr marL="279393" indent="-126997" algn="l">
              <a:spcAft>
                <a:spcPts val="1333"/>
              </a:spcAft>
              <a:buClrTx/>
              <a:buSzPct val="100000"/>
              <a:buFont typeface="Arial" panose="020B0604020202020204" pitchFamily="34" charset="0"/>
              <a:buChar char="−"/>
              <a:defRPr>
                <a:solidFill>
                  <a:schemeClr val="bg1"/>
                </a:solidFill>
              </a:defRPr>
            </a:lvl3pPr>
            <a:lvl4pPr marL="431789" indent="-126997" algn="l">
              <a:spcAft>
                <a:spcPts val="1333"/>
              </a:spcAft>
              <a:buClrTx/>
              <a:buSzPct val="100000"/>
              <a:buFont typeface="Arial" panose="020B0604020202020204" pitchFamily="34" charset="0"/>
              <a:buChar char="◦"/>
              <a:defRPr>
                <a:solidFill>
                  <a:schemeClr val="bg1"/>
                </a:solidFill>
              </a:defRPr>
            </a:lvl4pPr>
            <a:lvl5pPr marL="584185" indent="-126997" algn="l">
              <a:spcAft>
                <a:spcPts val="1333"/>
              </a:spcAft>
              <a:buClrTx/>
              <a:buSzPct val="100000"/>
              <a:buFont typeface="Arial" panose="020B0604020202020204" pitchFamily="34" charset="0"/>
              <a:buChar char="−"/>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6997" indent="-126997" algn="l">
              <a:spcAft>
                <a:spcPts val="1333"/>
              </a:spcAft>
              <a:buClrTx/>
              <a:buSzPct val="100000"/>
              <a:buFont typeface="Arial" panose="020B0604020202020204" pitchFamily="34" charset="0"/>
              <a:buChar char="•"/>
              <a:defRPr>
                <a:solidFill>
                  <a:schemeClr val="bg1"/>
                </a:solidFill>
              </a:defRPr>
            </a:lvl2pPr>
            <a:lvl3pPr marL="279393" indent="-126997" algn="l">
              <a:spcAft>
                <a:spcPts val="1333"/>
              </a:spcAft>
              <a:buClrTx/>
              <a:buSzPct val="100000"/>
              <a:buFont typeface="Arial" panose="020B0604020202020204" pitchFamily="34" charset="0"/>
              <a:buChar char="−"/>
              <a:defRPr>
                <a:solidFill>
                  <a:schemeClr val="bg1"/>
                </a:solidFill>
              </a:defRPr>
            </a:lvl3pPr>
            <a:lvl4pPr marL="431789" indent="-126997" algn="l">
              <a:spcAft>
                <a:spcPts val="1333"/>
              </a:spcAft>
              <a:buClrTx/>
              <a:buSzPct val="100000"/>
              <a:buFont typeface="Arial" panose="020B0604020202020204" pitchFamily="34" charset="0"/>
              <a:buChar char="◦"/>
              <a:defRPr>
                <a:solidFill>
                  <a:schemeClr val="bg1"/>
                </a:solidFill>
              </a:defRPr>
            </a:lvl4pPr>
            <a:lvl5pPr marL="584185" indent="-126997" algn="l">
              <a:spcAft>
                <a:spcPts val="1333"/>
              </a:spcAft>
              <a:buClrTx/>
              <a:buSzPct val="100000"/>
              <a:buFont typeface="Arial" panose="020B0604020202020204" pitchFamily="34" charset="0"/>
              <a:buChar char="−"/>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6997" indent="-126997" algn="l">
              <a:spcAft>
                <a:spcPts val="1333"/>
              </a:spcAft>
              <a:buClrTx/>
              <a:buSzPct val="100000"/>
              <a:buFont typeface="Arial" panose="020B0604020202020204" pitchFamily="34" charset="0"/>
              <a:buChar char="•"/>
              <a:defRPr>
                <a:solidFill>
                  <a:schemeClr val="bg1"/>
                </a:solidFill>
              </a:defRPr>
            </a:lvl2pPr>
            <a:lvl3pPr marL="279393" indent="-126997" algn="l">
              <a:spcAft>
                <a:spcPts val="1333"/>
              </a:spcAft>
              <a:buClrTx/>
              <a:buSzPct val="100000"/>
              <a:buFont typeface="Arial" panose="020B0604020202020204" pitchFamily="34" charset="0"/>
              <a:buChar char="−"/>
              <a:defRPr>
                <a:solidFill>
                  <a:schemeClr val="bg1"/>
                </a:solidFill>
              </a:defRPr>
            </a:lvl3pPr>
            <a:lvl4pPr marL="431789" indent="-126997" algn="l">
              <a:spcAft>
                <a:spcPts val="1333"/>
              </a:spcAft>
              <a:buClrTx/>
              <a:buSzPct val="100000"/>
              <a:buFont typeface="Arial" panose="020B0604020202020204" pitchFamily="34" charset="0"/>
              <a:buChar char="◦"/>
              <a:defRPr>
                <a:solidFill>
                  <a:schemeClr val="bg1"/>
                </a:solidFill>
              </a:defRPr>
            </a:lvl4pPr>
            <a:lvl5pPr marL="584185" indent="-126997" algn="l">
              <a:spcAft>
                <a:spcPts val="1333"/>
              </a:spcAft>
              <a:buClrTx/>
              <a:buSzPct val="100000"/>
              <a:buFont typeface="Arial" panose="020B0604020202020204" pitchFamily="34" charset="0"/>
              <a:buChar char="−"/>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6997" indent="-126997" algn="l">
              <a:spcAft>
                <a:spcPts val="1333"/>
              </a:spcAft>
              <a:buClrTx/>
              <a:buSzPct val="100000"/>
              <a:buFont typeface="Arial" panose="020B0604020202020204" pitchFamily="34" charset="0"/>
              <a:buChar char="•"/>
              <a:defRPr>
                <a:solidFill>
                  <a:schemeClr val="bg1"/>
                </a:solidFill>
              </a:defRPr>
            </a:lvl2pPr>
            <a:lvl3pPr marL="279393" indent="-126997" algn="l">
              <a:spcAft>
                <a:spcPts val="1333"/>
              </a:spcAft>
              <a:buClrTx/>
              <a:buSzPct val="100000"/>
              <a:buFont typeface="Arial" panose="020B0604020202020204" pitchFamily="34" charset="0"/>
              <a:buChar char="−"/>
              <a:defRPr>
                <a:solidFill>
                  <a:schemeClr val="bg1"/>
                </a:solidFill>
              </a:defRPr>
            </a:lvl3pPr>
            <a:lvl4pPr marL="431789" indent="-126997" algn="l">
              <a:spcAft>
                <a:spcPts val="1333"/>
              </a:spcAft>
              <a:buClrTx/>
              <a:buSzPct val="100000"/>
              <a:buFont typeface="Arial" panose="020B0604020202020204" pitchFamily="34" charset="0"/>
              <a:buChar char="◦"/>
              <a:defRPr>
                <a:solidFill>
                  <a:schemeClr val="bg1"/>
                </a:solidFill>
              </a:defRPr>
            </a:lvl4pPr>
            <a:lvl5pPr marL="584185" indent="-126997" algn="l">
              <a:spcAft>
                <a:spcPts val="1333"/>
              </a:spcAft>
              <a:buClrTx/>
              <a:buSzPct val="100000"/>
              <a:buFont typeface="Arial" panose="020B0604020202020204" pitchFamily="34" charset="0"/>
              <a:buChar char="−"/>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7001"/>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bg1"/>
                </a:solidFill>
              </a:rPr>
              <a:t>Presentation title</a:t>
            </a:r>
            <a:br>
              <a:rPr lang="en-US" sz="651" noProof="0">
                <a:solidFill>
                  <a:schemeClr val="bg1"/>
                </a:solidFill>
              </a:rPr>
            </a:br>
            <a:r>
              <a:rPr lang="en-US" sz="651" noProof="0">
                <a:solidFill>
                  <a:schemeClr val="bg1"/>
                </a:solidFill>
              </a:rPr>
              <a:t>[To edit, click View &gt; Slide Master &gt; Slide master1]</a:t>
            </a:r>
          </a:p>
        </p:txBody>
      </p:sp>
      <p:sp>
        <p:nvSpPr>
          <p:cNvPr id="14" name="Copyright"/>
          <p:cNvSpPr txBox="1"/>
          <p:nvPr userDrawn="1"/>
        </p:nvSpPr>
        <p:spPr>
          <a:xfrm>
            <a:off x="469902" y="6477001"/>
            <a:ext cx="5355167" cy="100156"/>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bg1"/>
                </a:solidFill>
              </a:rPr>
              <a:t>Copyright © 2018 Deloitte Development LLC. All rights reserved.</a:t>
            </a:r>
          </a:p>
        </p:txBody>
      </p:sp>
      <p:sp>
        <p:nvSpPr>
          <p:cNvPr id="15" name="TextBox 14"/>
          <p:cNvSpPr txBox="1"/>
          <p:nvPr userDrawn="1"/>
        </p:nvSpPr>
        <p:spPr>
          <a:xfrm>
            <a:off x="11382379" y="6477002"/>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bg1"/>
                </a:solidFill>
              </a:rPr>
              <a:pPr marL="0" indent="0" algn="r">
                <a:spcBef>
                  <a:spcPts val="800"/>
                </a:spcBef>
                <a:buSzPct val="100000"/>
                <a:buFont typeface="Arial"/>
                <a:buNone/>
              </a:pPr>
              <a:t>‹#›</a:t>
            </a:fld>
            <a:endParaRPr lang="en-US" sz="651" noProof="0">
              <a:solidFill>
                <a:schemeClr val="bg1"/>
              </a:solidFill>
            </a:endParaRPr>
          </a:p>
        </p:txBody>
      </p:sp>
      <p:sp>
        <p:nvSpPr>
          <p:cNvPr id="16"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8"/>
            <a:ext cx="5537731"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8"/>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Divider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6413" y="2054925"/>
            <a:ext cx="109728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1399351239"/>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154113"/>
            <a:ext cx="11106912" cy="4882896"/>
          </a:xfrm>
          <a:prstGeom prst="rect">
            <a:avLst/>
          </a:prstGeom>
        </p:spPr>
        <p:txBody>
          <a:bodyPr rtlCol="0">
            <a:noAutofit/>
          </a:bodyPr>
          <a:lstStyle>
            <a:lvl1pPr marL="0" marR="0" indent="0" algn="l" defTabSz="914084" rtl="0" eaLnBrk="1" fontAlgn="base" latinLnBrk="0" hangingPunct="1">
              <a:lnSpc>
                <a:spcPct val="100000"/>
              </a:lnSpc>
              <a:spcBef>
                <a:spcPts val="2200"/>
              </a:spcBef>
              <a:spcAft>
                <a:spcPct val="0"/>
              </a:spcAft>
              <a:buClrTx/>
              <a:buSzTx/>
              <a:buFont typeface="Arial" pitchFamily="34" charset="0"/>
              <a:buNone/>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4565" marR="0" indent="-172978" algn="l" defTabSz="914084"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084"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084"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084"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084"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Placeholder 10"/>
          <p:cNvSpPr>
            <a:spLocks noGrp="1"/>
          </p:cNvSpPr>
          <p:nvPr>
            <p:ph type="title"/>
          </p:nvPr>
        </p:nvSpPr>
        <p:spPr bwMode="gray">
          <a:xfrm>
            <a:off x="552453" y="502467"/>
            <a:ext cx="11106912" cy="276999"/>
          </a:xfrm>
          <a:prstGeom prst="rect">
            <a:avLst/>
          </a:prstGeom>
        </p:spPr>
        <p:txBody>
          <a:bodyPr/>
          <a:lstStyle/>
          <a:p>
            <a:pPr lvl="0"/>
            <a:r>
              <a:rPr lang="en-US"/>
              <a:t>Click to edit Master title style</a:t>
            </a:r>
          </a:p>
        </p:txBody>
      </p:sp>
    </p:spTree>
    <p:extLst>
      <p:ext uri="{BB962C8B-B14F-4D97-AF65-F5344CB8AC3E}">
        <p14:creationId xmlns:p14="http://schemas.microsoft.com/office/powerpoint/2010/main" val="79409315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Content Subtitle no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8"/>
          <p:cNvSpPr>
            <a:spLocks noGrp="1"/>
          </p:cNvSpPr>
          <p:nvPr>
            <p:ph type="body" sz="quarter" idx="14"/>
          </p:nvPr>
        </p:nvSpPr>
        <p:spPr>
          <a:xfrm>
            <a:off x="511177" y="1279083"/>
            <a:ext cx="11071225" cy="647700"/>
          </a:xfrm>
        </p:spPr>
        <p:txBody>
          <a:bodyPr>
            <a:noAutofit/>
          </a:bodyPr>
          <a:lstStyle>
            <a:lvl1pPr marL="0" indent="0">
              <a:buNone/>
              <a:defRPr sz="2000">
                <a:solidFill>
                  <a:schemeClr val="bg1">
                    <a:lumMod val="75000"/>
                  </a:schemeClr>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Tree>
    <p:extLst>
      <p:ext uri="{BB962C8B-B14F-4D97-AF65-F5344CB8AC3E}">
        <p14:creationId xmlns:p14="http://schemas.microsoft.com/office/powerpoint/2010/main" val="923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76" Type="http://schemas.openxmlformats.org/officeDocument/2006/relationships/slideLayout" Target="../slideLayouts/slideLayout87.xml"/><Relationship Id="rId84" Type="http://schemas.openxmlformats.org/officeDocument/2006/relationships/slideLayout" Target="../slideLayouts/slideLayout95.xml"/><Relationship Id="rId89" Type="http://schemas.openxmlformats.org/officeDocument/2006/relationships/tags" Target="../tags/tag2.xml"/><Relationship Id="rId7" Type="http://schemas.openxmlformats.org/officeDocument/2006/relationships/slideLayout" Target="../slideLayouts/slideLayout18.xml"/><Relationship Id="rId71" Type="http://schemas.openxmlformats.org/officeDocument/2006/relationships/slideLayout" Target="../slideLayouts/slideLayout8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66" Type="http://schemas.openxmlformats.org/officeDocument/2006/relationships/slideLayout" Target="../slideLayouts/slideLayout77.xml"/><Relationship Id="rId74" Type="http://schemas.openxmlformats.org/officeDocument/2006/relationships/slideLayout" Target="../slideLayouts/slideLayout85.xml"/><Relationship Id="rId79" Type="http://schemas.openxmlformats.org/officeDocument/2006/relationships/slideLayout" Target="../slideLayouts/slideLayout90.xml"/><Relationship Id="rId87" Type="http://schemas.openxmlformats.org/officeDocument/2006/relationships/theme" Target="../theme/theme2.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90" Type="http://schemas.openxmlformats.org/officeDocument/2006/relationships/oleObject" Target="../embeddings/oleObject1.bin"/><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77" Type="http://schemas.openxmlformats.org/officeDocument/2006/relationships/slideLayout" Target="../slideLayouts/slideLayout88.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80" Type="http://schemas.openxmlformats.org/officeDocument/2006/relationships/slideLayout" Target="../slideLayouts/slideLayout91.xml"/><Relationship Id="rId85" Type="http://schemas.openxmlformats.org/officeDocument/2006/relationships/slideLayout" Target="../slideLayouts/slideLayout96.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67" Type="http://schemas.openxmlformats.org/officeDocument/2006/relationships/slideLayout" Target="../slideLayouts/slideLayout78.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70" Type="http://schemas.openxmlformats.org/officeDocument/2006/relationships/slideLayout" Target="../slideLayouts/slideLayout81.xml"/><Relationship Id="rId75" Type="http://schemas.openxmlformats.org/officeDocument/2006/relationships/slideLayout" Target="../slideLayouts/slideLayout86.xml"/><Relationship Id="rId83" Type="http://schemas.openxmlformats.org/officeDocument/2006/relationships/slideLayout" Target="../slideLayouts/slideLayout94.xml"/><Relationship Id="rId88" Type="http://schemas.openxmlformats.org/officeDocument/2006/relationships/vmlDrawing" Target="../drawings/vmlDrawing1.vml"/><Relationship Id="rId91" Type="http://schemas.openxmlformats.org/officeDocument/2006/relationships/image" Target="../media/image1.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81" Type="http://schemas.openxmlformats.org/officeDocument/2006/relationships/slideLayout" Target="../slideLayouts/slideLayout92.xml"/><Relationship Id="rId86" Type="http://schemas.openxmlformats.org/officeDocument/2006/relationships/slideLayout" Target="../slideLayouts/slideLayout97.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DF8A8F-73BE-4CC9-A565-7549442241F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E06ADC-CA54-4A23-A937-C7CD6BED26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8C23AB-FC8C-40F4-AF8C-3E767433124D}"/>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1EFA5A-F2D3-483D-A245-99304F7F7E3A}" type="datetimeFigureOut">
              <a:rPr lang="en-US" smtClean="0"/>
              <a:t>4/15/2021</a:t>
            </a:fld>
            <a:endParaRPr lang="en-US"/>
          </a:p>
        </p:txBody>
      </p:sp>
      <p:sp>
        <p:nvSpPr>
          <p:cNvPr id="5" name="Footer Placeholder 4">
            <a:extLst>
              <a:ext uri="{FF2B5EF4-FFF2-40B4-BE49-F238E27FC236}">
                <a16:creationId xmlns:a16="http://schemas.microsoft.com/office/drawing/2014/main" id="{5E215FC1-763A-4395-B903-513AE289B14E}"/>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C649E1-BC6B-417E-BDC3-2E6B914255B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2AAAF1-C44B-4BF1-AA4E-26C18A06B1B6}" type="slidenum">
              <a:rPr lang="en-US" smtClean="0"/>
              <a:t>‹#›</a:t>
            </a:fld>
            <a:endParaRPr lang="en-US"/>
          </a:p>
        </p:txBody>
      </p:sp>
    </p:spTree>
    <p:extLst>
      <p:ext uri="{BB962C8B-B14F-4D97-AF65-F5344CB8AC3E}">
        <p14:creationId xmlns:p14="http://schemas.microsoft.com/office/powerpoint/2010/main" val="1250986657"/>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89"/>
            </p:custDataLst>
            <p:extLst>
              <p:ext uri="{D42A27DB-BD31-4B8C-83A1-F6EECF244321}">
                <p14:modId xmlns:p14="http://schemas.microsoft.com/office/powerpoint/2010/main" val="318039359"/>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spid="_x0000_s13318" name="think-cell Slide" r:id="rId90" imgW="270" imgH="270" progId="TCLayout.ActiveDocument.1">
                  <p:embed/>
                </p:oleObj>
              </mc:Choice>
              <mc:Fallback>
                <p:oleObj name="think-cell Slide" r:id="rId90" imgW="270" imgH="270" progId="TCLayout.ActiveDocument.1">
                  <p:embed/>
                  <p:pic>
                    <p:nvPicPr>
                      <p:cNvPr id="4" name="Object 3" hidden="1"/>
                      <p:cNvPicPr/>
                      <p:nvPr/>
                    </p:nvPicPr>
                    <p:blipFill>
                      <a:blip r:embed="rId91"/>
                      <a:stretch>
                        <a:fillRect/>
                      </a:stretch>
                    </p:blipFill>
                    <p:spPr>
                      <a:xfrm>
                        <a:off x="2119" y="1591"/>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8"/>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Box 9"/>
          <p:cNvSpPr txBox="1"/>
          <p:nvPr/>
        </p:nvSpPr>
        <p:spPr>
          <a:xfrm>
            <a:off x="5825067" y="6477001"/>
            <a:ext cx="4896560" cy="200311"/>
          </a:xfrm>
          <a:prstGeom prst="rect">
            <a:avLst/>
          </a:prstGeom>
          <a:noFill/>
        </p:spPr>
        <p:txBody>
          <a:bodyPr wrap="square" lIns="0" tIns="0" rIns="0" bIns="0" rtlCol="0">
            <a:spAutoFit/>
          </a:bodyPr>
          <a:lstStyle/>
          <a:p>
            <a:pPr marL="0" indent="0" algn="r">
              <a:spcBef>
                <a:spcPts val="0"/>
              </a:spcBef>
              <a:buSzPct val="100000"/>
              <a:buFont typeface="Arial"/>
              <a:buNone/>
            </a:pPr>
            <a:r>
              <a:rPr lang="en-US" sz="651" noProof="0">
                <a:solidFill>
                  <a:schemeClr val="tx1"/>
                </a:solidFill>
              </a:rPr>
              <a:t>Presentation title</a:t>
            </a:r>
            <a:br>
              <a:rPr lang="en-US" sz="651" noProof="0">
                <a:solidFill>
                  <a:schemeClr val="tx1"/>
                </a:solidFill>
              </a:rPr>
            </a:br>
            <a:r>
              <a:rPr lang="en-US" sz="651" noProof="0">
                <a:solidFill>
                  <a:schemeClr val="tx1"/>
                </a:solidFill>
              </a:rPr>
              <a:t>[To edit, click View &gt; Slide Master &gt; Slide Master]</a:t>
            </a:r>
          </a:p>
        </p:txBody>
      </p:sp>
      <p:sp>
        <p:nvSpPr>
          <p:cNvPr id="11" name="TextBox 10"/>
          <p:cNvSpPr txBox="1"/>
          <p:nvPr/>
        </p:nvSpPr>
        <p:spPr>
          <a:xfrm>
            <a:off x="469902" y="6477002"/>
            <a:ext cx="5355167" cy="200311"/>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a:solidFill>
                  <a:schemeClr val="tx1"/>
                </a:solidFill>
              </a:rPr>
              <a:t>Member firms and DTTL: Insert appropriate copyright</a:t>
            </a:r>
            <a:br>
              <a:rPr lang="en-US" sz="651" noProof="0">
                <a:solidFill>
                  <a:schemeClr val="tx1"/>
                </a:solidFill>
              </a:rPr>
            </a:br>
            <a:r>
              <a:rPr lang="en-US" sz="651" noProof="0">
                <a:solidFill>
                  <a:schemeClr val="tx1"/>
                </a:solidFill>
              </a:rPr>
              <a:t>[To edit, click View &gt; Slide Master &gt; Slide Master]</a:t>
            </a:r>
          </a:p>
        </p:txBody>
      </p:sp>
      <p:sp>
        <p:nvSpPr>
          <p:cNvPr id="12" name="TextBox 11"/>
          <p:cNvSpPr txBox="1"/>
          <p:nvPr/>
        </p:nvSpPr>
        <p:spPr>
          <a:xfrm>
            <a:off x="11410954"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tx1"/>
                </a:solidFill>
              </a:rPr>
              <a:pPr marL="0" indent="0" algn="r">
                <a:spcBef>
                  <a:spcPts val="800"/>
                </a:spcBef>
                <a:buSzPct val="100000"/>
                <a:buFont typeface="Arial"/>
                <a:buNone/>
              </a:pPr>
              <a:t>‹#›</a:t>
            </a:fld>
            <a:endParaRPr lang="en-US" sz="651" noProof="0">
              <a:solidFill>
                <a:schemeClr val="tx1"/>
              </a:solidFill>
            </a:endParaRPr>
          </a:p>
        </p:txBody>
      </p:sp>
      <p:sp>
        <p:nvSpPr>
          <p:cNvPr id="8" name="Copyright">
            <a:extLst>
              <a:ext uri="{FF2B5EF4-FFF2-40B4-BE49-F238E27FC236}">
                <a16:creationId xmlns:a16="http://schemas.microsoft.com/office/drawing/2014/main" id="{94D56402-2D0C-4FA5-8D9F-AACA175EE59D}"/>
              </a:ext>
            </a:extLst>
          </p:cNvPr>
          <p:cNvSpPr txBox="1"/>
          <p:nvPr userDrawn="1"/>
        </p:nvSpPr>
        <p:spPr>
          <a:xfrm>
            <a:off x="469902" y="6477002"/>
            <a:ext cx="5355167" cy="100027"/>
          </a:xfrm>
          <a:prstGeom prst="rect">
            <a:avLst/>
          </a:prstGeom>
          <a:noFill/>
        </p:spPr>
        <p:txBody>
          <a:bodyPr vert="horz" wrap="square" lIns="0" tIns="0" rIns="0" bIns="0" rtlCol="0" anchor="t">
            <a:noAutofit/>
          </a:bodyPr>
          <a:lstStyle/>
          <a:p>
            <a:pPr marL="0" indent="0" algn="l" defTabSz="1219140" rtl="0" eaLnBrk="1" latinLnBrk="0" hangingPunct="1">
              <a:spcBef>
                <a:spcPts val="800"/>
              </a:spcBef>
              <a:buSzPct val="100000"/>
              <a:buFont typeface="Arial"/>
              <a:buNone/>
            </a:pPr>
            <a:r>
              <a:rPr lang="en-US" sz="651" b="0" noProof="0">
                <a:solidFill>
                  <a:schemeClr val="tx1"/>
                </a:solidFill>
                <a:latin typeface="+mn-lt"/>
              </a:rPr>
              <a:t>Copyright © 2018 Deloitte Development LLC. All rights reserved.</a:t>
            </a:r>
          </a:p>
        </p:txBody>
      </p:sp>
      <p:sp>
        <p:nvSpPr>
          <p:cNvPr id="9" name="TextBox 8">
            <a:extLst>
              <a:ext uri="{FF2B5EF4-FFF2-40B4-BE49-F238E27FC236}">
                <a16:creationId xmlns:a16="http://schemas.microsoft.com/office/drawing/2014/main" id="{1488436A-27E6-4B2D-B77F-8E0916053AD0}"/>
              </a:ext>
            </a:extLst>
          </p:cNvPr>
          <p:cNvSpPr txBox="1"/>
          <p:nvPr userDrawn="1"/>
        </p:nvSpPr>
        <p:spPr>
          <a:xfrm>
            <a:off x="11410954" y="6477001"/>
            <a:ext cx="307975" cy="100156"/>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1" noProof="0" smtClean="0">
                <a:solidFill>
                  <a:schemeClr val="tx1"/>
                </a:solidFill>
              </a:rPr>
              <a:pPr marL="0" indent="0" algn="r">
                <a:spcBef>
                  <a:spcPts val="800"/>
                </a:spcBef>
                <a:buSzPct val="100000"/>
                <a:buFont typeface="Arial"/>
                <a:buNone/>
              </a:pPr>
              <a:t>‹#›</a:t>
            </a:fld>
            <a:endParaRPr lang="en-US" sz="651" noProof="0">
              <a:solidFill>
                <a:schemeClr val="tx1"/>
              </a:solidFill>
            </a:endParaRPr>
          </a:p>
        </p:txBody>
      </p:sp>
    </p:spTree>
    <p:extLst>
      <p:ext uri="{BB962C8B-B14F-4D97-AF65-F5344CB8AC3E}">
        <p14:creationId xmlns:p14="http://schemas.microsoft.com/office/powerpoint/2010/main" val="4204047004"/>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 id="2147483984" r:id="rId14"/>
    <p:sldLayoutId id="2147483985" r:id="rId15"/>
    <p:sldLayoutId id="2147483986" r:id="rId16"/>
    <p:sldLayoutId id="2147483987" r:id="rId17"/>
    <p:sldLayoutId id="2147483988" r:id="rId18"/>
    <p:sldLayoutId id="2147483989" r:id="rId19"/>
    <p:sldLayoutId id="2147483990" r:id="rId20"/>
    <p:sldLayoutId id="2147483991" r:id="rId21"/>
    <p:sldLayoutId id="2147483992" r:id="rId22"/>
    <p:sldLayoutId id="2147483993" r:id="rId23"/>
    <p:sldLayoutId id="2147483994" r:id="rId24"/>
    <p:sldLayoutId id="2147483995" r:id="rId25"/>
    <p:sldLayoutId id="2147483996" r:id="rId26"/>
    <p:sldLayoutId id="2147483997" r:id="rId27"/>
    <p:sldLayoutId id="2147483998" r:id="rId28"/>
    <p:sldLayoutId id="2147483999" r:id="rId29"/>
    <p:sldLayoutId id="2147484000" r:id="rId30"/>
    <p:sldLayoutId id="2147484001" r:id="rId31"/>
    <p:sldLayoutId id="2147484002" r:id="rId32"/>
    <p:sldLayoutId id="2147484003" r:id="rId33"/>
    <p:sldLayoutId id="2147484004" r:id="rId34"/>
    <p:sldLayoutId id="2147484005" r:id="rId35"/>
    <p:sldLayoutId id="2147484006" r:id="rId36"/>
    <p:sldLayoutId id="2147484007" r:id="rId37"/>
    <p:sldLayoutId id="2147484008" r:id="rId38"/>
    <p:sldLayoutId id="2147484009" r:id="rId39"/>
    <p:sldLayoutId id="2147484010" r:id="rId40"/>
    <p:sldLayoutId id="2147484011" r:id="rId41"/>
    <p:sldLayoutId id="2147484012" r:id="rId42"/>
    <p:sldLayoutId id="2147484013" r:id="rId43"/>
    <p:sldLayoutId id="2147484014" r:id="rId44"/>
    <p:sldLayoutId id="2147483923" r:id="rId45"/>
    <p:sldLayoutId id="2147483701" r:id="rId46"/>
    <p:sldLayoutId id="2147483702" r:id="rId47"/>
    <p:sldLayoutId id="2147483755" r:id="rId48"/>
    <p:sldLayoutId id="2147483756" r:id="rId49"/>
    <p:sldLayoutId id="2147483703" r:id="rId50"/>
    <p:sldLayoutId id="2147483704" r:id="rId51"/>
    <p:sldLayoutId id="2147483706" r:id="rId52"/>
    <p:sldLayoutId id="2147483707" r:id="rId53"/>
    <p:sldLayoutId id="2147483713" r:id="rId54"/>
    <p:sldLayoutId id="2147483708" r:id="rId55"/>
    <p:sldLayoutId id="2147483710" r:id="rId56"/>
    <p:sldLayoutId id="2147483754" r:id="rId57"/>
    <p:sldLayoutId id="2147483711" r:id="rId58"/>
    <p:sldLayoutId id="2147483753" r:id="rId59"/>
    <p:sldLayoutId id="2147483679" r:id="rId60"/>
    <p:sldLayoutId id="2147483678" r:id="rId61"/>
    <p:sldLayoutId id="2147483681" r:id="rId62"/>
    <p:sldLayoutId id="2147483735" r:id="rId63"/>
    <p:sldLayoutId id="2147483699" r:id="rId64"/>
    <p:sldLayoutId id="2147483714" r:id="rId65"/>
    <p:sldLayoutId id="2147483697" r:id="rId66"/>
    <p:sldLayoutId id="2147483718" r:id="rId67"/>
    <p:sldLayoutId id="2147483715" r:id="rId68"/>
    <p:sldLayoutId id="2147483716" r:id="rId69"/>
    <p:sldLayoutId id="2147483717" r:id="rId70"/>
    <p:sldLayoutId id="2147483728" r:id="rId71"/>
    <p:sldLayoutId id="2147483720" r:id="rId72"/>
    <p:sldLayoutId id="2147483721" r:id="rId73"/>
    <p:sldLayoutId id="2147483722" r:id="rId74"/>
    <p:sldLayoutId id="2147483695" r:id="rId75"/>
    <p:sldLayoutId id="2147483751" r:id="rId76"/>
    <p:sldLayoutId id="2147483724" r:id="rId77"/>
    <p:sldLayoutId id="2147483725" r:id="rId78"/>
    <p:sldLayoutId id="2147483726" r:id="rId79"/>
    <p:sldLayoutId id="2147483727" r:id="rId80"/>
    <p:sldLayoutId id="2147483698" r:id="rId81"/>
    <p:sldLayoutId id="2147483752" r:id="rId82"/>
    <p:sldLayoutId id="2147483696" r:id="rId83"/>
    <p:sldLayoutId id="2147483758" r:id="rId84"/>
    <p:sldLayoutId id="2147483759" r:id="rId85"/>
    <p:sldLayoutId id="2147483760" r:id="rId86"/>
  </p:sldLayoutIdLst>
  <p:transition>
    <p:fade/>
  </p:transition>
  <p:txStyles>
    <p:titleStyle>
      <a:lvl1pPr algn="l" defTabSz="1219140" rtl="0" eaLnBrk="1" latinLnBrk="0" hangingPunct="1">
        <a:spcBef>
          <a:spcPct val="0"/>
        </a:spcBef>
        <a:buNone/>
        <a:defRPr sz="2000" kern="1200">
          <a:solidFill>
            <a:schemeClr val="tx1"/>
          </a:solidFill>
          <a:latin typeface="+mj-lt"/>
          <a:ea typeface="+mj-ea"/>
          <a:cs typeface="+mj-cs"/>
        </a:defRPr>
      </a:lvl1pPr>
    </p:titleStyle>
    <p:bodyStyle>
      <a:lvl1pPr marL="0" indent="0" algn="l" defTabSz="121914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4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89" indent="-235189" algn="l" defTabSz="121914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76" indent="-235189" algn="l" defTabSz="121914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65" indent="-235189" algn="l" defTabSz="1064631"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65" indent="-235189" algn="l" defTabSz="121914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65" indent="-235189" algn="l" defTabSz="121914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65" indent="-235189" algn="l" defTabSz="121914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65" indent="-235189" algn="l" defTabSz="121914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24" pos="5099" userDrawn="1">
          <p15:clr>
            <a:srgbClr val="F26B43"/>
          </p15:clr>
        </p15:guide>
        <p15:guide id="25" orient="horz" pos="2160" userDrawn="1">
          <p15:clr>
            <a:srgbClr val="F26B43"/>
          </p15:clr>
        </p15:guide>
        <p15:guide id="26" orient="horz" pos="3968" userDrawn="1">
          <p15:clr>
            <a:srgbClr val="F26B43"/>
          </p15:clr>
        </p15:guide>
        <p15:guide id="27" pos="296" userDrawn="1">
          <p15:clr>
            <a:srgbClr val="F26B43"/>
          </p15:clr>
        </p15:guide>
        <p15:guide id="28" pos="7384" userDrawn="1">
          <p15:clr>
            <a:srgbClr val="F26B43"/>
          </p15:clr>
        </p15:guide>
        <p15:guide id="29" orient="horz" pos="1071" userDrawn="1">
          <p15:clr>
            <a:srgbClr val="F26B43"/>
          </p15:clr>
        </p15:guide>
        <p15:guide id="30" orient="horz" pos="245" userDrawn="1">
          <p15:clr>
            <a:srgbClr val="F26B43"/>
          </p15:clr>
        </p15:guide>
        <p15:guide id="31" orient="horz" pos="4081" userDrawn="1">
          <p15:clr>
            <a:srgbClr val="F26B43"/>
          </p15:clr>
        </p15:guide>
        <p15:guide id="32" pos="4987" userDrawn="1">
          <p15:clr>
            <a:srgbClr val="F26B43"/>
          </p15:clr>
        </p15:guide>
        <p15:guide id="33" pos="1383" userDrawn="1">
          <p15:clr>
            <a:srgbClr val="F26B43"/>
          </p15:clr>
        </p15:guide>
        <p15:guide id="34" pos="1496" userDrawn="1">
          <p15:clr>
            <a:srgbClr val="F26B43"/>
          </p15:clr>
        </p15:guide>
        <p15:guide id="35" pos="2581" userDrawn="1">
          <p15:clr>
            <a:srgbClr val="F26B43"/>
          </p15:clr>
        </p15:guide>
        <p15:guide id="36" pos="2695" userDrawn="1">
          <p15:clr>
            <a:srgbClr val="F26B43"/>
          </p15:clr>
        </p15:guide>
        <p15:guide id="37" pos="6185" userDrawn="1">
          <p15:clr>
            <a:srgbClr val="F26B43"/>
          </p15:clr>
        </p15:guide>
        <p15:guide id="38" pos="3783" userDrawn="1">
          <p15:clr>
            <a:srgbClr val="F26B43"/>
          </p15:clr>
        </p15:guide>
        <p15:guide id="39" pos="3896" userDrawn="1">
          <p15:clr>
            <a:srgbClr val="F26B43"/>
          </p15:clr>
        </p15:guide>
        <p15:guide id="40" pos="3840" userDrawn="1">
          <p15:clr>
            <a:srgbClr val="F26B43"/>
          </p15:clr>
        </p15:guide>
        <p15:guide id="41" pos="6299" userDrawn="1">
          <p15:clr>
            <a:srgbClr val="F26B43"/>
          </p15:clr>
        </p15:guide>
        <p15:guide id="42" orient="horz" pos="1049" userDrawn="1">
          <p15:clr>
            <a:srgbClr val="F26B43"/>
          </p15:clr>
        </p15:guide>
        <p15:guide id="43" orient="horz" pos="641" userDrawn="1">
          <p15:clr>
            <a:srgbClr val="F26B43"/>
          </p15:clr>
        </p15:guide>
        <p15:guide id="44"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3.xml"/></Relationships>
</file>

<file path=ppt/slides/_rels/slide10.xml.rels><?xml version="1.0" encoding="UTF-8" standalone="yes"?>
<Relationships xmlns="http://schemas.openxmlformats.org/package/2006/relationships"><Relationship Id="rId3" Type="http://schemas.openxmlformats.org/officeDocument/2006/relationships/hyperlink" Target="https://www.veonconsulting.com/salesforce-erp-integration-benefits/" TargetMode="External"/><Relationship Id="rId2" Type="http://schemas.openxmlformats.org/officeDocument/2006/relationships/image" Target="../media/image11.png"/><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54.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bin"/><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9.bin"/><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0.bin"/><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53B469-6F00-47F1-AC65-9D59C26F4A32}"/>
              </a:ext>
            </a:extLst>
          </p:cNvPr>
          <p:cNvPicPr>
            <a:picLocks noChangeAspect="1"/>
          </p:cNvPicPr>
          <p:nvPr/>
        </p:nvPicPr>
        <p:blipFill>
          <a:blip r:embed="rId3"/>
          <a:stretch>
            <a:fillRect/>
          </a:stretch>
        </p:blipFill>
        <p:spPr>
          <a:xfrm>
            <a:off x="3871144" y="3233039"/>
            <a:ext cx="4449712" cy="3084321"/>
          </a:xfrm>
          <a:prstGeom prst="rect">
            <a:avLst/>
          </a:prstGeom>
        </p:spPr>
      </p:pic>
      <p:sp>
        <p:nvSpPr>
          <p:cNvPr id="5" name="Title 4"/>
          <p:cNvSpPr>
            <a:spLocks noGrp="1"/>
          </p:cNvSpPr>
          <p:nvPr>
            <p:ph type="ctrTitle"/>
          </p:nvPr>
        </p:nvSpPr>
        <p:spPr>
          <a:xfrm>
            <a:off x="619760" y="558801"/>
            <a:ext cx="10688320" cy="2852800"/>
          </a:xfrm>
        </p:spPr>
        <p:txBody>
          <a:bodyPr anchor="t"/>
          <a:lstStyle/>
          <a:p>
            <a:pPr algn="ctr"/>
            <a:r>
              <a:rPr lang="en-US" sz="3200" b="1" dirty="0">
                <a:solidFill>
                  <a:schemeClr val="tx1"/>
                </a:solidFill>
              </a:rPr>
              <a:t>SDO - WORK FORCE OF FUTURE  </a:t>
            </a:r>
            <a:br>
              <a:rPr lang="en-US" b="1" i="1" dirty="0">
                <a:solidFill>
                  <a:schemeClr val="tx1"/>
                </a:solidFill>
              </a:rPr>
            </a:br>
            <a:br>
              <a:rPr lang="en-US" b="1" i="1" dirty="0">
                <a:solidFill>
                  <a:schemeClr val="tx1"/>
                </a:solidFill>
              </a:rPr>
            </a:br>
            <a:br>
              <a:rPr lang="en-US" b="1" i="1" dirty="0">
                <a:solidFill>
                  <a:schemeClr val="tx1"/>
                </a:solidFill>
              </a:rPr>
            </a:br>
            <a:r>
              <a:rPr lang="en-US" sz="3200">
                <a:solidFill>
                  <a:schemeClr val="tx1"/>
                </a:solidFill>
              </a:rPr>
              <a:t>SALESFORCE TRAINING</a:t>
            </a:r>
            <a:br>
              <a:rPr lang="en-US" dirty="0">
                <a:solidFill>
                  <a:schemeClr val="tx1"/>
                </a:solidFill>
              </a:rPr>
            </a:br>
            <a:br>
              <a:rPr lang="en-US" dirty="0"/>
            </a:br>
            <a:br>
              <a:rPr lang="en-US" dirty="0"/>
            </a:br>
            <a:br>
              <a:rPr lang="en-US" dirty="0"/>
            </a:br>
            <a:br>
              <a:rPr lang="en-US" b="1" dirty="0">
                <a:solidFill>
                  <a:schemeClr val="accent2"/>
                </a:solidFill>
                <a:latin typeface="+mn-lt"/>
                <a:ea typeface="+mn-ea"/>
                <a:cs typeface="+mn-cs"/>
              </a:rPr>
            </a:br>
            <a:br>
              <a:rPr lang="en-US" b="1" dirty="0">
                <a:solidFill>
                  <a:schemeClr val="accent2"/>
                </a:solidFill>
                <a:latin typeface="+mn-lt"/>
                <a:ea typeface="+mn-ea"/>
                <a:cs typeface="+mn-cs"/>
              </a:rPr>
            </a:br>
            <a:endParaRPr lang="en-US" sz="1400" dirty="0">
              <a:solidFill>
                <a:schemeClr val="tx1"/>
              </a:solidFill>
              <a:latin typeface="+mn-lt"/>
              <a:ea typeface="+mn-ea"/>
              <a:cs typeface="+mn-cs"/>
            </a:endParaRPr>
          </a:p>
        </p:txBody>
      </p:sp>
    </p:spTree>
    <p:extLst>
      <p:ext uri="{BB962C8B-B14F-4D97-AF65-F5344CB8AC3E}">
        <p14:creationId xmlns:p14="http://schemas.microsoft.com/office/powerpoint/2010/main" val="209225192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F4654C-4807-469A-97FA-E9CE5541E67B}"/>
              </a:ext>
            </a:extLst>
          </p:cNvPr>
          <p:cNvPicPr>
            <a:picLocks noChangeAspect="1"/>
          </p:cNvPicPr>
          <p:nvPr/>
        </p:nvPicPr>
        <p:blipFill>
          <a:blip r:embed="rId2"/>
          <a:stretch>
            <a:fillRect/>
          </a:stretch>
        </p:blipFill>
        <p:spPr>
          <a:xfrm>
            <a:off x="2809875" y="1397917"/>
            <a:ext cx="6572251" cy="4762500"/>
          </a:xfrm>
          <a:prstGeom prst="rect">
            <a:avLst/>
          </a:prstGeom>
        </p:spPr>
      </p:pic>
      <p:sp>
        <p:nvSpPr>
          <p:cNvPr id="2" name="Text Placeholder 1">
            <a:extLst>
              <a:ext uri="{FF2B5EF4-FFF2-40B4-BE49-F238E27FC236}">
                <a16:creationId xmlns:a16="http://schemas.microsoft.com/office/drawing/2014/main" id="{33180594-C766-4817-ADDE-2937638D0720}"/>
              </a:ext>
            </a:extLst>
          </p:cNvPr>
          <p:cNvSpPr>
            <a:spLocks noGrp="1"/>
          </p:cNvSpPr>
          <p:nvPr>
            <p:ph type="body" sz="quarter" idx="13"/>
          </p:nvPr>
        </p:nvSpPr>
        <p:spPr>
          <a:xfrm>
            <a:off x="2362987" y="697585"/>
            <a:ext cx="7117236" cy="5580668"/>
          </a:xfrm>
        </p:spPr>
        <p:txBody>
          <a:bodyPr/>
          <a:lstStyle/>
          <a:p>
            <a:r>
              <a:rPr lang="en-US" sz="1400" u="sng">
                <a:solidFill>
                  <a:schemeClr val="tx1"/>
                </a:solidFill>
                <a:ea typeface="+mj-ea"/>
                <a:cs typeface="+mj-cs"/>
                <a:hlinkClick r:id="rId3">
                  <a:extLst>
                    <a:ext uri="{A12FA001-AC4F-418D-AE19-62706E023703}">
                      <ahyp:hlinkClr xmlns:ahyp="http://schemas.microsoft.com/office/drawing/2018/hyperlinkcolor" val="tx"/>
                    </a:ext>
                  </a:extLst>
                </a:hlinkClick>
              </a:rPr>
              <a:t>38% of CRM software customers prefer Salesforce CRM</a:t>
            </a:r>
            <a:r>
              <a:rPr lang="en-US" sz="1400" b="1" u="sng"/>
              <a:t> </a:t>
            </a:r>
            <a:r>
              <a:rPr lang="en-US" sz="1400" u="sng">
                <a:solidFill>
                  <a:schemeClr val="tx1"/>
                </a:solidFill>
                <a:ea typeface="+mj-ea"/>
                <a:cs typeface="+mj-cs"/>
              </a:rPr>
              <a:t>over other software solutions.</a:t>
            </a:r>
          </a:p>
        </p:txBody>
      </p:sp>
    </p:spTree>
    <p:extLst>
      <p:ext uri="{BB962C8B-B14F-4D97-AF65-F5344CB8AC3E}">
        <p14:creationId xmlns:p14="http://schemas.microsoft.com/office/powerpoint/2010/main" val="35232687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118916"/>
            <a:ext cx="11252200" cy="698501"/>
          </a:xfrm>
        </p:spPr>
        <p:txBody>
          <a:bodyPr/>
          <a:lstStyle/>
          <a:p>
            <a:r>
              <a:rPr lang="en-US" sz="2400" b="1">
                <a:solidFill>
                  <a:srgbClr val="0076A8"/>
                </a:solidFill>
                <a:latin typeface="+mn-lt"/>
              </a:rPr>
              <a:t>Why Salesforce?</a:t>
            </a:r>
            <a:endParaRPr lang="en-US" sz="2400" b="1">
              <a:latin typeface="+mn-lt"/>
            </a:endParaRPr>
          </a:p>
        </p:txBody>
      </p:sp>
      <p:sp>
        <p:nvSpPr>
          <p:cNvPr id="5" name="TextBox 4"/>
          <p:cNvSpPr txBox="1"/>
          <p:nvPr/>
        </p:nvSpPr>
        <p:spPr bwMode="gray">
          <a:xfrm>
            <a:off x="469900" y="1101088"/>
            <a:ext cx="11252200" cy="4758939"/>
          </a:xfrm>
          <a:prstGeom prst="rect">
            <a:avLst/>
          </a:prstGeom>
        </p:spPr>
        <p:txBody>
          <a:bodyPr wrap="square" lIns="91440" tIns="91440" rIns="91440" bIns="91440" rtlCol="0" anchor="t" anchorCtr="0">
            <a:normAutofit/>
          </a:bodyPr>
          <a:lstStyle/>
          <a:p>
            <a:pPr marL="895312" lvl="1" indent="-285744">
              <a:lnSpc>
                <a:spcPct val="114000"/>
              </a:lnSpc>
              <a:spcAft>
                <a:spcPts val="600"/>
              </a:spcAft>
              <a:buFont typeface="Arial" panose="020B0604020202020204" pitchFamily="34" charset="0"/>
              <a:buChar char="•"/>
            </a:pPr>
            <a:endParaRPr lang="en-US" sz="1300"/>
          </a:p>
        </p:txBody>
      </p:sp>
      <p:pic>
        <p:nvPicPr>
          <p:cNvPr id="7170" name="Picture 2" descr="why salesforce - what is salesforce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255" y="895927"/>
            <a:ext cx="10686472" cy="5144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6535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bwMode="gray">
          <a:xfrm>
            <a:off x="398639" y="1049531"/>
            <a:ext cx="11252200" cy="4758939"/>
          </a:xfrm>
          <a:prstGeom prst="rect">
            <a:avLst/>
          </a:prstGeom>
        </p:spPr>
        <p:txBody>
          <a:bodyPr wrap="square" lIns="91440" tIns="91440" rIns="91440" bIns="91440" rtlCol="0" anchor="t" anchorCtr="0">
            <a:normAutofit/>
          </a:bodyPr>
          <a:lstStyle/>
          <a:p>
            <a:pPr marL="895312" lvl="1" indent="-285744">
              <a:lnSpc>
                <a:spcPct val="114000"/>
              </a:lnSpc>
              <a:spcAft>
                <a:spcPts val="600"/>
              </a:spcAft>
              <a:buFont typeface="Arial" panose="020B0604020202020204" pitchFamily="34" charset="0"/>
              <a:buChar char="•"/>
            </a:pPr>
            <a:endParaRPr lang="en-US" sz="1300"/>
          </a:p>
        </p:txBody>
      </p:sp>
      <p:sp>
        <p:nvSpPr>
          <p:cNvPr id="10" name="Rectangle 9"/>
          <p:cNvSpPr/>
          <p:nvPr/>
        </p:nvSpPr>
        <p:spPr>
          <a:xfrm>
            <a:off x="306821" y="741603"/>
            <a:ext cx="11435835" cy="5663089"/>
          </a:xfrm>
          <a:prstGeom prst="rect">
            <a:avLst/>
          </a:prstGeom>
        </p:spPr>
        <p:txBody>
          <a:bodyPr wrap="square">
            <a:spAutoFit/>
          </a:bodyPr>
          <a:lstStyle/>
          <a:p>
            <a:pPr marL="285744" indent="-285744">
              <a:buFont typeface="Wingdings" panose="05000000000000000000" pitchFamily="2" charset="2"/>
              <a:buChar char="Ø"/>
            </a:pPr>
            <a:r>
              <a:rPr lang="en-US" sz="1400" b="1"/>
              <a:t>Excellent Functionality </a:t>
            </a:r>
          </a:p>
          <a:p>
            <a:pPr lvl="0"/>
            <a:endParaRPr lang="en-US" sz="1400"/>
          </a:p>
          <a:p>
            <a:pPr marL="285744" indent="-285744">
              <a:buFont typeface="Arial" panose="020B0604020202020204" pitchFamily="34" charset="0"/>
              <a:buChar char="•"/>
            </a:pPr>
            <a:r>
              <a:rPr lang="en-US" sz="1300"/>
              <a:t>Salesforce delivers with an outstanding system of integration and functionality</a:t>
            </a:r>
          </a:p>
          <a:p>
            <a:pPr lvl="0"/>
            <a:endParaRPr lang="en-US" sz="1300"/>
          </a:p>
          <a:p>
            <a:pPr marL="285744" indent="-285744">
              <a:buFont typeface="Arial" panose="020B0604020202020204" pitchFamily="34" charset="0"/>
              <a:buChar char="•"/>
            </a:pPr>
            <a:r>
              <a:rPr lang="en-US" sz="1300"/>
              <a:t>It allows easy data collaboration between multiple departments and the ability to run on any browser, tablet, desktop, or mobile device.</a:t>
            </a:r>
          </a:p>
          <a:p>
            <a:r>
              <a:rPr lang="en-US" sz="1300"/>
              <a:t> </a:t>
            </a:r>
          </a:p>
          <a:p>
            <a:pPr marL="285744" indent="-285744">
              <a:buFont typeface="Wingdings" panose="05000000000000000000" pitchFamily="2" charset="2"/>
              <a:buChar char="Ø"/>
            </a:pPr>
            <a:r>
              <a:rPr lang="en-US" sz="1400" b="1"/>
              <a:t>Flexibility and Customization</a:t>
            </a:r>
          </a:p>
          <a:p>
            <a:pPr lvl="0"/>
            <a:endParaRPr lang="en-US" sz="1400"/>
          </a:p>
          <a:p>
            <a:pPr marL="285744" indent="-285744">
              <a:buFont typeface="Arial" panose="020B0604020202020204" pitchFamily="34" charset="0"/>
              <a:buChar char="•"/>
            </a:pPr>
            <a:r>
              <a:rPr lang="en-US" sz="1300"/>
              <a:t>Salesforce allows companies to measure and monitor the success of their marketing campaigns and to customize these outreach efforts on an on-going</a:t>
            </a:r>
          </a:p>
          <a:p>
            <a:r>
              <a:rPr lang="en-US" sz="1300"/>
              <a:t> </a:t>
            </a:r>
            <a:endParaRPr lang="en-US" sz="1400"/>
          </a:p>
          <a:p>
            <a:pPr marL="285744" indent="-285744">
              <a:buFont typeface="Wingdings" panose="05000000000000000000" pitchFamily="2" charset="2"/>
              <a:buChar char="Ø"/>
            </a:pPr>
            <a:r>
              <a:rPr lang="en-US" sz="1400" b="1"/>
              <a:t>Greater Efficiency for Multiple Teams</a:t>
            </a:r>
          </a:p>
          <a:p>
            <a:pPr lvl="0"/>
            <a:endParaRPr lang="en-US" sz="1400"/>
          </a:p>
          <a:p>
            <a:pPr marL="285744" indent="-285744">
              <a:buFont typeface="Arial" panose="020B0604020202020204" pitchFamily="34" charset="0"/>
              <a:buChar char="•"/>
            </a:pPr>
            <a:r>
              <a:rPr lang="en-US" sz="1300"/>
              <a:t>Automatically stored communication allows you to view emails, calendar, and phone call details in one easily accessible place. </a:t>
            </a:r>
          </a:p>
          <a:p>
            <a:pPr lvl="0"/>
            <a:endParaRPr lang="en-US" sz="1400"/>
          </a:p>
          <a:p>
            <a:pPr marL="285744" indent="-285744">
              <a:buFont typeface="Wingdings" panose="05000000000000000000" pitchFamily="2" charset="2"/>
              <a:buChar char="Ø"/>
            </a:pPr>
            <a:r>
              <a:rPr lang="en-US" sz="1400" b="1"/>
              <a:t>Ease of Use</a:t>
            </a:r>
          </a:p>
          <a:p>
            <a:pPr lvl="0"/>
            <a:endParaRPr lang="en-US" sz="1400"/>
          </a:p>
          <a:p>
            <a:pPr marL="285744" indent="-285744">
              <a:buFont typeface="Arial" panose="020B0604020202020204" pitchFamily="34" charset="0"/>
              <a:buChar char="•"/>
            </a:pPr>
            <a:r>
              <a:rPr lang="en-US" sz="1300"/>
              <a:t>It stands to reason that one of the single most important elements of any service is its ease of use</a:t>
            </a:r>
          </a:p>
          <a:p>
            <a:pPr lvl="0"/>
            <a:endParaRPr lang="en-US" sz="1300"/>
          </a:p>
          <a:p>
            <a:pPr marL="285744" indent="-285744">
              <a:buFont typeface="Arial" panose="020B0604020202020204" pitchFamily="34" charset="0"/>
              <a:buChar char="•"/>
            </a:pPr>
            <a:r>
              <a:rPr lang="en-US" sz="1300"/>
              <a:t>Unlike other applications, there is no need to get involved with coding or to carefully pour through information about product updates. Instead everything is served up in an easy-to-understand format designed to minimize difficulty and inconvenience</a:t>
            </a:r>
          </a:p>
          <a:p>
            <a:pPr lvl="0"/>
            <a:endParaRPr lang="en-US" sz="1300"/>
          </a:p>
          <a:p>
            <a:pPr marL="285744" indent="-285744">
              <a:buFont typeface="Wingdings" panose="05000000000000000000" pitchFamily="2" charset="2"/>
              <a:buChar char="Ø"/>
            </a:pPr>
            <a:r>
              <a:rPr lang="en-US" sz="1400" b="1"/>
              <a:t>App Exchange</a:t>
            </a:r>
          </a:p>
          <a:p>
            <a:endParaRPr lang="en-US" sz="1400" b="1"/>
          </a:p>
          <a:p>
            <a:pPr marL="285744" indent="-285744">
              <a:buFont typeface="Arial" panose="020B0604020202020204" pitchFamily="34" charset="0"/>
              <a:buChar char="•"/>
            </a:pPr>
            <a:r>
              <a:rPr lang="en-US" sz="1300"/>
              <a:t>This marketplace of easy to access, download, and install apps provides users with even more resources, options, and expanded functionality.</a:t>
            </a:r>
          </a:p>
        </p:txBody>
      </p:sp>
      <p:sp>
        <p:nvSpPr>
          <p:cNvPr id="7" name="TextBox 6">
            <a:extLst>
              <a:ext uri="{FF2B5EF4-FFF2-40B4-BE49-F238E27FC236}">
                <a16:creationId xmlns:a16="http://schemas.microsoft.com/office/drawing/2014/main" id="{A0E2A259-4F87-4D90-8751-AD115E1F2C28}"/>
              </a:ext>
            </a:extLst>
          </p:cNvPr>
          <p:cNvSpPr txBox="1"/>
          <p:nvPr/>
        </p:nvSpPr>
        <p:spPr bwMode="gray">
          <a:xfrm>
            <a:off x="373930" y="-183514"/>
            <a:ext cx="5722071" cy="713651"/>
          </a:xfrm>
          <a:prstGeom prst="rect">
            <a:avLst/>
          </a:prstGeom>
        </p:spPr>
        <p:txBody>
          <a:bodyPr wrap="square" lIns="0" rIns="0" rtlCol="0" anchor="b" anchorCtr="0">
            <a:normAutofit/>
          </a:bodyPr>
          <a:lstStyle/>
          <a:p>
            <a:pPr>
              <a:lnSpc>
                <a:spcPts val="900"/>
              </a:lnSpc>
            </a:pPr>
            <a:r>
              <a:rPr lang="en-US" b="1">
                <a:solidFill>
                  <a:srgbClr val="0076A8"/>
                </a:solidFill>
              </a:rPr>
              <a:t>Advantages of Salesforce</a:t>
            </a:r>
            <a:endParaRPr lang="en-US" b="1"/>
          </a:p>
        </p:txBody>
      </p:sp>
    </p:spTree>
    <p:extLst>
      <p:ext uri="{BB962C8B-B14F-4D97-AF65-F5344CB8AC3E}">
        <p14:creationId xmlns:p14="http://schemas.microsoft.com/office/powerpoint/2010/main" val="133544938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32193" y="120462"/>
            <a:ext cx="2565531" cy="757255"/>
          </a:xfrm>
        </p:spPr>
        <p:txBody>
          <a:bodyPr/>
          <a:lstStyle/>
          <a:p>
            <a:r>
              <a:rPr lang="en-US" sz="2400" b="1">
                <a:solidFill>
                  <a:srgbClr val="0076A8"/>
                </a:solidFill>
              </a:rPr>
              <a:t>Architecture</a:t>
            </a:r>
            <a:endParaRPr lang="en-US" sz="2400" b="1"/>
          </a:p>
        </p:txBody>
      </p:sp>
      <p:sp>
        <p:nvSpPr>
          <p:cNvPr id="5" name="TextBox 4"/>
          <p:cNvSpPr txBox="1"/>
          <p:nvPr/>
        </p:nvSpPr>
        <p:spPr bwMode="gray">
          <a:xfrm>
            <a:off x="554741" y="1115316"/>
            <a:ext cx="11252200" cy="4758939"/>
          </a:xfrm>
          <a:prstGeom prst="rect">
            <a:avLst/>
          </a:prstGeom>
        </p:spPr>
        <p:txBody>
          <a:bodyPr wrap="square" lIns="91440" tIns="91440" rIns="91440" bIns="91440" rtlCol="0" anchor="t" anchorCtr="0">
            <a:normAutofit/>
          </a:bodyPr>
          <a:lstStyle/>
          <a:p>
            <a:pPr marL="895312" lvl="1" indent="-285744">
              <a:lnSpc>
                <a:spcPct val="114000"/>
              </a:lnSpc>
              <a:spcAft>
                <a:spcPts val="600"/>
              </a:spcAft>
              <a:buFont typeface="Arial" panose="020B0604020202020204" pitchFamily="34" charset="0"/>
              <a:buChar char="•"/>
            </a:pPr>
            <a:endParaRPr lang="en-US" sz="1300"/>
          </a:p>
        </p:txBody>
      </p:sp>
      <p:pic>
        <p:nvPicPr>
          <p:cNvPr id="9" name="Picture 8"/>
          <p:cNvPicPr>
            <a:picLocks noChangeAspect="1"/>
          </p:cNvPicPr>
          <p:nvPr/>
        </p:nvPicPr>
        <p:blipFill>
          <a:blip r:embed="rId2"/>
          <a:stretch>
            <a:fillRect/>
          </a:stretch>
        </p:blipFill>
        <p:spPr>
          <a:xfrm>
            <a:off x="1620459" y="1108775"/>
            <a:ext cx="8183419" cy="4633911"/>
          </a:xfrm>
          <a:prstGeom prst="rect">
            <a:avLst/>
          </a:prstGeom>
        </p:spPr>
      </p:pic>
    </p:spTree>
    <p:extLst>
      <p:ext uri="{BB962C8B-B14F-4D97-AF65-F5344CB8AC3E}">
        <p14:creationId xmlns:p14="http://schemas.microsoft.com/office/powerpoint/2010/main" val="37320945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bwMode="gray">
          <a:xfrm>
            <a:off x="469900" y="1101088"/>
            <a:ext cx="11252200" cy="4758939"/>
          </a:xfrm>
          <a:prstGeom prst="rect">
            <a:avLst/>
          </a:prstGeom>
        </p:spPr>
        <p:txBody>
          <a:bodyPr wrap="square" lIns="91440" tIns="91440" rIns="91440" bIns="91440" rtlCol="0" anchor="t" anchorCtr="0">
            <a:normAutofit/>
          </a:bodyPr>
          <a:lstStyle/>
          <a:p>
            <a:pPr marL="895312" lvl="1" indent="-285744">
              <a:lnSpc>
                <a:spcPct val="114000"/>
              </a:lnSpc>
              <a:spcAft>
                <a:spcPts val="600"/>
              </a:spcAft>
              <a:buFont typeface="Arial" panose="020B0604020202020204" pitchFamily="34" charset="0"/>
              <a:buChar char="•"/>
            </a:pPr>
            <a:endParaRPr lang="en-US" sz="1300"/>
          </a:p>
        </p:txBody>
      </p:sp>
      <p:sp>
        <p:nvSpPr>
          <p:cNvPr id="10" name="Rectangle 9"/>
          <p:cNvSpPr/>
          <p:nvPr/>
        </p:nvSpPr>
        <p:spPr>
          <a:xfrm>
            <a:off x="4609599" y="1633990"/>
            <a:ext cx="7212047" cy="3650423"/>
          </a:xfrm>
          <a:prstGeom prst="rect">
            <a:avLst/>
          </a:prstGeom>
        </p:spPr>
        <p:txBody>
          <a:bodyPr wrap="square">
            <a:spAutoFit/>
          </a:bodyPr>
          <a:lstStyle/>
          <a:p>
            <a:pPr marL="895312" lvl="1" indent="-285744">
              <a:lnSpc>
                <a:spcPct val="114000"/>
              </a:lnSpc>
              <a:spcAft>
                <a:spcPts val="600"/>
              </a:spcAft>
              <a:buFont typeface="Arial" panose="020B0604020202020204" pitchFamily="34" charset="0"/>
              <a:buChar char="•"/>
            </a:pPr>
            <a:r>
              <a:rPr lang="en-US" sz="1300"/>
              <a:t>All data is stored in a single database schema for all their customers.</a:t>
            </a:r>
          </a:p>
          <a:p>
            <a:pPr lvl="1">
              <a:lnSpc>
                <a:spcPct val="114000"/>
              </a:lnSpc>
              <a:spcAft>
                <a:spcPts val="600"/>
              </a:spcAft>
            </a:pPr>
            <a:endParaRPr lang="en-US" sz="1300"/>
          </a:p>
          <a:p>
            <a:pPr marL="895312" lvl="1" indent="-285744">
              <a:lnSpc>
                <a:spcPct val="114000"/>
              </a:lnSpc>
              <a:spcAft>
                <a:spcPts val="600"/>
              </a:spcAft>
              <a:buFont typeface="Arial" panose="020B0604020202020204" pitchFamily="34" charset="0"/>
              <a:buChar char="•"/>
            </a:pPr>
            <a:r>
              <a:rPr lang="en-US" sz="1300"/>
              <a:t>It is economical because resources and maintenance are shared.</a:t>
            </a:r>
          </a:p>
          <a:p>
            <a:pPr lvl="1">
              <a:lnSpc>
                <a:spcPct val="114000"/>
              </a:lnSpc>
              <a:spcAft>
                <a:spcPts val="600"/>
              </a:spcAft>
            </a:pPr>
            <a:endParaRPr lang="en-US" sz="1300"/>
          </a:p>
          <a:p>
            <a:pPr marL="895312" lvl="1" indent="-285744">
              <a:lnSpc>
                <a:spcPct val="114000"/>
              </a:lnSpc>
              <a:spcAft>
                <a:spcPts val="600"/>
              </a:spcAft>
              <a:buFont typeface="Arial" panose="020B0604020202020204" pitchFamily="34" charset="0"/>
              <a:buChar char="•"/>
            </a:pPr>
            <a:r>
              <a:rPr lang="en-US" sz="1300"/>
              <a:t>A single instance of a software server with multiple tenants.</a:t>
            </a:r>
          </a:p>
          <a:p>
            <a:pPr lvl="1">
              <a:lnSpc>
                <a:spcPct val="114000"/>
              </a:lnSpc>
              <a:spcAft>
                <a:spcPts val="600"/>
              </a:spcAft>
            </a:pPr>
            <a:endParaRPr lang="en-US" sz="1300"/>
          </a:p>
          <a:p>
            <a:pPr marL="895312" lvl="1" indent="-285744">
              <a:lnSpc>
                <a:spcPct val="114000"/>
              </a:lnSpc>
              <a:spcAft>
                <a:spcPts val="600"/>
              </a:spcAft>
              <a:buFont typeface="Arial" panose="020B0604020202020204" pitchFamily="34" charset="0"/>
              <a:buChar char="•"/>
            </a:pPr>
            <a:r>
              <a:rPr lang="en-US" sz="1300"/>
              <a:t>The provider has to update only one application, and the changes will get updated for all clients.</a:t>
            </a:r>
          </a:p>
          <a:p>
            <a:pPr lvl="1">
              <a:lnSpc>
                <a:spcPct val="114000"/>
              </a:lnSpc>
              <a:spcAft>
                <a:spcPts val="600"/>
              </a:spcAft>
            </a:pPr>
            <a:endParaRPr lang="en-US" sz="1300"/>
          </a:p>
          <a:p>
            <a:pPr marL="895312" lvl="1" indent="-285744">
              <a:lnSpc>
                <a:spcPct val="114000"/>
              </a:lnSpc>
              <a:spcAft>
                <a:spcPts val="600"/>
              </a:spcAft>
              <a:buFont typeface="Arial" panose="020B0604020202020204" pitchFamily="34" charset="0"/>
              <a:buChar char="•"/>
            </a:pPr>
            <a:r>
              <a:rPr lang="en-US" sz="1300"/>
              <a:t>Comparing this with the single-tenant architecture, each client will be owning one particular software/application. So in the single-tenant architecture, the development and maintenance cost has to be completely owned by one particular client. </a:t>
            </a:r>
          </a:p>
        </p:txBody>
      </p:sp>
      <p:pic>
        <p:nvPicPr>
          <p:cNvPr id="2" name="Picture 1"/>
          <p:cNvPicPr>
            <a:picLocks noChangeAspect="1"/>
          </p:cNvPicPr>
          <p:nvPr/>
        </p:nvPicPr>
        <p:blipFill>
          <a:blip r:embed="rId2"/>
          <a:stretch>
            <a:fillRect/>
          </a:stretch>
        </p:blipFill>
        <p:spPr>
          <a:xfrm>
            <a:off x="677289" y="1546168"/>
            <a:ext cx="4139699" cy="3726461"/>
          </a:xfrm>
          <a:prstGeom prst="rect">
            <a:avLst/>
          </a:prstGeom>
        </p:spPr>
      </p:pic>
      <p:sp>
        <p:nvSpPr>
          <p:cNvPr id="7" name="Rectangle 6">
            <a:extLst>
              <a:ext uri="{FF2B5EF4-FFF2-40B4-BE49-F238E27FC236}">
                <a16:creationId xmlns:a16="http://schemas.microsoft.com/office/drawing/2014/main" id="{B189CC15-10EF-47B6-8425-D874C2EA043E}"/>
              </a:ext>
            </a:extLst>
          </p:cNvPr>
          <p:cNvSpPr/>
          <p:nvPr/>
        </p:nvSpPr>
        <p:spPr>
          <a:xfrm>
            <a:off x="370356" y="273378"/>
            <a:ext cx="2825331" cy="242695"/>
          </a:xfrm>
          <a:prstGeom prst="rect">
            <a:avLst/>
          </a:prstGeom>
        </p:spPr>
        <p:txBody>
          <a:bodyPr wrap="square">
            <a:spAutoFit/>
          </a:bodyPr>
          <a:lstStyle/>
          <a:p>
            <a:pPr>
              <a:lnSpc>
                <a:spcPts val="900"/>
              </a:lnSpc>
            </a:pPr>
            <a:r>
              <a:rPr lang="en-US" b="1">
                <a:solidFill>
                  <a:srgbClr val="0076A8"/>
                </a:solidFill>
              </a:rPr>
              <a:t>Multi - Tenant</a:t>
            </a:r>
            <a:endParaRPr lang="en-US" b="1"/>
          </a:p>
        </p:txBody>
      </p:sp>
    </p:spTree>
    <p:extLst>
      <p:ext uri="{BB962C8B-B14F-4D97-AF65-F5344CB8AC3E}">
        <p14:creationId xmlns:p14="http://schemas.microsoft.com/office/powerpoint/2010/main" val="13663179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bwMode="gray">
          <a:xfrm>
            <a:off x="469900" y="1101088"/>
            <a:ext cx="11252200" cy="4758939"/>
          </a:xfrm>
          <a:prstGeom prst="rect">
            <a:avLst/>
          </a:prstGeom>
        </p:spPr>
        <p:txBody>
          <a:bodyPr wrap="square" lIns="91440" tIns="91440" rIns="91440" bIns="91440" rtlCol="0" anchor="t" anchorCtr="0">
            <a:normAutofit/>
          </a:bodyPr>
          <a:lstStyle/>
          <a:p>
            <a:pPr marL="895312" lvl="1" indent="-285744">
              <a:lnSpc>
                <a:spcPct val="114000"/>
              </a:lnSpc>
              <a:spcAft>
                <a:spcPts val="600"/>
              </a:spcAft>
              <a:buFont typeface="Arial" panose="020B0604020202020204" pitchFamily="34" charset="0"/>
              <a:buChar char="•"/>
            </a:pPr>
            <a:endParaRPr lang="en-US" sz="1300"/>
          </a:p>
        </p:txBody>
      </p:sp>
      <p:sp>
        <p:nvSpPr>
          <p:cNvPr id="10" name="Rectangle 9"/>
          <p:cNvSpPr/>
          <p:nvPr/>
        </p:nvSpPr>
        <p:spPr>
          <a:xfrm>
            <a:off x="4911366" y="997973"/>
            <a:ext cx="7051249" cy="4716612"/>
          </a:xfrm>
          <a:prstGeom prst="rect">
            <a:avLst/>
          </a:prstGeom>
        </p:spPr>
        <p:txBody>
          <a:bodyPr wrap="square">
            <a:spAutoFit/>
          </a:bodyPr>
          <a:lstStyle/>
          <a:p>
            <a:pPr marL="895312" lvl="1" indent="-285744">
              <a:lnSpc>
                <a:spcPct val="114000"/>
              </a:lnSpc>
              <a:spcAft>
                <a:spcPts val="600"/>
              </a:spcAft>
              <a:buFont typeface="Arial" panose="020B0604020202020204" pitchFamily="34" charset="0"/>
              <a:buChar char="•"/>
            </a:pPr>
            <a:r>
              <a:rPr lang="en-US" sz="1300"/>
              <a:t>Salesforce platform uses a meta-driven development model</a:t>
            </a:r>
          </a:p>
          <a:p>
            <a:pPr lvl="1">
              <a:lnSpc>
                <a:spcPct val="114000"/>
              </a:lnSpc>
              <a:spcAft>
                <a:spcPts val="600"/>
              </a:spcAft>
            </a:pPr>
            <a:endParaRPr lang="en-US" sz="1300"/>
          </a:p>
          <a:p>
            <a:pPr marL="895312" lvl="1" indent="-285744">
              <a:lnSpc>
                <a:spcPct val="114000"/>
              </a:lnSpc>
              <a:spcAft>
                <a:spcPts val="600"/>
              </a:spcAft>
              <a:buFont typeface="Arial" panose="020B0604020202020204" pitchFamily="34" charset="0"/>
              <a:buChar char="•"/>
            </a:pPr>
            <a:r>
              <a:rPr lang="en-US" sz="1300"/>
              <a:t>Developers need to concentrate only on building the application</a:t>
            </a:r>
          </a:p>
          <a:p>
            <a:pPr lvl="1">
              <a:lnSpc>
                <a:spcPct val="114000"/>
              </a:lnSpc>
              <a:spcAft>
                <a:spcPts val="600"/>
              </a:spcAft>
            </a:pPr>
            <a:endParaRPr lang="en-US" sz="1300"/>
          </a:p>
          <a:p>
            <a:pPr marL="895312" lvl="1" indent="-285744">
              <a:lnSpc>
                <a:spcPct val="114000"/>
              </a:lnSpc>
              <a:spcAft>
                <a:spcPts val="600"/>
              </a:spcAft>
              <a:buFont typeface="Arial" panose="020B0604020202020204" pitchFamily="34" charset="0"/>
              <a:buChar char="•"/>
            </a:pPr>
            <a:r>
              <a:rPr lang="en-US" sz="1300"/>
              <a:t>Functionalities of an app are defined as metadata in a database</a:t>
            </a:r>
          </a:p>
          <a:p>
            <a:pPr marL="895312" lvl="1" indent="-285744">
              <a:lnSpc>
                <a:spcPct val="114000"/>
              </a:lnSpc>
              <a:spcAft>
                <a:spcPts val="600"/>
              </a:spcAft>
              <a:buFont typeface="Arial" panose="020B0604020202020204" pitchFamily="34" charset="0"/>
              <a:buChar char="•"/>
            </a:pPr>
            <a:endParaRPr lang="en-US" sz="1300"/>
          </a:p>
          <a:p>
            <a:pPr marL="895312" lvl="1" indent="-285744">
              <a:lnSpc>
                <a:spcPct val="114000"/>
              </a:lnSpc>
              <a:spcAft>
                <a:spcPts val="600"/>
              </a:spcAft>
              <a:buFont typeface="Arial" panose="020B0604020202020204" pitchFamily="34" charset="0"/>
              <a:buChar char="•"/>
            </a:pPr>
            <a:r>
              <a:rPr lang="en-US" sz="1300"/>
              <a:t>This increases developers’ productivity</a:t>
            </a:r>
          </a:p>
          <a:p>
            <a:pPr lvl="1">
              <a:lnSpc>
                <a:spcPct val="114000"/>
              </a:lnSpc>
              <a:spcAft>
                <a:spcPts val="600"/>
              </a:spcAft>
            </a:pPr>
            <a:endParaRPr lang="en-US" sz="1300"/>
          </a:p>
          <a:p>
            <a:pPr marL="895312" lvl="1" indent="-285744">
              <a:lnSpc>
                <a:spcPct val="114000"/>
              </a:lnSpc>
              <a:spcAft>
                <a:spcPts val="600"/>
              </a:spcAft>
              <a:buFont typeface="Arial" panose="020B0604020202020204" pitchFamily="34" charset="0"/>
              <a:buChar char="•"/>
            </a:pPr>
            <a:r>
              <a:rPr lang="en-US" sz="1300"/>
              <a:t>The issues of security get sorted with this particular architecture, since all the data is stored on different levels. All the data is stored in shared databases; the metadata points to one particular clients’ data in a shared database.</a:t>
            </a:r>
          </a:p>
          <a:p>
            <a:pPr lvl="1">
              <a:lnSpc>
                <a:spcPct val="114000"/>
              </a:lnSpc>
              <a:spcAft>
                <a:spcPts val="600"/>
              </a:spcAft>
            </a:pPr>
            <a:endParaRPr lang="en-US" sz="1300"/>
          </a:p>
          <a:p>
            <a:pPr marL="895312" lvl="1" indent="-285744">
              <a:lnSpc>
                <a:spcPct val="114000"/>
              </a:lnSpc>
              <a:spcAft>
                <a:spcPts val="600"/>
              </a:spcAft>
              <a:buFont typeface="Arial" panose="020B0604020202020204" pitchFamily="34" charset="0"/>
              <a:buChar char="•"/>
            </a:pPr>
            <a:r>
              <a:rPr lang="en-US" sz="1300"/>
              <a:t>Consider, three clients, A, B, and C, sharing a single database. So, each client will have access to their own metadata from the shared data. So, each client will have separate metadata. This ensures that you don’t get into someone else’s metadata</a:t>
            </a:r>
            <a:r>
              <a:rPr lang="en-US" sz="1300" b="1"/>
              <a:t>.</a:t>
            </a:r>
          </a:p>
        </p:txBody>
      </p:sp>
      <p:pic>
        <p:nvPicPr>
          <p:cNvPr id="3" name="Picture 2"/>
          <p:cNvPicPr>
            <a:picLocks noChangeAspect="1"/>
          </p:cNvPicPr>
          <p:nvPr/>
        </p:nvPicPr>
        <p:blipFill>
          <a:blip r:embed="rId2"/>
          <a:stretch>
            <a:fillRect/>
          </a:stretch>
        </p:blipFill>
        <p:spPr>
          <a:xfrm>
            <a:off x="635856" y="997976"/>
            <a:ext cx="4786043" cy="4922009"/>
          </a:xfrm>
          <a:prstGeom prst="rect">
            <a:avLst/>
          </a:prstGeom>
        </p:spPr>
      </p:pic>
      <p:sp>
        <p:nvSpPr>
          <p:cNvPr id="2" name="Rectangle 1">
            <a:extLst>
              <a:ext uri="{FF2B5EF4-FFF2-40B4-BE49-F238E27FC236}">
                <a16:creationId xmlns:a16="http://schemas.microsoft.com/office/drawing/2014/main" id="{09447213-5CC6-465E-B861-9475A4DB56A8}"/>
              </a:ext>
            </a:extLst>
          </p:cNvPr>
          <p:cNvSpPr/>
          <p:nvPr/>
        </p:nvSpPr>
        <p:spPr>
          <a:xfrm>
            <a:off x="304370" y="254525"/>
            <a:ext cx="2024052" cy="242695"/>
          </a:xfrm>
          <a:prstGeom prst="rect">
            <a:avLst/>
          </a:prstGeom>
        </p:spPr>
        <p:txBody>
          <a:bodyPr wrap="square">
            <a:spAutoFit/>
          </a:bodyPr>
          <a:lstStyle/>
          <a:p>
            <a:pPr>
              <a:lnSpc>
                <a:spcPts val="900"/>
              </a:lnSpc>
            </a:pPr>
            <a:r>
              <a:rPr lang="en-US" b="1">
                <a:solidFill>
                  <a:srgbClr val="0076A8"/>
                </a:solidFill>
              </a:rPr>
              <a:t>Metadata</a:t>
            </a:r>
            <a:endParaRPr lang="en-US" b="1"/>
          </a:p>
        </p:txBody>
      </p:sp>
    </p:spTree>
    <p:extLst>
      <p:ext uri="{BB962C8B-B14F-4D97-AF65-F5344CB8AC3E}">
        <p14:creationId xmlns:p14="http://schemas.microsoft.com/office/powerpoint/2010/main" val="233874390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bwMode="gray">
          <a:xfrm>
            <a:off x="469900" y="1101088"/>
            <a:ext cx="11252200" cy="4758939"/>
          </a:xfrm>
          <a:prstGeom prst="rect">
            <a:avLst/>
          </a:prstGeom>
        </p:spPr>
        <p:txBody>
          <a:bodyPr wrap="square" lIns="91440" tIns="91440" rIns="91440" bIns="91440" rtlCol="0" anchor="t" anchorCtr="0">
            <a:normAutofit/>
          </a:bodyPr>
          <a:lstStyle/>
          <a:p>
            <a:pPr marL="895312" lvl="1" indent="-285744">
              <a:lnSpc>
                <a:spcPct val="114000"/>
              </a:lnSpc>
              <a:spcAft>
                <a:spcPts val="600"/>
              </a:spcAft>
              <a:buFont typeface="Arial" panose="020B0604020202020204" pitchFamily="34" charset="0"/>
              <a:buChar char="•"/>
            </a:pPr>
            <a:endParaRPr lang="en-US" sz="1300"/>
          </a:p>
        </p:txBody>
      </p:sp>
      <p:sp>
        <p:nvSpPr>
          <p:cNvPr id="10" name="Rectangle 9"/>
          <p:cNvSpPr/>
          <p:nvPr/>
        </p:nvSpPr>
        <p:spPr>
          <a:xfrm>
            <a:off x="5030234" y="1851838"/>
            <a:ext cx="6579065" cy="3154325"/>
          </a:xfrm>
          <a:prstGeom prst="rect">
            <a:avLst/>
          </a:prstGeom>
        </p:spPr>
        <p:txBody>
          <a:bodyPr wrap="square">
            <a:spAutoFit/>
          </a:bodyPr>
          <a:lstStyle/>
          <a:p>
            <a:pPr marL="895312" lvl="1" indent="-285744">
              <a:lnSpc>
                <a:spcPct val="114000"/>
              </a:lnSpc>
              <a:spcAft>
                <a:spcPts val="600"/>
              </a:spcAft>
              <a:buFont typeface="Arial" panose="020B0604020202020204" pitchFamily="34" charset="0"/>
              <a:buChar char="•"/>
            </a:pPr>
            <a:r>
              <a:rPr lang="en-US" sz="1400"/>
              <a:t>A powerful source of APIs is provided by Salesforce.</a:t>
            </a:r>
          </a:p>
          <a:p>
            <a:pPr marL="895312" lvl="1" indent="-285744">
              <a:lnSpc>
                <a:spcPct val="114000"/>
              </a:lnSpc>
              <a:spcAft>
                <a:spcPts val="600"/>
              </a:spcAft>
              <a:buFont typeface="Arial" panose="020B0604020202020204" pitchFamily="34" charset="0"/>
              <a:buChar char="•"/>
            </a:pPr>
            <a:r>
              <a:rPr lang="en-US" sz="1400"/>
              <a:t>Salesforce provides programmatic access to your organization's information using simple, powerful, and secure application programming interface </a:t>
            </a:r>
          </a:p>
          <a:p>
            <a:pPr marL="895312" lvl="1" indent="-285744">
              <a:lnSpc>
                <a:spcPct val="114000"/>
              </a:lnSpc>
              <a:spcAft>
                <a:spcPts val="600"/>
              </a:spcAft>
              <a:buFont typeface="Arial" panose="020B0604020202020204" pitchFamily="34" charset="0"/>
              <a:buChar char="•"/>
            </a:pPr>
            <a:r>
              <a:rPr lang="en-US" sz="1400"/>
              <a:t>These APIs help in the development and customization of Salesforce Mobile Application. </a:t>
            </a:r>
          </a:p>
          <a:p>
            <a:pPr marL="895312" lvl="1" indent="-285744">
              <a:lnSpc>
                <a:spcPct val="114000"/>
              </a:lnSpc>
              <a:spcAft>
                <a:spcPts val="600"/>
              </a:spcAft>
              <a:buFont typeface="Arial" panose="020B0604020202020204" pitchFamily="34" charset="0"/>
              <a:buChar char="•"/>
            </a:pPr>
            <a:r>
              <a:rPr lang="en-US" sz="1400"/>
              <a:t>These APIs enable diverse bits of programming to interface with each other and trade data. </a:t>
            </a:r>
          </a:p>
          <a:p>
            <a:pPr marL="895312" lvl="1" indent="-285744">
              <a:lnSpc>
                <a:spcPct val="114000"/>
              </a:lnSpc>
              <a:spcAft>
                <a:spcPts val="600"/>
              </a:spcAft>
              <a:buFont typeface="Arial" panose="020B0604020202020204" pitchFamily="34" charset="0"/>
              <a:buChar char="•"/>
            </a:pPr>
            <a:r>
              <a:rPr lang="en-US" sz="1400"/>
              <a:t>These APIs are comparable.</a:t>
            </a:r>
          </a:p>
          <a:p>
            <a:pPr marL="895312" lvl="1" indent="-285744">
              <a:lnSpc>
                <a:spcPct val="114000"/>
              </a:lnSpc>
              <a:spcAft>
                <a:spcPts val="600"/>
              </a:spcAft>
              <a:buFont typeface="Arial" panose="020B0604020202020204" pitchFamily="34" charset="0"/>
              <a:buChar char="•"/>
            </a:pPr>
            <a:r>
              <a:rPr lang="en-US" sz="1400"/>
              <a:t> Without knowing much details, you can connect your apps with other apps.</a:t>
            </a:r>
          </a:p>
        </p:txBody>
      </p:sp>
      <p:pic>
        <p:nvPicPr>
          <p:cNvPr id="7170" name="Picture 2" descr="Image result for salesforce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441" y="1674993"/>
            <a:ext cx="4492803" cy="37862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68401C3-A871-417E-9E2C-3E3F3D29D4BE}"/>
              </a:ext>
            </a:extLst>
          </p:cNvPr>
          <p:cNvSpPr txBox="1"/>
          <p:nvPr/>
        </p:nvSpPr>
        <p:spPr bwMode="gray">
          <a:xfrm>
            <a:off x="373930" y="-165816"/>
            <a:ext cx="5722071" cy="713651"/>
          </a:xfrm>
          <a:prstGeom prst="rect">
            <a:avLst/>
          </a:prstGeom>
        </p:spPr>
        <p:txBody>
          <a:bodyPr wrap="square" lIns="0" rIns="0" rtlCol="0" anchor="b" anchorCtr="0">
            <a:normAutofit/>
          </a:bodyPr>
          <a:lstStyle/>
          <a:p>
            <a:pPr>
              <a:lnSpc>
                <a:spcPts val="900"/>
              </a:lnSpc>
            </a:pPr>
            <a:r>
              <a:rPr lang="en-US" b="1">
                <a:solidFill>
                  <a:srgbClr val="0076A8"/>
                </a:solidFill>
              </a:rPr>
              <a:t>API</a:t>
            </a:r>
            <a:endParaRPr lang="en-US" b="1"/>
          </a:p>
        </p:txBody>
      </p:sp>
    </p:spTree>
    <p:extLst>
      <p:ext uri="{BB962C8B-B14F-4D97-AF65-F5344CB8AC3E}">
        <p14:creationId xmlns:p14="http://schemas.microsoft.com/office/powerpoint/2010/main" val="220307562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screenshot of text&#10;&#10;Description generated with very high confidence">
            <a:extLst>
              <a:ext uri="{FF2B5EF4-FFF2-40B4-BE49-F238E27FC236}">
                <a16:creationId xmlns:a16="http://schemas.microsoft.com/office/drawing/2014/main" id="{3865BEAE-A74F-406E-99A1-3E811B5A1212}"/>
              </a:ext>
            </a:extLst>
          </p:cNvPr>
          <p:cNvPicPr>
            <a:picLocks noChangeAspect="1"/>
          </p:cNvPicPr>
          <p:nvPr/>
        </p:nvPicPr>
        <p:blipFill>
          <a:blip r:embed="rId2"/>
          <a:stretch>
            <a:fillRect/>
          </a:stretch>
        </p:blipFill>
        <p:spPr>
          <a:xfrm>
            <a:off x="648586" y="371007"/>
            <a:ext cx="10894827" cy="6124846"/>
          </a:xfrm>
          <a:prstGeom prst="rect">
            <a:avLst/>
          </a:prstGeom>
        </p:spPr>
      </p:pic>
    </p:spTree>
    <p:extLst>
      <p:ext uri="{BB962C8B-B14F-4D97-AF65-F5344CB8AC3E}">
        <p14:creationId xmlns:p14="http://schemas.microsoft.com/office/powerpoint/2010/main" val="340527659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4" descr="A screenshot of a cell phone&#10;&#10;Description generated with very high confidence">
            <a:extLst>
              <a:ext uri="{FF2B5EF4-FFF2-40B4-BE49-F238E27FC236}">
                <a16:creationId xmlns:a16="http://schemas.microsoft.com/office/drawing/2014/main" id="{3ED37E76-6541-46A4-B6A8-8D4E9A789DDA}"/>
              </a:ext>
            </a:extLst>
          </p:cNvPr>
          <p:cNvPicPr>
            <a:picLocks noChangeAspect="1"/>
          </p:cNvPicPr>
          <p:nvPr/>
        </p:nvPicPr>
        <p:blipFill>
          <a:blip r:embed="rId2"/>
          <a:stretch>
            <a:fillRect/>
          </a:stretch>
        </p:blipFill>
        <p:spPr>
          <a:xfrm>
            <a:off x="1233376" y="338987"/>
            <a:ext cx="9574617" cy="6171165"/>
          </a:xfrm>
          <a:prstGeom prst="rect">
            <a:avLst/>
          </a:prstGeom>
        </p:spPr>
      </p:pic>
    </p:spTree>
    <p:extLst>
      <p:ext uri="{BB962C8B-B14F-4D97-AF65-F5344CB8AC3E}">
        <p14:creationId xmlns:p14="http://schemas.microsoft.com/office/powerpoint/2010/main" val="63921530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A screenshot of a cell phone&#10;&#10;Description generated with very high confidence">
            <a:extLst>
              <a:ext uri="{FF2B5EF4-FFF2-40B4-BE49-F238E27FC236}">
                <a16:creationId xmlns:a16="http://schemas.microsoft.com/office/drawing/2014/main" id="{B3DD63C0-3056-49CE-983E-1BD7D9C912B6}"/>
              </a:ext>
            </a:extLst>
          </p:cNvPr>
          <p:cNvPicPr>
            <a:picLocks noChangeAspect="1"/>
          </p:cNvPicPr>
          <p:nvPr/>
        </p:nvPicPr>
        <p:blipFill>
          <a:blip r:embed="rId2"/>
          <a:stretch>
            <a:fillRect/>
          </a:stretch>
        </p:blipFill>
        <p:spPr>
          <a:xfrm>
            <a:off x="958703" y="439968"/>
            <a:ext cx="9680942" cy="5703386"/>
          </a:xfrm>
          <a:prstGeom prst="rect">
            <a:avLst/>
          </a:prstGeom>
        </p:spPr>
      </p:pic>
    </p:spTree>
    <p:extLst>
      <p:ext uri="{BB962C8B-B14F-4D97-AF65-F5344CB8AC3E}">
        <p14:creationId xmlns:p14="http://schemas.microsoft.com/office/powerpoint/2010/main" val="24013681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9D28B1-FAF5-4428-A52F-A868791204C8}"/>
              </a:ext>
            </a:extLst>
          </p:cNvPr>
          <p:cNvSpPr/>
          <p:nvPr/>
        </p:nvSpPr>
        <p:spPr>
          <a:xfrm>
            <a:off x="1513840" y="2951946"/>
            <a:ext cx="9164320" cy="954107"/>
          </a:xfrm>
          <a:prstGeom prst="rect">
            <a:avLst/>
          </a:prstGeom>
        </p:spPr>
        <p:txBody>
          <a:bodyPr wrap="square">
            <a:spAutoFit/>
          </a:bodyPr>
          <a:lstStyle/>
          <a:p>
            <a:pPr algn="ctr"/>
            <a:r>
              <a:rPr lang="en-US" sz="3200" dirty="0"/>
              <a:t>Fundamentals On Salesforce</a:t>
            </a:r>
            <a:br>
              <a:rPr lang="en-US" dirty="0"/>
            </a:br>
            <a:endParaRPr lang="en-US" dirty="0"/>
          </a:p>
        </p:txBody>
      </p:sp>
    </p:spTree>
    <p:extLst>
      <p:ext uri="{BB962C8B-B14F-4D97-AF65-F5344CB8AC3E}">
        <p14:creationId xmlns:p14="http://schemas.microsoft.com/office/powerpoint/2010/main" val="72026905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A screenshot of text&#10;&#10;Description generated with very high confidence">
            <a:extLst>
              <a:ext uri="{FF2B5EF4-FFF2-40B4-BE49-F238E27FC236}">
                <a16:creationId xmlns:a16="http://schemas.microsoft.com/office/drawing/2014/main" id="{CB2A92B2-3143-45BB-877A-442EA633E64B}"/>
              </a:ext>
            </a:extLst>
          </p:cNvPr>
          <p:cNvPicPr>
            <a:picLocks noChangeAspect="1"/>
          </p:cNvPicPr>
          <p:nvPr/>
        </p:nvPicPr>
        <p:blipFill>
          <a:blip r:embed="rId2"/>
          <a:stretch>
            <a:fillRect/>
          </a:stretch>
        </p:blipFill>
        <p:spPr>
          <a:xfrm>
            <a:off x="949843" y="742975"/>
            <a:ext cx="10177130" cy="5380911"/>
          </a:xfrm>
          <a:prstGeom prst="rect">
            <a:avLst/>
          </a:prstGeom>
        </p:spPr>
      </p:pic>
    </p:spTree>
    <p:extLst>
      <p:ext uri="{BB962C8B-B14F-4D97-AF65-F5344CB8AC3E}">
        <p14:creationId xmlns:p14="http://schemas.microsoft.com/office/powerpoint/2010/main" val="318493610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bwMode="gray">
          <a:xfrm>
            <a:off x="469900" y="1101088"/>
            <a:ext cx="11252200" cy="4758939"/>
          </a:xfrm>
          <a:prstGeom prst="rect">
            <a:avLst/>
          </a:prstGeom>
        </p:spPr>
        <p:txBody>
          <a:bodyPr wrap="square" lIns="91440" tIns="91440" rIns="91440" bIns="91440" rtlCol="0" anchor="t" anchorCtr="0">
            <a:normAutofit/>
          </a:bodyPr>
          <a:lstStyle/>
          <a:p>
            <a:pPr marL="895312" lvl="1" indent="-285744">
              <a:lnSpc>
                <a:spcPct val="114000"/>
              </a:lnSpc>
              <a:spcAft>
                <a:spcPts val="600"/>
              </a:spcAft>
              <a:buFont typeface="Arial" panose="020B0604020202020204" pitchFamily="34" charset="0"/>
              <a:buChar char="•"/>
            </a:pPr>
            <a:endParaRPr lang="en-US" sz="1300"/>
          </a:p>
        </p:txBody>
      </p:sp>
      <p:pic>
        <p:nvPicPr>
          <p:cNvPr id="7170" name="Picture 2" descr="Increasing levels of visibility">
            <a:extLst>
              <a:ext uri="{FF2B5EF4-FFF2-40B4-BE49-F238E27FC236}">
                <a16:creationId xmlns:a16="http://schemas.microsoft.com/office/drawing/2014/main" id="{B8AAFB89-8A03-403B-AFC3-AC3E20687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654" y="1740311"/>
            <a:ext cx="3437565" cy="374964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AC90428-D02A-453C-8377-ECBC21F84491}"/>
              </a:ext>
            </a:extLst>
          </p:cNvPr>
          <p:cNvSpPr/>
          <p:nvPr/>
        </p:nvSpPr>
        <p:spPr>
          <a:xfrm>
            <a:off x="4090219" y="1740311"/>
            <a:ext cx="8190271" cy="3645485"/>
          </a:xfrm>
          <a:prstGeom prst="rect">
            <a:avLst/>
          </a:prstGeom>
        </p:spPr>
        <p:txBody>
          <a:bodyPr wrap="square">
            <a:spAutoFit/>
          </a:bodyPr>
          <a:lstStyle/>
          <a:p>
            <a:pPr marL="895312" lvl="1" indent="-285744">
              <a:lnSpc>
                <a:spcPct val="114000"/>
              </a:lnSpc>
              <a:spcAft>
                <a:spcPts val="600"/>
              </a:spcAft>
              <a:buFont typeface="Arial" panose="020B0604020202020204" pitchFamily="34" charset="0"/>
              <a:buChar char="•"/>
            </a:pPr>
            <a:r>
              <a:rPr lang="en-US" sz="1400"/>
              <a:t>To control data access precisely, you can allow particular users to view specific fields in a specific object, but then restrict the individual records they're allowed to see</a:t>
            </a:r>
          </a:p>
          <a:p>
            <a:pPr marL="895312" lvl="1" indent="-285744">
              <a:lnSpc>
                <a:spcPct val="114000"/>
              </a:lnSpc>
              <a:spcAft>
                <a:spcPts val="600"/>
              </a:spcAft>
              <a:buFont typeface="Arial" panose="020B0604020202020204" pitchFamily="34" charset="0"/>
              <a:buChar char="•"/>
            </a:pPr>
            <a:r>
              <a:rPr lang="en-US" sz="1400"/>
              <a:t>This can be done in 4 ways:</a:t>
            </a:r>
          </a:p>
          <a:p>
            <a:pPr marL="895312" lvl="1" indent="-285744">
              <a:lnSpc>
                <a:spcPct val="114000"/>
              </a:lnSpc>
              <a:spcAft>
                <a:spcPts val="600"/>
              </a:spcAft>
              <a:buFont typeface="Arial" panose="020B0604020202020204" pitchFamily="34" charset="0"/>
              <a:buChar char="•"/>
            </a:pPr>
            <a:r>
              <a:rPr lang="en-US" sz="1400" b="1"/>
              <a:t>Org-wide defaults </a:t>
            </a:r>
            <a:r>
              <a:rPr lang="en-US" sz="1400"/>
              <a:t>specify the default level of access users have to each other’s records.</a:t>
            </a:r>
          </a:p>
          <a:p>
            <a:pPr marL="895312" lvl="1" indent="-285744">
              <a:lnSpc>
                <a:spcPct val="114000"/>
              </a:lnSpc>
              <a:spcAft>
                <a:spcPts val="600"/>
              </a:spcAft>
              <a:buFont typeface="Arial" panose="020B0604020202020204" pitchFamily="34" charset="0"/>
              <a:buChar char="•"/>
            </a:pPr>
            <a:r>
              <a:rPr lang="en-US" sz="1400" b="1"/>
              <a:t>Role hierarchies </a:t>
            </a:r>
            <a:r>
              <a:rPr lang="en-US" sz="1400"/>
              <a:t>ensure managers have access to the same records as their subordinates. </a:t>
            </a:r>
          </a:p>
          <a:p>
            <a:pPr marL="895312" lvl="1" indent="-285744">
              <a:lnSpc>
                <a:spcPct val="114000"/>
              </a:lnSpc>
              <a:spcAft>
                <a:spcPts val="600"/>
              </a:spcAft>
              <a:buFont typeface="Arial" panose="020B0604020202020204" pitchFamily="34" charset="0"/>
              <a:buChar char="•"/>
            </a:pPr>
            <a:r>
              <a:rPr lang="en-US" sz="1400" b="1"/>
              <a:t>Sharing rules </a:t>
            </a:r>
            <a:r>
              <a:rPr lang="en-US" sz="1400"/>
              <a:t>are automatic exceptions to org-wide defaults for particular groups of users, to give them access to records they don’t own or can’t normally see.</a:t>
            </a:r>
          </a:p>
          <a:p>
            <a:pPr marL="895312" lvl="1" indent="-285744">
              <a:lnSpc>
                <a:spcPct val="114000"/>
              </a:lnSpc>
              <a:spcAft>
                <a:spcPts val="600"/>
              </a:spcAft>
              <a:buFont typeface="Arial" panose="020B0604020202020204" pitchFamily="34" charset="0"/>
              <a:buChar char="•"/>
            </a:pPr>
            <a:r>
              <a:rPr lang="en-US" sz="1400" b="1"/>
              <a:t>Manual sharing </a:t>
            </a:r>
            <a:r>
              <a:rPr lang="en-US" sz="1400"/>
              <a:t>lets record owners give read and edit permissions to users who might not have access to the record any other way.</a:t>
            </a:r>
          </a:p>
        </p:txBody>
      </p:sp>
      <p:sp>
        <p:nvSpPr>
          <p:cNvPr id="8" name="TextBox 7">
            <a:extLst>
              <a:ext uri="{FF2B5EF4-FFF2-40B4-BE49-F238E27FC236}">
                <a16:creationId xmlns:a16="http://schemas.microsoft.com/office/drawing/2014/main" id="{F8CB3AF6-C036-421D-BD2C-8CE5E9A29EF1}"/>
              </a:ext>
            </a:extLst>
          </p:cNvPr>
          <p:cNvSpPr txBox="1"/>
          <p:nvPr/>
        </p:nvSpPr>
        <p:spPr bwMode="gray">
          <a:xfrm>
            <a:off x="373930" y="-156304"/>
            <a:ext cx="5722071" cy="713651"/>
          </a:xfrm>
          <a:prstGeom prst="rect">
            <a:avLst/>
          </a:prstGeom>
        </p:spPr>
        <p:txBody>
          <a:bodyPr wrap="square" lIns="0" rIns="0" rtlCol="0" anchor="b" anchorCtr="0">
            <a:normAutofit/>
          </a:bodyPr>
          <a:lstStyle/>
          <a:p>
            <a:pPr>
              <a:lnSpc>
                <a:spcPts val="900"/>
              </a:lnSpc>
            </a:pPr>
            <a:r>
              <a:rPr lang="en-US" b="1">
                <a:solidFill>
                  <a:srgbClr val="0076A8"/>
                </a:solidFill>
              </a:rPr>
              <a:t>Security</a:t>
            </a:r>
            <a:endParaRPr lang="en-US" b="1"/>
          </a:p>
        </p:txBody>
      </p:sp>
    </p:spTree>
    <p:extLst>
      <p:ext uri="{BB962C8B-B14F-4D97-AF65-F5344CB8AC3E}">
        <p14:creationId xmlns:p14="http://schemas.microsoft.com/office/powerpoint/2010/main" val="289083449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bwMode="gray">
          <a:xfrm>
            <a:off x="469900" y="1101088"/>
            <a:ext cx="11252200" cy="4758939"/>
          </a:xfrm>
          <a:prstGeom prst="rect">
            <a:avLst/>
          </a:prstGeom>
        </p:spPr>
        <p:txBody>
          <a:bodyPr wrap="square" lIns="91440" tIns="91440" rIns="91440" bIns="91440" rtlCol="0" anchor="t" anchorCtr="0">
            <a:normAutofit/>
          </a:bodyPr>
          <a:lstStyle/>
          <a:p>
            <a:pPr marL="895312" lvl="1" indent="-285744">
              <a:lnSpc>
                <a:spcPct val="114000"/>
              </a:lnSpc>
              <a:spcAft>
                <a:spcPts val="600"/>
              </a:spcAft>
              <a:buFont typeface="Arial" panose="020B0604020202020204" pitchFamily="34" charset="0"/>
              <a:buChar char="•"/>
            </a:pPr>
            <a:endParaRPr lang="en-US" sz="1300"/>
          </a:p>
        </p:txBody>
      </p:sp>
      <p:sp>
        <p:nvSpPr>
          <p:cNvPr id="7" name="Rectangle 6">
            <a:extLst>
              <a:ext uri="{FF2B5EF4-FFF2-40B4-BE49-F238E27FC236}">
                <a16:creationId xmlns:a16="http://schemas.microsoft.com/office/drawing/2014/main" id="{6AC90428-D02A-453C-8377-ECBC21F84491}"/>
              </a:ext>
            </a:extLst>
          </p:cNvPr>
          <p:cNvSpPr/>
          <p:nvPr/>
        </p:nvSpPr>
        <p:spPr>
          <a:xfrm>
            <a:off x="6343650" y="1578386"/>
            <a:ext cx="5308191" cy="4059701"/>
          </a:xfrm>
          <a:prstGeom prst="rect">
            <a:avLst/>
          </a:prstGeom>
        </p:spPr>
        <p:txBody>
          <a:bodyPr wrap="square">
            <a:spAutoFit/>
          </a:bodyPr>
          <a:lstStyle/>
          <a:p>
            <a:pPr marL="895312" lvl="1" indent="-285744">
              <a:lnSpc>
                <a:spcPct val="114000"/>
              </a:lnSpc>
              <a:spcAft>
                <a:spcPts val="600"/>
              </a:spcAft>
              <a:buFont typeface="Arial" panose="020B0604020202020204" pitchFamily="34" charset="0"/>
              <a:buChar char="•"/>
            </a:pPr>
            <a:r>
              <a:rPr lang="en-US" sz="1400"/>
              <a:t>A profile in Salesforce is a group/collection of settings and permissions that define what a user can do in Salesforce. </a:t>
            </a:r>
          </a:p>
          <a:p>
            <a:pPr marL="895312" lvl="1" indent="-285744">
              <a:lnSpc>
                <a:spcPct val="114000"/>
              </a:lnSpc>
              <a:spcAft>
                <a:spcPts val="600"/>
              </a:spcAft>
              <a:buFont typeface="Arial" panose="020B0604020202020204" pitchFamily="34" charset="0"/>
              <a:buChar char="•"/>
            </a:pPr>
            <a:r>
              <a:rPr lang="en-US" sz="1400"/>
              <a:t>A profile controls “Object permissions, Field permissions, User permissions, Tab settings, App settings, Apex class access, Visualforce page access, Page layouts, Record Types, Login hours &amp; Login IP ranges.</a:t>
            </a:r>
          </a:p>
          <a:p>
            <a:pPr marL="895312" lvl="1" indent="-285744">
              <a:lnSpc>
                <a:spcPct val="114000"/>
              </a:lnSpc>
              <a:spcAft>
                <a:spcPts val="600"/>
              </a:spcAft>
              <a:buFont typeface="Arial" panose="020B0604020202020204" pitchFamily="34" charset="0"/>
              <a:buChar char="•"/>
            </a:pPr>
            <a:r>
              <a:rPr lang="en-US" sz="1400"/>
              <a:t> A profile can be assigned to many users, but a user can be assigned a single profile at a time.</a:t>
            </a:r>
          </a:p>
          <a:p>
            <a:pPr marL="895312" lvl="1" indent="-285744">
              <a:lnSpc>
                <a:spcPct val="114000"/>
              </a:lnSpc>
              <a:spcAft>
                <a:spcPts val="600"/>
              </a:spcAft>
              <a:buFont typeface="Arial" panose="020B0604020202020204" pitchFamily="34" charset="0"/>
              <a:buChar char="•"/>
            </a:pPr>
            <a:r>
              <a:rPr lang="en-US" sz="1400"/>
              <a:t>You can define profiles by user’s job function. For example System Administrator, Developer, Sales Representative.</a:t>
            </a:r>
          </a:p>
          <a:p>
            <a:pPr marL="895312" lvl="1" indent="-285744">
              <a:lnSpc>
                <a:spcPct val="114000"/>
              </a:lnSpc>
              <a:spcAft>
                <a:spcPts val="600"/>
              </a:spcAft>
              <a:buFont typeface="Arial" panose="020B0604020202020204" pitchFamily="34" charset="0"/>
              <a:buChar char="•"/>
            </a:pPr>
            <a:endParaRPr lang="en-US" sz="1400"/>
          </a:p>
        </p:txBody>
      </p:sp>
      <p:sp>
        <p:nvSpPr>
          <p:cNvPr id="8" name="TextBox 7">
            <a:extLst>
              <a:ext uri="{FF2B5EF4-FFF2-40B4-BE49-F238E27FC236}">
                <a16:creationId xmlns:a16="http://schemas.microsoft.com/office/drawing/2014/main" id="{F8CB3AF6-C036-421D-BD2C-8CE5E9A29EF1}"/>
              </a:ext>
            </a:extLst>
          </p:cNvPr>
          <p:cNvSpPr txBox="1"/>
          <p:nvPr/>
        </p:nvSpPr>
        <p:spPr bwMode="gray">
          <a:xfrm>
            <a:off x="373930" y="-156304"/>
            <a:ext cx="5722071" cy="713651"/>
          </a:xfrm>
          <a:prstGeom prst="rect">
            <a:avLst/>
          </a:prstGeom>
        </p:spPr>
        <p:txBody>
          <a:bodyPr wrap="square" lIns="0" rIns="0" rtlCol="0" anchor="b" anchorCtr="0">
            <a:normAutofit/>
          </a:bodyPr>
          <a:lstStyle/>
          <a:p>
            <a:pPr>
              <a:lnSpc>
                <a:spcPts val="900"/>
              </a:lnSpc>
            </a:pPr>
            <a:r>
              <a:rPr lang="en-US" b="1">
                <a:solidFill>
                  <a:srgbClr val="0076A8"/>
                </a:solidFill>
              </a:rPr>
              <a:t>Profile</a:t>
            </a:r>
            <a:endParaRPr lang="en-US" b="1"/>
          </a:p>
        </p:txBody>
      </p:sp>
      <p:pic>
        <p:nvPicPr>
          <p:cNvPr id="6" name="Picture 4" descr="Image result for profiles in salesforce">
            <a:extLst>
              <a:ext uri="{FF2B5EF4-FFF2-40B4-BE49-F238E27FC236}">
                <a16:creationId xmlns:a16="http://schemas.microsoft.com/office/drawing/2014/main" id="{C902B7F2-6DB7-4401-B1F1-567234FA7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490" y="1276351"/>
            <a:ext cx="6076951" cy="4480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02644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bwMode="gray">
          <a:xfrm>
            <a:off x="469900" y="1101088"/>
            <a:ext cx="11252200" cy="4758939"/>
          </a:xfrm>
          <a:prstGeom prst="rect">
            <a:avLst/>
          </a:prstGeom>
        </p:spPr>
        <p:txBody>
          <a:bodyPr wrap="square" lIns="91440" tIns="91440" rIns="91440" bIns="91440" rtlCol="0" anchor="t" anchorCtr="0">
            <a:normAutofit/>
          </a:bodyPr>
          <a:lstStyle/>
          <a:p>
            <a:pPr marL="895312" lvl="1" indent="-285744">
              <a:lnSpc>
                <a:spcPct val="114000"/>
              </a:lnSpc>
              <a:spcAft>
                <a:spcPts val="600"/>
              </a:spcAft>
              <a:buFont typeface="Arial" panose="020B0604020202020204" pitchFamily="34" charset="0"/>
              <a:buChar char="•"/>
            </a:pPr>
            <a:endParaRPr lang="en-US" sz="1300"/>
          </a:p>
        </p:txBody>
      </p:sp>
      <p:sp>
        <p:nvSpPr>
          <p:cNvPr id="7" name="Rectangle 6">
            <a:extLst>
              <a:ext uri="{FF2B5EF4-FFF2-40B4-BE49-F238E27FC236}">
                <a16:creationId xmlns:a16="http://schemas.microsoft.com/office/drawing/2014/main" id="{6AC90428-D02A-453C-8377-ECBC21F84491}"/>
              </a:ext>
            </a:extLst>
          </p:cNvPr>
          <p:cNvSpPr/>
          <p:nvPr/>
        </p:nvSpPr>
        <p:spPr>
          <a:xfrm>
            <a:off x="3715981" y="1551564"/>
            <a:ext cx="8190271" cy="3754874"/>
          </a:xfrm>
          <a:prstGeom prst="rect">
            <a:avLst/>
          </a:prstGeom>
        </p:spPr>
        <p:txBody>
          <a:bodyPr wrap="square">
            <a:spAutoFit/>
          </a:bodyPr>
          <a:lstStyle/>
          <a:p>
            <a:pPr fontAlgn="base"/>
            <a:r>
              <a:rPr lang="en-US" sz="1400" b="1"/>
              <a:t>Standard profiles:</a:t>
            </a:r>
          </a:p>
          <a:p>
            <a:pPr fontAlgn="base"/>
            <a:endParaRPr lang="en-US" sz="1400"/>
          </a:p>
          <a:p>
            <a:pPr marL="285744" indent="-285744" fontAlgn="base">
              <a:buFont typeface="Arial" panose="020B0604020202020204" pitchFamily="34" charset="0"/>
              <a:buChar char="•"/>
            </a:pPr>
            <a:r>
              <a:rPr lang="en-US" sz="1400"/>
              <a:t>By default, salesforce provides below standard profiles. We cannot delete standard ones.</a:t>
            </a:r>
          </a:p>
          <a:p>
            <a:pPr marL="285744" indent="-285744" fontAlgn="base">
              <a:buFont typeface="Arial" panose="020B0604020202020204" pitchFamily="34" charset="0"/>
              <a:buChar char="•"/>
            </a:pPr>
            <a:r>
              <a:rPr lang="en-US" sz="1400"/>
              <a:t>Read Only, Standard User, Marketing User, Contract Manager, Solution Manager &amp; System Administrator. </a:t>
            </a:r>
          </a:p>
          <a:p>
            <a:pPr marL="285744" indent="-285744" fontAlgn="base">
              <a:buFont typeface="Arial" panose="020B0604020202020204" pitchFamily="34" charset="0"/>
              <a:buChar char="•"/>
            </a:pPr>
            <a:r>
              <a:rPr lang="en-US" sz="1400"/>
              <a:t>Each of these standard ones includes a default set of permissions for all of the standard objects available on the platform.</a:t>
            </a:r>
          </a:p>
          <a:p>
            <a:pPr fontAlgn="base"/>
            <a:endParaRPr lang="en-US" sz="1400"/>
          </a:p>
          <a:p>
            <a:pPr fontAlgn="base"/>
            <a:r>
              <a:rPr lang="en-US" sz="1400" b="1"/>
              <a:t>Custom Profiles: </a:t>
            </a:r>
          </a:p>
          <a:p>
            <a:pPr fontAlgn="base"/>
            <a:endParaRPr lang="en-US" sz="1400"/>
          </a:p>
          <a:p>
            <a:pPr marL="285744" indent="-285744" fontAlgn="base">
              <a:buFont typeface="Arial" panose="020B0604020202020204" pitchFamily="34" charset="0"/>
              <a:buChar char="•"/>
            </a:pPr>
            <a:r>
              <a:rPr lang="en-US" sz="1400"/>
              <a:t>Custom ones defined by us. They can be deleted if there are no users assigned to that particular one.</a:t>
            </a:r>
          </a:p>
          <a:p>
            <a:pPr fontAlgn="base"/>
            <a:endParaRPr lang="en-US" sz="1400"/>
          </a:p>
          <a:p>
            <a:pPr fontAlgn="base"/>
            <a:r>
              <a:rPr lang="en-US" sz="1400" b="1"/>
              <a:t>Navigation:</a:t>
            </a:r>
          </a:p>
          <a:p>
            <a:pPr fontAlgn="base"/>
            <a:endParaRPr lang="en-US" sz="1400"/>
          </a:p>
          <a:p>
            <a:pPr fontAlgn="base"/>
            <a:r>
              <a:rPr lang="en-US" sz="1400"/>
              <a:t>setup -&gt; Administer -&gt; Manage users -&gt; Profiles</a:t>
            </a:r>
          </a:p>
        </p:txBody>
      </p:sp>
      <p:sp>
        <p:nvSpPr>
          <p:cNvPr id="8" name="TextBox 7">
            <a:extLst>
              <a:ext uri="{FF2B5EF4-FFF2-40B4-BE49-F238E27FC236}">
                <a16:creationId xmlns:a16="http://schemas.microsoft.com/office/drawing/2014/main" id="{F8CB3AF6-C036-421D-BD2C-8CE5E9A29EF1}"/>
              </a:ext>
            </a:extLst>
          </p:cNvPr>
          <p:cNvSpPr txBox="1"/>
          <p:nvPr/>
        </p:nvSpPr>
        <p:spPr bwMode="gray">
          <a:xfrm>
            <a:off x="373930" y="-156304"/>
            <a:ext cx="5722071" cy="713651"/>
          </a:xfrm>
          <a:prstGeom prst="rect">
            <a:avLst/>
          </a:prstGeom>
        </p:spPr>
        <p:txBody>
          <a:bodyPr wrap="square" lIns="0" rIns="0" rtlCol="0" anchor="b" anchorCtr="0">
            <a:normAutofit/>
          </a:bodyPr>
          <a:lstStyle/>
          <a:p>
            <a:pPr>
              <a:lnSpc>
                <a:spcPts val="900"/>
              </a:lnSpc>
            </a:pPr>
            <a:r>
              <a:rPr lang="en-US" b="1">
                <a:solidFill>
                  <a:srgbClr val="0076A8"/>
                </a:solidFill>
              </a:rPr>
              <a:t>Types Of Profile</a:t>
            </a:r>
            <a:endParaRPr lang="en-US" b="1"/>
          </a:p>
        </p:txBody>
      </p:sp>
      <p:pic>
        <p:nvPicPr>
          <p:cNvPr id="8198" name="Picture 6" descr="profile">
            <a:extLst>
              <a:ext uri="{FF2B5EF4-FFF2-40B4-BE49-F238E27FC236}">
                <a16:creationId xmlns:a16="http://schemas.microsoft.com/office/drawing/2014/main" id="{075433BD-38CA-4235-8C75-FA4BC7FC3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1" y="1738314"/>
            <a:ext cx="2581275" cy="356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62930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bwMode="gray">
          <a:xfrm>
            <a:off x="469900" y="1101088"/>
            <a:ext cx="11252200" cy="4758939"/>
          </a:xfrm>
          <a:prstGeom prst="rect">
            <a:avLst/>
          </a:prstGeom>
        </p:spPr>
        <p:txBody>
          <a:bodyPr wrap="square" lIns="91440" tIns="91440" rIns="91440" bIns="91440" rtlCol="0" anchor="t" anchorCtr="0">
            <a:normAutofit/>
          </a:bodyPr>
          <a:lstStyle/>
          <a:p>
            <a:pPr marL="895312" lvl="1" indent="-285744">
              <a:lnSpc>
                <a:spcPct val="114000"/>
              </a:lnSpc>
              <a:spcAft>
                <a:spcPts val="600"/>
              </a:spcAft>
              <a:buFont typeface="Arial" panose="020B0604020202020204" pitchFamily="34" charset="0"/>
              <a:buChar char="•"/>
            </a:pPr>
            <a:endParaRPr lang="en-US" sz="1300"/>
          </a:p>
        </p:txBody>
      </p:sp>
      <p:sp>
        <p:nvSpPr>
          <p:cNvPr id="7" name="Rectangle 6">
            <a:extLst>
              <a:ext uri="{FF2B5EF4-FFF2-40B4-BE49-F238E27FC236}">
                <a16:creationId xmlns:a16="http://schemas.microsoft.com/office/drawing/2014/main" id="{6AC90428-D02A-453C-8377-ECBC21F84491}"/>
              </a:ext>
            </a:extLst>
          </p:cNvPr>
          <p:cNvSpPr/>
          <p:nvPr/>
        </p:nvSpPr>
        <p:spPr>
          <a:xfrm>
            <a:off x="4261260" y="779573"/>
            <a:ext cx="7460840" cy="6225679"/>
          </a:xfrm>
          <a:prstGeom prst="rect">
            <a:avLst/>
          </a:prstGeom>
        </p:spPr>
        <p:txBody>
          <a:bodyPr wrap="square">
            <a:spAutoFit/>
          </a:bodyPr>
          <a:lstStyle/>
          <a:p>
            <a:pPr marL="895312" lvl="1" indent="-285744">
              <a:lnSpc>
                <a:spcPct val="114000"/>
              </a:lnSpc>
              <a:spcAft>
                <a:spcPts val="600"/>
              </a:spcAft>
              <a:buFont typeface="Arial" panose="020B0604020202020204" pitchFamily="34" charset="0"/>
              <a:buChar char="•"/>
            </a:pPr>
            <a:r>
              <a:rPr lang="en-US" sz="1400"/>
              <a:t>Role Hierarchy controls the level of visibility that users have to an organization data. </a:t>
            </a:r>
          </a:p>
          <a:p>
            <a:pPr marL="895312" lvl="1" indent="-285744">
              <a:lnSpc>
                <a:spcPct val="114000"/>
              </a:lnSpc>
              <a:spcAft>
                <a:spcPts val="600"/>
              </a:spcAft>
              <a:buFont typeface="Arial" panose="020B0604020202020204" pitchFamily="34" charset="0"/>
              <a:buChar char="•"/>
            </a:pPr>
            <a:r>
              <a:rPr lang="en-US" sz="1400"/>
              <a:t>By defining role hierarchies, we can share access to records.</a:t>
            </a:r>
          </a:p>
          <a:p>
            <a:pPr marL="895312" lvl="1" indent="-285744">
              <a:lnSpc>
                <a:spcPct val="114000"/>
              </a:lnSpc>
              <a:spcAft>
                <a:spcPts val="600"/>
              </a:spcAft>
              <a:buFont typeface="Arial" panose="020B0604020202020204" pitchFamily="34" charset="0"/>
              <a:buChar char="•"/>
            </a:pPr>
            <a:r>
              <a:rPr lang="en-US" sz="1400"/>
              <a:t>Users assigned to roles near the top of hierarchies like (CEO, executives, and other higher level roles) get to access the data of all users who fall directly below them.</a:t>
            </a:r>
          </a:p>
          <a:p>
            <a:pPr marL="895312" lvl="1" indent="-285744">
              <a:lnSpc>
                <a:spcPct val="114000"/>
              </a:lnSpc>
              <a:spcAft>
                <a:spcPts val="600"/>
              </a:spcAft>
              <a:buFont typeface="Arial" panose="020B0604020202020204" pitchFamily="34" charset="0"/>
              <a:buChar char="•"/>
            </a:pPr>
            <a:endParaRPr lang="en-US" sz="1400"/>
          </a:p>
          <a:p>
            <a:pPr lvl="1">
              <a:lnSpc>
                <a:spcPct val="114000"/>
              </a:lnSpc>
              <a:spcAft>
                <a:spcPts val="600"/>
              </a:spcAft>
            </a:pPr>
            <a:r>
              <a:rPr lang="en-US" sz="1400" b="1"/>
              <a:t>Role hierarchies enable the following behaviors:</a:t>
            </a:r>
          </a:p>
          <a:p>
            <a:pPr lvl="1">
              <a:lnSpc>
                <a:spcPct val="114000"/>
              </a:lnSpc>
              <a:spcAft>
                <a:spcPts val="600"/>
              </a:spcAft>
            </a:pPr>
            <a:endParaRPr lang="en-US" sz="1400"/>
          </a:p>
          <a:p>
            <a:pPr marL="895312" lvl="1" indent="-285744">
              <a:lnSpc>
                <a:spcPct val="114000"/>
              </a:lnSpc>
              <a:spcAft>
                <a:spcPts val="600"/>
              </a:spcAft>
              <a:buFont typeface="Arial" panose="020B0604020202020204" pitchFamily="34" charset="0"/>
              <a:buChar char="•"/>
            </a:pPr>
            <a:r>
              <a:rPr lang="en-US" sz="1400"/>
              <a:t>Managers will always have access to the same data as his or her employees, regardless of the org-wide default settings. For custom objects, you can override this behavior by deselecting the Grant Access Using Hierarchies check box. </a:t>
            </a:r>
          </a:p>
          <a:p>
            <a:pPr marL="895312" lvl="1" indent="-285744">
              <a:lnSpc>
                <a:spcPct val="114000"/>
              </a:lnSpc>
              <a:spcAft>
                <a:spcPts val="600"/>
              </a:spcAft>
              <a:buFont typeface="Arial" panose="020B0604020202020204" pitchFamily="34" charset="0"/>
              <a:buChar char="•"/>
            </a:pPr>
            <a:endParaRPr lang="en-US" sz="1400"/>
          </a:p>
          <a:p>
            <a:pPr marL="895312" lvl="1" indent="-285744">
              <a:lnSpc>
                <a:spcPct val="114000"/>
              </a:lnSpc>
              <a:spcAft>
                <a:spcPts val="600"/>
              </a:spcAft>
              <a:buFont typeface="Arial" panose="020B0604020202020204" pitchFamily="34" charset="0"/>
              <a:buChar char="•"/>
            </a:pPr>
            <a:r>
              <a:rPr lang="en-US" sz="1400"/>
              <a:t>Users who tend to need access to the same types of records can be grouped together</a:t>
            </a:r>
          </a:p>
          <a:p>
            <a:pPr lvl="1">
              <a:lnSpc>
                <a:spcPct val="114000"/>
              </a:lnSpc>
              <a:spcAft>
                <a:spcPts val="600"/>
              </a:spcAft>
            </a:pPr>
            <a:endParaRPr lang="en-US" sz="1400"/>
          </a:p>
          <a:p>
            <a:pPr lvl="1">
              <a:lnSpc>
                <a:spcPct val="114000"/>
              </a:lnSpc>
              <a:spcAft>
                <a:spcPts val="600"/>
              </a:spcAft>
            </a:pPr>
            <a:r>
              <a:rPr lang="en-US" sz="1400" b="1"/>
              <a:t>Navigation:</a:t>
            </a:r>
          </a:p>
          <a:p>
            <a:pPr lvl="1">
              <a:lnSpc>
                <a:spcPct val="114000"/>
              </a:lnSpc>
              <a:spcAft>
                <a:spcPts val="600"/>
              </a:spcAft>
            </a:pPr>
            <a:r>
              <a:rPr lang="en-US" sz="1400"/>
              <a:t>Setup -&gt; Administer -&gt; Manage users -&gt; Roles</a:t>
            </a:r>
          </a:p>
          <a:p>
            <a:pPr lvl="1">
              <a:lnSpc>
                <a:spcPct val="114000"/>
              </a:lnSpc>
              <a:spcAft>
                <a:spcPts val="600"/>
              </a:spcAft>
            </a:pPr>
            <a:endParaRPr lang="en-US" sz="1400"/>
          </a:p>
          <a:p>
            <a:pPr lvl="1">
              <a:lnSpc>
                <a:spcPct val="114000"/>
              </a:lnSpc>
              <a:spcAft>
                <a:spcPts val="600"/>
              </a:spcAft>
            </a:pPr>
            <a:endParaRPr lang="en-US" sz="1400"/>
          </a:p>
        </p:txBody>
      </p:sp>
      <p:sp>
        <p:nvSpPr>
          <p:cNvPr id="8" name="TextBox 7">
            <a:extLst>
              <a:ext uri="{FF2B5EF4-FFF2-40B4-BE49-F238E27FC236}">
                <a16:creationId xmlns:a16="http://schemas.microsoft.com/office/drawing/2014/main" id="{F8CB3AF6-C036-421D-BD2C-8CE5E9A29EF1}"/>
              </a:ext>
            </a:extLst>
          </p:cNvPr>
          <p:cNvSpPr txBox="1"/>
          <p:nvPr/>
        </p:nvSpPr>
        <p:spPr bwMode="gray">
          <a:xfrm>
            <a:off x="373930" y="-156304"/>
            <a:ext cx="5722071" cy="713651"/>
          </a:xfrm>
          <a:prstGeom prst="rect">
            <a:avLst/>
          </a:prstGeom>
        </p:spPr>
        <p:txBody>
          <a:bodyPr wrap="square" lIns="0" rIns="0" rtlCol="0" anchor="b" anchorCtr="0">
            <a:normAutofit/>
          </a:bodyPr>
          <a:lstStyle/>
          <a:p>
            <a:pPr>
              <a:lnSpc>
                <a:spcPts val="900"/>
              </a:lnSpc>
            </a:pPr>
            <a:r>
              <a:rPr lang="en-US" b="1">
                <a:solidFill>
                  <a:srgbClr val="0076A8"/>
                </a:solidFill>
              </a:rPr>
              <a:t>Role Hierarchy </a:t>
            </a:r>
            <a:endParaRPr lang="en-US" b="1"/>
          </a:p>
          <a:p>
            <a:pPr>
              <a:lnSpc>
                <a:spcPts val="900"/>
              </a:lnSpc>
            </a:pPr>
            <a:endParaRPr lang="en-US" b="1"/>
          </a:p>
        </p:txBody>
      </p:sp>
      <p:pic>
        <p:nvPicPr>
          <p:cNvPr id="11266" name="Picture 2" descr="https://www.salesforcetutorial.com/wp-content/uploads/2014/04/role-hierarchy21.png">
            <a:extLst>
              <a:ext uri="{FF2B5EF4-FFF2-40B4-BE49-F238E27FC236}">
                <a16:creationId xmlns:a16="http://schemas.microsoft.com/office/drawing/2014/main" id="{3B4A4D55-9677-456C-A1C4-0EAE09C86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991" y="1143855"/>
            <a:ext cx="2832460" cy="4613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95612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bwMode="gray">
          <a:xfrm>
            <a:off x="469900" y="1101088"/>
            <a:ext cx="11252200" cy="4758939"/>
          </a:xfrm>
          <a:prstGeom prst="rect">
            <a:avLst/>
          </a:prstGeom>
        </p:spPr>
        <p:txBody>
          <a:bodyPr wrap="square" lIns="91440" tIns="91440" rIns="91440" bIns="91440" rtlCol="0" anchor="t" anchorCtr="0">
            <a:normAutofit/>
          </a:bodyPr>
          <a:lstStyle/>
          <a:p>
            <a:pPr marL="895312" lvl="1" indent="-285744">
              <a:lnSpc>
                <a:spcPct val="114000"/>
              </a:lnSpc>
              <a:spcAft>
                <a:spcPts val="600"/>
              </a:spcAft>
              <a:buFont typeface="Arial" panose="020B0604020202020204" pitchFamily="34" charset="0"/>
              <a:buChar char="•"/>
            </a:pPr>
            <a:endParaRPr lang="en-US" sz="1300"/>
          </a:p>
        </p:txBody>
      </p:sp>
      <p:sp>
        <p:nvSpPr>
          <p:cNvPr id="8" name="TextBox 7">
            <a:extLst>
              <a:ext uri="{FF2B5EF4-FFF2-40B4-BE49-F238E27FC236}">
                <a16:creationId xmlns:a16="http://schemas.microsoft.com/office/drawing/2014/main" id="{F8CB3AF6-C036-421D-BD2C-8CE5E9A29EF1}"/>
              </a:ext>
            </a:extLst>
          </p:cNvPr>
          <p:cNvSpPr txBox="1"/>
          <p:nvPr/>
        </p:nvSpPr>
        <p:spPr bwMode="gray">
          <a:xfrm>
            <a:off x="373930" y="-156304"/>
            <a:ext cx="5722071" cy="713651"/>
          </a:xfrm>
          <a:prstGeom prst="rect">
            <a:avLst/>
          </a:prstGeom>
        </p:spPr>
        <p:txBody>
          <a:bodyPr wrap="square" lIns="0" rIns="0" rtlCol="0" anchor="b" anchorCtr="0">
            <a:normAutofit/>
          </a:bodyPr>
          <a:lstStyle/>
          <a:p>
            <a:pPr>
              <a:lnSpc>
                <a:spcPts val="900"/>
              </a:lnSpc>
            </a:pPr>
            <a:r>
              <a:rPr lang="en-US" b="1">
                <a:solidFill>
                  <a:srgbClr val="0076A8"/>
                </a:solidFill>
              </a:rPr>
              <a:t>Role Hierarchy </a:t>
            </a:r>
            <a:endParaRPr lang="en-US" b="1"/>
          </a:p>
          <a:p>
            <a:pPr>
              <a:lnSpc>
                <a:spcPts val="900"/>
              </a:lnSpc>
            </a:pPr>
            <a:endParaRPr lang="en-US" b="1"/>
          </a:p>
        </p:txBody>
      </p:sp>
      <p:pic>
        <p:nvPicPr>
          <p:cNvPr id="10242" name="Picture 2" descr="https://www.salesforcetutorial.com/wp-content/uploads/2014/04/role-hierarchy31.png">
            <a:extLst>
              <a:ext uri="{FF2B5EF4-FFF2-40B4-BE49-F238E27FC236}">
                <a16:creationId xmlns:a16="http://schemas.microsoft.com/office/drawing/2014/main" id="{BA7675D4-1DFE-4B51-85FF-F4A5B68EC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174" y="856574"/>
            <a:ext cx="8207653" cy="5445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42754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bwMode="gray">
          <a:xfrm>
            <a:off x="469900" y="1101088"/>
            <a:ext cx="11252200" cy="4758939"/>
          </a:xfrm>
          <a:prstGeom prst="rect">
            <a:avLst/>
          </a:prstGeom>
        </p:spPr>
        <p:txBody>
          <a:bodyPr wrap="square" lIns="91440" tIns="91440" rIns="91440" bIns="91440" rtlCol="0" anchor="t" anchorCtr="0">
            <a:normAutofit/>
          </a:bodyPr>
          <a:lstStyle/>
          <a:p>
            <a:pPr marL="895312" lvl="1" indent="-285744">
              <a:lnSpc>
                <a:spcPct val="114000"/>
              </a:lnSpc>
              <a:spcAft>
                <a:spcPts val="600"/>
              </a:spcAft>
              <a:buFont typeface="Arial" panose="020B0604020202020204" pitchFamily="34" charset="0"/>
              <a:buChar char="•"/>
            </a:pPr>
            <a:endParaRPr lang="en-US" sz="1300"/>
          </a:p>
        </p:txBody>
      </p:sp>
      <p:sp>
        <p:nvSpPr>
          <p:cNvPr id="7" name="Rectangle 6">
            <a:extLst>
              <a:ext uri="{FF2B5EF4-FFF2-40B4-BE49-F238E27FC236}">
                <a16:creationId xmlns:a16="http://schemas.microsoft.com/office/drawing/2014/main" id="{6AC90428-D02A-453C-8377-ECBC21F84491}"/>
              </a:ext>
            </a:extLst>
          </p:cNvPr>
          <p:cNvSpPr/>
          <p:nvPr/>
        </p:nvSpPr>
        <p:spPr>
          <a:xfrm>
            <a:off x="3714161" y="779572"/>
            <a:ext cx="8007939" cy="5569730"/>
          </a:xfrm>
          <a:prstGeom prst="rect">
            <a:avLst/>
          </a:prstGeom>
        </p:spPr>
        <p:txBody>
          <a:bodyPr wrap="square">
            <a:spAutoFit/>
          </a:bodyPr>
          <a:lstStyle/>
          <a:p>
            <a:pPr lvl="1">
              <a:lnSpc>
                <a:spcPct val="114000"/>
              </a:lnSpc>
              <a:spcAft>
                <a:spcPts val="600"/>
              </a:spcAft>
            </a:pPr>
            <a:r>
              <a:rPr lang="en-US" sz="1400"/>
              <a:t>Permission set is similar to profile. </a:t>
            </a:r>
          </a:p>
          <a:p>
            <a:pPr marL="895312" lvl="1" indent="-285744">
              <a:lnSpc>
                <a:spcPct val="114000"/>
              </a:lnSpc>
              <a:spcAft>
                <a:spcPts val="600"/>
              </a:spcAft>
              <a:buFont typeface="Arial" panose="020B0604020202020204" pitchFamily="34" charset="0"/>
              <a:buChar char="•"/>
            </a:pPr>
            <a:r>
              <a:rPr lang="en-US" sz="1400"/>
              <a:t>Whatever user can manage at profiles (Like Object permissions, Field Permissions, User permissions, Tab settings, App settings, Apex class permission, visual-force permission) the same can be managed here too.</a:t>
            </a:r>
          </a:p>
          <a:p>
            <a:pPr lvl="1">
              <a:lnSpc>
                <a:spcPct val="114000"/>
              </a:lnSpc>
              <a:spcAft>
                <a:spcPts val="600"/>
              </a:spcAft>
            </a:pPr>
            <a:endParaRPr lang="en-US" sz="1400"/>
          </a:p>
          <a:p>
            <a:pPr marL="895312" lvl="1" indent="-285744">
              <a:lnSpc>
                <a:spcPct val="114000"/>
              </a:lnSpc>
              <a:spcAft>
                <a:spcPts val="600"/>
              </a:spcAft>
              <a:buFont typeface="Arial" panose="020B0604020202020204" pitchFamily="34" charset="0"/>
              <a:buChar char="•"/>
            </a:pPr>
            <a:r>
              <a:rPr lang="en-US" sz="1400"/>
              <a:t> Major difference between these two are user can have only one profile and can have multiple permission sets at a time.</a:t>
            </a:r>
          </a:p>
          <a:p>
            <a:pPr lvl="1">
              <a:lnSpc>
                <a:spcPct val="114000"/>
              </a:lnSpc>
              <a:spcAft>
                <a:spcPts val="600"/>
              </a:spcAft>
            </a:pPr>
            <a:endParaRPr lang="en-US" sz="1400"/>
          </a:p>
          <a:p>
            <a:pPr lvl="1">
              <a:lnSpc>
                <a:spcPct val="114000"/>
              </a:lnSpc>
              <a:spcAft>
                <a:spcPts val="600"/>
              </a:spcAft>
            </a:pPr>
            <a:r>
              <a:rPr lang="en-US" sz="1400" b="1"/>
              <a:t>Examples: </a:t>
            </a:r>
          </a:p>
          <a:p>
            <a:pPr fontAlgn="base"/>
            <a:r>
              <a:rPr lang="en-US" sz="1400"/>
              <a:t>                1. We have many users in your organization with some fundamental job      	functions. We can assign all of then with one profile that grants them all 	access to do their job. But some set of people are working on special 	apps or some special functionality, for this type of special users we can 	create permission sets and can be assigned to them.</a:t>
            </a:r>
          </a:p>
          <a:p>
            <a:pPr fontAlgn="base"/>
            <a:endParaRPr lang="en-US" sz="1400"/>
          </a:p>
          <a:p>
            <a:pPr fontAlgn="base"/>
            <a:r>
              <a:rPr lang="en-US" sz="1400"/>
              <a:t>                2. Some users need some temporary access to a specific set of fields and 	objects we can create a permission set with those object &amp; field access 	and we can assign those specific users.</a:t>
            </a:r>
          </a:p>
          <a:p>
            <a:pPr lvl="1">
              <a:lnSpc>
                <a:spcPct val="114000"/>
              </a:lnSpc>
              <a:spcAft>
                <a:spcPts val="600"/>
              </a:spcAft>
            </a:pPr>
            <a:endParaRPr lang="en-US" sz="1400"/>
          </a:p>
          <a:p>
            <a:pPr lvl="1">
              <a:lnSpc>
                <a:spcPct val="114000"/>
              </a:lnSpc>
              <a:spcAft>
                <a:spcPts val="600"/>
              </a:spcAft>
            </a:pPr>
            <a:r>
              <a:rPr lang="en-US" sz="1400" b="1"/>
              <a:t>Navigation: </a:t>
            </a:r>
          </a:p>
          <a:p>
            <a:pPr lvl="1">
              <a:lnSpc>
                <a:spcPct val="114000"/>
              </a:lnSpc>
              <a:spcAft>
                <a:spcPts val="600"/>
              </a:spcAft>
            </a:pPr>
            <a:r>
              <a:rPr lang="en-US" sz="1400" b="1">
                <a:solidFill>
                  <a:srgbClr val="00A3E0"/>
                </a:solidFill>
              </a:rPr>
              <a:t>Setup -&gt; Administer -&gt; Manage users -&gt; Permission sets</a:t>
            </a:r>
          </a:p>
        </p:txBody>
      </p:sp>
      <p:sp>
        <p:nvSpPr>
          <p:cNvPr id="8" name="TextBox 7">
            <a:extLst>
              <a:ext uri="{FF2B5EF4-FFF2-40B4-BE49-F238E27FC236}">
                <a16:creationId xmlns:a16="http://schemas.microsoft.com/office/drawing/2014/main" id="{F8CB3AF6-C036-421D-BD2C-8CE5E9A29EF1}"/>
              </a:ext>
            </a:extLst>
          </p:cNvPr>
          <p:cNvSpPr txBox="1"/>
          <p:nvPr/>
        </p:nvSpPr>
        <p:spPr bwMode="gray">
          <a:xfrm>
            <a:off x="373930" y="-156304"/>
            <a:ext cx="5722071" cy="713651"/>
          </a:xfrm>
          <a:prstGeom prst="rect">
            <a:avLst/>
          </a:prstGeom>
        </p:spPr>
        <p:txBody>
          <a:bodyPr wrap="square" lIns="0" rIns="0" rtlCol="0" anchor="b" anchorCtr="0">
            <a:normAutofit/>
          </a:bodyPr>
          <a:lstStyle/>
          <a:p>
            <a:pPr>
              <a:lnSpc>
                <a:spcPts val="900"/>
              </a:lnSpc>
            </a:pPr>
            <a:r>
              <a:rPr lang="en-US" b="1">
                <a:solidFill>
                  <a:srgbClr val="0076A8"/>
                </a:solidFill>
              </a:rPr>
              <a:t>Permission Sets </a:t>
            </a:r>
            <a:endParaRPr lang="en-US" b="1"/>
          </a:p>
          <a:p>
            <a:pPr>
              <a:lnSpc>
                <a:spcPts val="900"/>
              </a:lnSpc>
            </a:pPr>
            <a:endParaRPr lang="en-US" b="1"/>
          </a:p>
        </p:txBody>
      </p:sp>
      <p:pic>
        <p:nvPicPr>
          <p:cNvPr id="12290" name="Picture 2" descr="permission set">
            <a:extLst>
              <a:ext uri="{FF2B5EF4-FFF2-40B4-BE49-F238E27FC236}">
                <a16:creationId xmlns:a16="http://schemas.microsoft.com/office/drawing/2014/main" id="{53ED70A4-A90A-4BB5-BDAA-9D2466E4D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662" y="779573"/>
            <a:ext cx="2441575"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2856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0A9E1BE8-0A94-4C8D-BF2C-067EC268A309}"/>
              </a:ext>
            </a:extLst>
          </p:cNvPr>
          <p:cNvPicPr>
            <a:picLocks noGrp="1" noChangeAspect="1"/>
          </p:cNvPicPr>
          <p:nvPr>
            <p:ph type="pic" sz="quarter" idx="15"/>
          </p:nvPr>
        </p:nvPicPr>
        <p:blipFill rotWithShape="1">
          <a:blip r:embed="rId2"/>
          <a:srcRect l="255" r="4464"/>
          <a:stretch/>
        </p:blipFill>
        <p:spPr>
          <a:xfrm>
            <a:off x="7739408" y="1133866"/>
            <a:ext cx="3372107" cy="2035207"/>
          </a:xfrm>
        </p:spPr>
      </p:pic>
      <p:sp>
        <p:nvSpPr>
          <p:cNvPr id="8" name="TextBox 7">
            <a:extLst>
              <a:ext uri="{FF2B5EF4-FFF2-40B4-BE49-F238E27FC236}">
                <a16:creationId xmlns:a16="http://schemas.microsoft.com/office/drawing/2014/main" id="{E2FC3366-47F6-40F6-98E0-C1F09BAA5988}"/>
              </a:ext>
            </a:extLst>
          </p:cNvPr>
          <p:cNvSpPr txBox="1"/>
          <p:nvPr/>
        </p:nvSpPr>
        <p:spPr bwMode="gray">
          <a:xfrm>
            <a:off x="306371" y="-164255"/>
            <a:ext cx="5722071" cy="713651"/>
          </a:xfrm>
          <a:prstGeom prst="rect">
            <a:avLst/>
          </a:prstGeom>
        </p:spPr>
        <p:txBody>
          <a:bodyPr wrap="square" lIns="0" rIns="0" rtlCol="0" anchor="b" anchorCtr="0">
            <a:normAutofit/>
          </a:bodyPr>
          <a:lstStyle/>
          <a:p>
            <a:pPr>
              <a:lnSpc>
                <a:spcPts val="900"/>
              </a:lnSpc>
            </a:pPr>
            <a:r>
              <a:rPr lang="en-US" b="1">
                <a:solidFill>
                  <a:srgbClr val="0076A8"/>
                </a:solidFill>
              </a:rPr>
              <a:t>Versions</a:t>
            </a:r>
            <a:endParaRPr lang="en-US" b="1"/>
          </a:p>
        </p:txBody>
      </p:sp>
      <p:sp>
        <p:nvSpPr>
          <p:cNvPr id="9" name="TextBox 8">
            <a:extLst>
              <a:ext uri="{FF2B5EF4-FFF2-40B4-BE49-F238E27FC236}">
                <a16:creationId xmlns:a16="http://schemas.microsoft.com/office/drawing/2014/main" id="{8EA17462-37F2-4494-AC18-77F7FECC514F}"/>
              </a:ext>
            </a:extLst>
          </p:cNvPr>
          <p:cNvSpPr txBox="1"/>
          <p:nvPr/>
        </p:nvSpPr>
        <p:spPr bwMode="gray">
          <a:xfrm>
            <a:off x="254524" y="966371"/>
            <a:ext cx="7475457" cy="509047"/>
          </a:xfrm>
          <a:prstGeom prst="rect">
            <a:avLst/>
          </a:prstGeom>
        </p:spPr>
        <p:txBody>
          <a:bodyPr wrap="square" lIns="0" rIns="0" rtlCol="0" anchor="b" anchorCtr="0">
            <a:normAutofit/>
          </a:bodyPr>
          <a:lstStyle/>
          <a:p>
            <a:pPr>
              <a:lnSpc>
                <a:spcPts val="900"/>
              </a:lnSpc>
            </a:pPr>
            <a:r>
              <a:rPr lang="en-US" sz="2000" b="1"/>
              <a:t>Salesforce Classic:</a:t>
            </a:r>
          </a:p>
          <a:p>
            <a:pPr>
              <a:lnSpc>
                <a:spcPts val="900"/>
              </a:lnSpc>
            </a:pPr>
            <a:endParaRPr lang="en-US" sz="2000" b="1"/>
          </a:p>
        </p:txBody>
      </p:sp>
      <p:sp>
        <p:nvSpPr>
          <p:cNvPr id="10" name="TextBox 9">
            <a:extLst>
              <a:ext uri="{FF2B5EF4-FFF2-40B4-BE49-F238E27FC236}">
                <a16:creationId xmlns:a16="http://schemas.microsoft.com/office/drawing/2014/main" id="{BFBCEDA5-DC77-4938-9EA8-D1BC1CB251D5}"/>
              </a:ext>
            </a:extLst>
          </p:cNvPr>
          <p:cNvSpPr txBox="1"/>
          <p:nvPr/>
        </p:nvSpPr>
        <p:spPr bwMode="gray">
          <a:xfrm>
            <a:off x="179112" y="1009225"/>
            <a:ext cx="5976593" cy="1536569"/>
          </a:xfrm>
          <a:prstGeom prst="rect">
            <a:avLst/>
          </a:prstGeom>
        </p:spPr>
        <p:txBody>
          <a:bodyPr wrap="square" lIns="0" rIns="0" rtlCol="0" anchor="b" anchorCtr="0">
            <a:normAutofit/>
          </a:bodyPr>
          <a:lstStyle/>
          <a:p>
            <a:pPr>
              <a:lnSpc>
                <a:spcPts val="900"/>
              </a:lnSpc>
            </a:pPr>
            <a:endParaRPr lang="en-US" sz="1300" b="1"/>
          </a:p>
        </p:txBody>
      </p:sp>
      <p:sp>
        <p:nvSpPr>
          <p:cNvPr id="11" name="TextBox 10">
            <a:extLst>
              <a:ext uri="{FF2B5EF4-FFF2-40B4-BE49-F238E27FC236}">
                <a16:creationId xmlns:a16="http://schemas.microsoft.com/office/drawing/2014/main" id="{E447479A-39DD-4BE9-BB24-EBF1F0C5DB6C}"/>
              </a:ext>
            </a:extLst>
          </p:cNvPr>
          <p:cNvSpPr txBox="1"/>
          <p:nvPr/>
        </p:nvSpPr>
        <p:spPr bwMode="gray">
          <a:xfrm>
            <a:off x="344077" y="1367137"/>
            <a:ext cx="7164371" cy="1536569"/>
          </a:xfrm>
          <a:prstGeom prst="rect">
            <a:avLst/>
          </a:prstGeom>
        </p:spPr>
        <p:txBody>
          <a:bodyPr wrap="square" lIns="0" rIns="0" rtlCol="0" anchor="b" anchorCtr="0">
            <a:normAutofit/>
          </a:bodyPr>
          <a:lstStyle/>
          <a:p>
            <a:pPr marL="285744" indent="-285744">
              <a:lnSpc>
                <a:spcPts val="900"/>
              </a:lnSpc>
              <a:buFont typeface="Arial" panose="020B0604020202020204" pitchFamily="34" charset="0"/>
              <a:buChar char="•"/>
            </a:pPr>
            <a:r>
              <a:rPr lang="en-US" sz="1300"/>
              <a:t>First version of Salesforce which was the standard stage which was utilized for</a:t>
            </a:r>
          </a:p>
          <a:p>
            <a:pPr>
              <a:lnSpc>
                <a:spcPts val="900"/>
              </a:lnSpc>
            </a:pPr>
            <a:endParaRPr lang="en-US" sz="1300"/>
          </a:p>
          <a:p>
            <a:pPr>
              <a:lnSpc>
                <a:spcPts val="900"/>
              </a:lnSpc>
            </a:pPr>
            <a:r>
              <a:rPr lang="en-US" sz="1300"/>
              <a:t>     quite a while</a:t>
            </a:r>
          </a:p>
          <a:p>
            <a:pPr>
              <a:lnSpc>
                <a:spcPts val="900"/>
              </a:lnSpc>
            </a:pPr>
            <a:endParaRPr lang="en-US" sz="1300"/>
          </a:p>
          <a:p>
            <a:pPr marL="285744" indent="-285744">
              <a:lnSpc>
                <a:spcPts val="900"/>
              </a:lnSpc>
              <a:buFont typeface="Arial" panose="020B0604020202020204" pitchFamily="34" charset="0"/>
              <a:buChar char="•"/>
            </a:pPr>
            <a:r>
              <a:rPr lang="en-US" sz="1300"/>
              <a:t>It is likewise important to change the UI to make it easier to use and perfect it</a:t>
            </a:r>
          </a:p>
          <a:p>
            <a:pPr marL="285744" indent="-285744">
              <a:lnSpc>
                <a:spcPts val="900"/>
              </a:lnSpc>
              <a:buFont typeface="Courier New" panose="02070309020205020404" pitchFamily="49" charset="0"/>
              <a:buChar char="o"/>
            </a:pPr>
            <a:endParaRPr lang="en-US" sz="1300"/>
          </a:p>
          <a:p>
            <a:pPr>
              <a:lnSpc>
                <a:spcPts val="900"/>
              </a:lnSpc>
            </a:pPr>
            <a:r>
              <a:rPr lang="en-US" sz="1300"/>
              <a:t>     with the most recent innovation</a:t>
            </a:r>
          </a:p>
          <a:p>
            <a:pPr marL="285744" indent="-285744">
              <a:lnSpc>
                <a:spcPts val="900"/>
              </a:lnSpc>
              <a:buFont typeface="Courier New" panose="02070309020205020404" pitchFamily="49" charset="0"/>
              <a:buChar char="o"/>
            </a:pPr>
            <a:endParaRPr lang="en-US" sz="1200"/>
          </a:p>
          <a:p>
            <a:pPr marL="285744" indent="-285744">
              <a:lnSpc>
                <a:spcPts val="900"/>
              </a:lnSpc>
              <a:buFont typeface="Courier New" panose="02070309020205020404" pitchFamily="49" charset="0"/>
              <a:buChar char="o"/>
            </a:pPr>
            <a:endParaRPr lang="en-US" sz="1200"/>
          </a:p>
        </p:txBody>
      </p:sp>
      <p:sp>
        <p:nvSpPr>
          <p:cNvPr id="13" name="Rectangle 12">
            <a:extLst>
              <a:ext uri="{FF2B5EF4-FFF2-40B4-BE49-F238E27FC236}">
                <a16:creationId xmlns:a16="http://schemas.microsoft.com/office/drawing/2014/main" id="{DFD36FAB-2BA8-412D-8597-50755DF17A54}"/>
              </a:ext>
            </a:extLst>
          </p:cNvPr>
          <p:cNvSpPr/>
          <p:nvPr/>
        </p:nvSpPr>
        <p:spPr>
          <a:xfrm>
            <a:off x="254523" y="3117082"/>
            <a:ext cx="6096000" cy="347467"/>
          </a:xfrm>
          <a:prstGeom prst="rect">
            <a:avLst/>
          </a:prstGeom>
        </p:spPr>
        <p:txBody>
          <a:bodyPr>
            <a:spAutoFit/>
          </a:bodyPr>
          <a:lstStyle/>
          <a:p>
            <a:pPr>
              <a:lnSpc>
                <a:spcPts val="900"/>
              </a:lnSpc>
            </a:pPr>
            <a:r>
              <a:rPr lang="en-US" sz="2000" b="1"/>
              <a:t>Salesforce Lightning:</a:t>
            </a:r>
          </a:p>
          <a:p>
            <a:pPr>
              <a:lnSpc>
                <a:spcPts val="900"/>
              </a:lnSpc>
            </a:pPr>
            <a:endParaRPr lang="en-US" sz="2000" b="1"/>
          </a:p>
        </p:txBody>
      </p:sp>
      <p:sp>
        <p:nvSpPr>
          <p:cNvPr id="14" name="Rectangle 13">
            <a:extLst>
              <a:ext uri="{FF2B5EF4-FFF2-40B4-BE49-F238E27FC236}">
                <a16:creationId xmlns:a16="http://schemas.microsoft.com/office/drawing/2014/main" id="{49FBDED3-3001-4C1C-9261-792942C5BBEF}"/>
              </a:ext>
            </a:extLst>
          </p:cNvPr>
          <p:cNvSpPr/>
          <p:nvPr/>
        </p:nvSpPr>
        <p:spPr>
          <a:xfrm>
            <a:off x="254523" y="3677506"/>
            <a:ext cx="12097731" cy="1261884"/>
          </a:xfrm>
          <a:prstGeom prst="rect">
            <a:avLst/>
          </a:prstGeom>
        </p:spPr>
        <p:txBody>
          <a:bodyPr wrap="square">
            <a:spAutoFit/>
          </a:bodyPr>
          <a:lstStyle/>
          <a:p>
            <a:pPr marL="285744" indent="-285744">
              <a:buFont typeface="Arial" panose="020B0604020202020204" pitchFamily="34" charset="0"/>
              <a:buChar char="•"/>
            </a:pPr>
            <a:r>
              <a:rPr lang="en-US" sz="1300"/>
              <a:t>Salesforce lightning is a refreshed form of Salesforce Classic and it incorporates Lightning component framework with extra</a:t>
            </a:r>
          </a:p>
          <a:p>
            <a:r>
              <a:rPr lang="en-US" sz="1300"/>
              <a:t>    apparatuses for developers which makes it intelligent.</a:t>
            </a:r>
          </a:p>
          <a:p>
            <a:endParaRPr lang="en-US" sz="1300"/>
          </a:p>
          <a:p>
            <a:endParaRPr lang="en-US" sz="1300"/>
          </a:p>
          <a:p>
            <a:endParaRPr lang="en-US"/>
          </a:p>
        </p:txBody>
      </p:sp>
      <p:pic>
        <p:nvPicPr>
          <p:cNvPr id="16" name="Picture 15">
            <a:extLst>
              <a:ext uri="{FF2B5EF4-FFF2-40B4-BE49-F238E27FC236}">
                <a16:creationId xmlns:a16="http://schemas.microsoft.com/office/drawing/2014/main" id="{FEADC226-9A68-4013-AFEA-45D244C114FF}"/>
              </a:ext>
            </a:extLst>
          </p:cNvPr>
          <p:cNvPicPr>
            <a:picLocks noChangeAspect="1"/>
          </p:cNvPicPr>
          <p:nvPr/>
        </p:nvPicPr>
        <p:blipFill>
          <a:blip r:embed="rId3"/>
          <a:stretch>
            <a:fillRect/>
          </a:stretch>
        </p:blipFill>
        <p:spPr>
          <a:xfrm>
            <a:off x="433633" y="4422530"/>
            <a:ext cx="10602467" cy="1222993"/>
          </a:xfrm>
          <a:prstGeom prst="rect">
            <a:avLst/>
          </a:prstGeom>
        </p:spPr>
      </p:pic>
    </p:spTree>
    <p:extLst>
      <p:ext uri="{BB962C8B-B14F-4D97-AF65-F5344CB8AC3E}">
        <p14:creationId xmlns:p14="http://schemas.microsoft.com/office/powerpoint/2010/main" val="35042096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800">
              <a:solidFill>
                <a:prstClr val="white"/>
              </a:solidFill>
              <a:latin typeface="Calibri" panose="020F0502020204030204"/>
            </a:endParaRPr>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1"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defTabSz="914377"/>
              <a:endParaRPr lang="en-US" sz="1800">
                <a:solidFill>
                  <a:prstClr val="black"/>
                </a:solidFill>
                <a:latin typeface="Calibri" panose="020F0502020204030204"/>
              </a:endParaRPr>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defTabSz="914377"/>
              <a:endParaRPr lang="en-US" sz="1800">
                <a:solidFill>
                  <a:prstClr val="black"/>
                </a:solidFill>
                <a:latin typeface="Calibri" panose="020F0502020204030204"/>
              </a:endParaRPr>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defTabSz="914377"/>
              <a:endParaRPr lang="en-US" sz="1800">
                <a:solidFill>
                  <a:prstClr val="black"/>
                </a:solidFill>
                <a:latin typeface="Calibri" panose="020F0502020204030204"/>
              </a:endParaRPr>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defTabSz="914377"/>
              <a:endParaRPr lang="en-US" sz="1800">
                <a:solidFill>
                  <a:prstClr val="black"/>
                </a:solidFill>
                <a:latin typeface="Calibri" panose="020F0502020204030204"/>
              </a:endParaRPr>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defTabSz="914377"/>
              <a:endParaRPr lang="en-US" sz="1800">
                <a:solidFill>
                  <a:prstClr val="black"/>
                </a:solidFill>
                <a:latin typeface="Calibri" panose="020F0502020204030204"/>
              </a:endParaRPr>
            </a:p>
          </p:txBody>
        </p:sp>
      </p:grpSp>
      <p:sp>
        <p:nvSpPr>
          <p:cNvPr id="2" name="Title 1">
            <a:extLst>
              <a:ext uri="{FF2B5EF4-FFF2-40B4-BE49-F238E27FC236}">
                <a16:creationId xmlns:a16="http://schemas.microsoft.com/office/drawing/2014/main" id="{C457C940-CD99-465E-A7A4-CF0D37556A8E}"/>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a:solidFill>
                  <a:srgbClr val="FFFFFF"/>
                </a:solidFill>
              </a:rPr>
              <a:t>Einstein AI enabled view</a:t>
            </a:r>
          </a:p>
        </p:txBody>
      </p:sp>
      <p:sp>
        <p:nvSpPr>
          <p:cNvPr id="4" name="Text Placeholder 3">
            <a:extLst>
              <a:ext uri="{FF2B5EF4-FFF2-40B4-BE49-F238E27FC236}">
                <a16:creationId xmlns:a16="http://schemas.microsoft.com/office/drawing/2014/main" id="{FC1E6639-A85E-4F4F-A44D-2882BAFCF20F}"/>
              </a:ext>
            </a:extLst>
          </p:cNvPr>
          <p:cNvSpPr>
            <a:spLocks noGrp="1"/>
          </p:cNvSpPr>
          <p:nvPr>
            <p:ph type="body" sz="half" idx="2"/>
          </p:nvPr>
        </p:nvSpPr>
        <p:spPr>
          <a:xfrm>
            <a:off x="1424905" y="2494451"/>
            <a:ext cx="4053545" cy="3563159"/>
          </a:xfrm>
        </p:spPr>
        <p:txBody>
          <a:bodyPr vert="horz" lIns="91440" tIns="45720" rIns="91440" bIns="45720" rtlCol="0">
            <a:normAutofit/>
          </a:bodyPr>
          <a:lstStyle/>
          <a:p>
            <a:pPr indent="-228594">
              <a:buFont typeface="Arial" panose="020B0604020202020204" pitchFamily="34" charset="0"/>
              <a:buChar char="•"/>
            </a:pPr>
            <a:r>
              <a:rPr lang="en-US" sz="2400"/>
              <a:t>With Einstein AI you can:</a:t>
            </a:r>
          </a:p>
          <a:p>
            <a:pPr indent="-228594">
              <a:buFont typeface="Arial" panose="020B0604020202020204" pitchFamily="34" charset="0"/>
              <a:buChar char="•"/>
            </a:pPr>
            <a:r>
              <a:rPr lang="en-US" sz="2400"/>
              <a:t>• Build custom predictions and recommendations with clicks</a:t>
            </a:r>
            <a:br>
              <a:rPr lang="en-US" sz="2400"/>
            </a:br>
            <a:r>
              <a:rPr lang="en-US" sz="2400"/>
              <a:t>• Embed predictive insights into any record or in any app</a:t>
            </a:r>
            <a:br>
              <a:rPr lang="en-US" sz="2400"/>
            </a:br>
            <a:r>
              <a:rPr lang="en-US" sz="2400"/>
              <a:t>• Operationalize AI by adding it to every workflow or business process</a:t>
            </a:r>
          </a:p>
          <a:p>
            <a:pPr indent="-228594">
              <a:buFont typeface="Arial" panose="020B0604020202020204" pitchFamily="34" charset="0"/>
              <a:buChar char="•"/>
            </a:pPr>
            <a:endParaRPr lang="en-US" sz="2400"/>
          </a:p>
        </p:txBody>
      </p:sp>
      <p:pic>
        <p:nvPicPr>
          <p:cNvPr id="8" name="Picture Placeholder 7">
            <a:extLst>
              <a:ext uri="{FF2B5EF4-FFF2-40B4-BE49-F238E27FC236}">
                <a16:creationId xmlns:a16="http://schemas.microsoft.com/office/drawing/2014/main" id="{34AB252D-BFED-48CA-ACFA-39D85C6FC75A}"/>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6636" r="12987" b="5"/>
          <a:stretch/>
        </p:blipFill>
        <p:spPr>
          <a:xfrm>
            <a:off x="6098893" y="2492377"/>
            <a:ext cx="4802404" cy="3563372"/>
          </a:xfrm>
          <a:prstGeom prst="rect">
            <a:avLst/>
          </a:prstGeom>
        </p:spPr>
      </p:pic>
    </p:spTree>
    <p:extLst>
      <p:ext uri="{BB962C8B-B14F-4D97-AF65-F5344CB8AC3E}">
        <p14:creationId xmlns:p14="http://schemas.microsoft.com/office/powerpoint/2010/main" val="1557376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3"/>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800">
              <a:solidFill>
                <a:prstClr val="white"/>
              </a:solidFill>
              <a:latin typeface="Calibri" panose="020F0502020204030204"/>
            </a:endParaRPr>
          </a:p>
        </p:txBody>
      </p:sp>
      <p:sp>
        <p:nvSpPr>
          <p:cNvPr id="4" name="Title 3">
            <a:extLst>
              <a:ext uri="{FF2B5EF4-FFF2-40B4-BE49-F238E27FC236}">
                <a16:creationId xmlns:a16="http://schemas.microsoft.com/office/drawing/2014/main" id="{E15A7592-125F-42FB-B449-60914AE7E760}"/>
              </a:ext>
            </a:extLst>
          </p:cNvPr>
          <p:cNvSpPr>
            <a:spLocks noGrp="1"/>
          </p:cNvSpPr>
          <p:nvPr>
            <p:ph type="title"/>
          </p:nvPr>
        </p:nvSpPr>
        <p:spPr>
          <a:xfrm>
            <a:off x="594360" y="637125"/>
            <a:ext cx="3163824" cy="5256371"/>
          </a:xfrm>
        </p:spPr>
        <p:txBody>
          <a:bodyPr>
            <a:normAutofit/>
          </a:bodyPr>
          <a:lstStyle/>
          <a:p>
            <a:r>
              <a:rPr lang="en-US">
                <a:solidFill>
                  <a:schemeClr val="bg1"/>
                </a:solidFill>
              </a:rPr>
              <a:t>Einstein AI Features in Salesforce</a:t>
            </a:r>
          </a:p>
        </p:txBody>
      </p:sp>
      <p:graphicFrame>
        <p:nvGraphicFramePr>
          <p:cNvPr id="7" name="Content Placeholder 4">
            <a:extLst>
              <a:ext uri="{FF2B5EF4-FFF2-40B4-BE49-F238E27FC236}">
                <a16:creationId xmlns:a16="http://schemas.microsoft.com/office/drawing/2014/main" id="{1555E918-11D3-4947-B999-655AEB4982EA}"/>
              </a:ext>
            </a:extLst>
          </p:cNvPr>
          <p:cNvGraphicFramePr>
            <a:graphicFrameLocks noGrp="1"/>
          </p:cNvGraphicFramePr>
          <p:nvPr>
            <p:ph idx="1"/>
          </p:nvPr>
        </p:nvGraphicFramePr>
        <p:xfrm>
          <a:off x="4517136" y="303593"/>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264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B744CE23-478F-4585-8452-664601C7BF29}"/>
              </a:ext>
            </a:extLst>
          </p:cNvPr>
          <p:cNvSpPr txBox="1">
            <a:spLocks/>
          </p:cNvSpPr>
          <p:nvPr/>
        </p:nvSpPr>
        <p:spPr>
          <a:xfrm>
            <a:off x="138195" y="243358"/>
            <a:ext cx="11252200" cy="757255"/>
          </a:xfrm>
          <a:prstGeom prst="rect">
            <a:avLst/>
          </a:prstGeom>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sz="2400" b="1">
                <a:solidFill>
                  <a:srgbClr val="0076A8"/>
                </a:solidFill>
              </a:rPr>
              <a:t>Contents</a:t>
            </a:r>
            <a:endParaRPr lang="en-US" sz="2400"/>
          </a:p>
        </p:txBody>
      </p:sp>
      <p:sp>
        <p:nvSpPr>
          <p:cNvPr id="4" name="Content Placeholder 3">
            <a:extLst>
              <a:ext uri="{FF2B5EF4-FFF2-40B4-BE49-F238E27FC236}">
                <a16:creationId xmlns:a16="http://schemas.microsoft.com/office/drawing/2014/main" id="{1C38C8BD-78D6-4F2A-AB1D-82D6757F35DD}"/>
              </a:ext>
            </a:extLst>
          </p:cNvPr>
          <p:cNvSpPr>
            <a:spLocks noGrp="1"/>
          </p:cNvSpPr>
          <p:nvPr>
            <p:ph sz="quarter" idx="10"/>
          </p:nvPr>
        </p:nvSpPr>
        <p:spPr>
          <a:xfrm>
            <a:off x="441325" y="1112046"/>
            <a:ext cx="9348787" cy="4633911"/>
          </a:xfrm>
        </p:spPr>
        <p:txBody>
          <a:bodyPr/>
          <a:lstStyle/>
          <a:p>
            <a:pPr marL="171446" indent="-171446">
              <a:buFont typeface="Arial" panose="020B0604020202020204" pitchFamily="34" charset="0"/>
              <a:buChar char="•"/>
            </a:pPr>
            <a:r>
              <a:rPr lang="en-US" sz="2000"/>
              <a:t>Overview Of Salesforce</a:t>
            </a:r>
          </a:p>
          <a:p>
            <a:pPr marL="171446" indent="-171446">
              <a:buFont typeface="Arial" panose="020B0604020202020204" pitchFamily="34" charset="0"/>
              <a:buChar char="•"/>
            </a:pPr>
            <a:r>
              <a:rPr lang="en-US" sz="2000"/>
              <a:t>Basics of CRM</a:t>
            </a:r>
          </a:p>
          <a:p>
            <a:pPr marL="171446" indent="-171446">
              <a:buFont typeface="Arial" panose="020B0604020202020204" pitchFamily="34" charset="0"/>
              <a:buChar char="•"/>
            </a:pPr>
            <a:r>
              <a:rPr lang="en-US" sz="2000"/>
              <a:t>Advantages of Salesforce</a:t>
            </a:r>
          </a:p>
          <a:p>
            <a:pPr marL="171446" indent="-171446">
              <a:buFont typeface="Arial" panose="020B0604020202020204" pitchFamily="34" charset="0"/>
              <a:buChar char="•"/>
            </a:pPr>
            <a:r>
              <a:rPr lang="en-US" sz="2000"/>
              <a:t>Architecture of Salesforce</a:t>
            </a:r>
          </a:p>
          <a:p>
            <a:pPr marL="171446" indent="-171446">
              <a:buFont typeface="Arial" panose="020B0604020202020204" pitchFamily="34" charset="0"/>
              <a:buChar char="•"/>
            </a:pPr>
            <a:r>
              <a:rPr lang="en-US" sz="2000"/>
              <a:t>Security</a:t>
            </a:r>
          </a:p>
          <a:p>
            <a:pPr marL="171446" indent="-171446">
              <a:buFont typeface="Arial" panose="020B0604020202020204" pitchFamily="34" charset="0"/>
              <a:buChar char="•"/>
            </a:pPr>
            <a:r>
              <a:rPr lang="en-US" sz="2000"/>
              <a:t>Versions in Salesforce</a:t>
            </a:r>
          </a:p>
          <a:p>
            <a:pPr marL="171446" indent="-171446">
              <a:buFont typeface="Arial" panose="020B0604020202020204" pitchFamily="34" charset="0"/>
              <a:buChar char="•"/>
            </a:pPr>
            <a:r>
              <a:rPr lang="en-US" sz="2000"/>
              <a:t>Benefits of lightning over classic</a:t>
            </a:r>
          </a:p>
          <a:p>
            <a:pPr marL="171446" indent="-171446">
              <a:buFont typeface="Arial" panose="020B0604020202020204" pitchFamily="34" charset="0"/>
              <a:buChar char="•"/>
            </a:pPr>
            <a:r>
              <a:rPr lang="en-US" sz="2000"/>
              <a:t>Questions</a:t>
            </a:r>
          </a:p>
          <a:p>
            <a:endParaRPr lang="en-US"/>
          </a:p>
        </p:txBody>
      </p:sp>
    </p:spTree>
    <p:extLst>
      <p:ext uri="{BB962C8B-B14F-4D97-AF65-F5344CB8AC3E}">
        <p14:creationId xmlns:p14="http://schemas.microsoft.com/office/powerpoint/2010/main" val="294345376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DC33D5C-4114-4CF3-9500-EE728A6F8FDC}"/>
              </a:ext>
            </a:extLst>
          </p:cNvPr>
          <p:cNvSpPr>
            <a:spLocks noGrp="1"/>
          </p:cNvSpPr>
          <p:nvPr>
            <p:ph type="body" sz="quarter" idx="13"/>
          </p:nvPr>
        </p:nvSpPr>
        <p:spPr>
          <a:xfrm>
            <a:off x="469901" y="1355802"/>
            <a:ext cx="11335601" cy="5502199"/>
          </a:xfrm>
        </p:spPr>
        <p:txBody>
          <a:bodyPr/>
          <a:lstStyle/>
          <a:p>
            <a:pPr marL="285744" indent="-285744">
              <a:buFont typeface="Arial" panose="020B0604020202020204" pitchFamily="34" charset="0"/>
              <a:buChar char="•"/>
            </a:pPr>
            <a:r>
              <a:rPr lang="en-US" sz="1300" b="1">
                <a:solidFill>
                  <a:schemeClr val="tx1"/>
                </a:solidFill>
              </a:rPr>
              <a:t>New design for ease of use: </a:t>
            </a:r>
            <a:r>
              <a:rPr lang="en-US" sz="1300">
                <a:solidFill>
                  <a:schemeClr val="tx1"/>
                </a:solidFill>
              </a:rPr>
              <a:t>Salesforce Lightning has a cutting edge, effective and keen interface. All clients can interface with their records over any gadgets. The asked for data is surfaced for every last one of them. That guarantees the streamlined procedure and makes work processes progressively instinctive</a:t>
            </a:r>
          </a:p>
          <a:p>
            <a:pPr marL="285744" indent="-285744">
              <a:buFont typeface="Arial" panose="020B0604020202020204" pitchFamily="34" charset="0"/>
              <a:buChar char="•"/>
            </a:pPr>
            <a:r>
              <a:rPr lang="en-US" sz="1300" b="1">
                <a:solidFill>
                  <a:schemeClr val="tx1"/>
                </a:solidFill>
              </a:rPr>
              <a:t>Smarter views: </a:t>
            </a:r>
            <a:r>
              <a:rPr lang="en-US" sz="1300">
                <a:solidFill>
                  <a:schemeClr val="tx1"/>
                </a:solidFill>
              </a:rPr>
              <a:t>This element can assist clients with focusing on the more vital things first. Basically, data will be shown all the more powerfully and outwardly.</a:t>
            </a:r>
          </a:p>
          <a:p>
            <a:pPr marL="285744" indent="-285744">
              <a:buFont typeface="Arial" panose="020B0604020202020204" pitchFamily="34" charset="0"/>
              <a:buChar char="•"/>
            </a:pPr>
            <a:r>
              <a:rPr lang="en-US" sz="1300" b="1">
                <a:solidFill>
                  <a:schemeClr val="tx1"/>
                </a:solidFill>
              </a:rPr>
              <a:t>More columns on dashboards: </a:t>
            </a:r>
            <a:r>
              <a:rPr lang="en-US" sz="1300">
                <a:solidFill>
                  <a:schemeClr val="tx1"/>
                </a:solidFill>
              </a:rPr>
              <a:t>The dashboards are not confined to three segments. The segments are vivified and permit to get more information-driven choices initially. The clients can see open/close sales amounts just as the closed ones.</a:t>
            </a:r>
          </a:p>
          <a:p>
            <a:pPr marL="285744" indent="-285744">
              <a:buFont typeface="Arial" panose="020B0604020202020204" pitchFamily="34" charset="0"/>
              <a:buChar char="•"/>
            </a:pPr>
            <a:r>
              <a:rPr lang="en-US" sz="1300" b="1">
                <a:solidFill>
                  <a:schemeClr val="tx1"/>
                </a:solidFill>
              </a:rPr>
              <a:t>Home Page</a:t>
            </a:r>
            <a:r>
              <a:rPr lang="en-US" sz="1300">
                <a:solidFill>
                  <a:schemeClr val="tx1"/>
                </a:solidFill>
              </a:rPr>
              <a:t>: It can be altered and show essential data at first to assist you with being progressively effective. In addition, it very well may become to wherever you have to see the late assignments, leads, openings, and potential issuers.</a:t>
            </a:r>
          </a:p>
          <a:p>
            <a:pPr marL="285744" indent="-285744">
              <a:buFont typeface="Arial" panose="020B0604020202020204" pitchFamily="34" charset="0"/>
              <a:buChar char="•"/>
            </a:pPr>
            <a:r>
              <a:rPr lang="en-US" sz="1300" b="1">
                <a:solidFill>
                  <a:schemeClr val="tx1"/>
                </a:solidFill>
              </a:rPr>
              <a:t>Activity Timeline: </a:t>
            </a:r>
            <a:r>
              <a:rPr lang="en-US" sz="1300">
                <a:solidFill>
                  <a:schemeClr val="tx1"/>
                </a:solidFill>
              </a:rPr>
              <a:t>This workspace empowers you with making the assignments and occasions, log calls, send messages and track these exercises proficiently. Likewise, the Lightning background doesn't require the refreshment of the whole page for sparing the updates.</a:t>
            </a:r>
          </a:p>
          <a:p>
            <a:pPr marL="285744" indent="-285744">
              <a:buFont typeface="Arial" panose="020B0604020202020204" pitchFamily="34" charset="0"/>
              <a:buChar char="•"/>
            </a:pPr>
            <a:r>
              <a:rPr lang="en-US" sz="1300" b="1">
                <a:solidFill>
                  <a:schemeClr val="tx1"/>
                </a:solidFill>
              </a:rPr>
              <a:t>Opportunity Kanban</a:t>
            </a:r>
            <a:r>
              <a:rPr lang="en-US" sz="1300">
                <a:solidFill>
                  <a:schemeClr val="tx1"/>
                </a:solidFill>
              </a:rPr>
              <a:t>: This feature has been included as a representation instrument for circumstances. The reps can survey the arrangements at each phase in the pipeline. The intuitive usefulness offers you to move bargains starting with one phase then onto the next. </a:t>
            </a:r>
          </a:p>
          <a:p>
            <a:pPr marL="285744" indent="-285744">
              <a:buFont typeface="Arial" panose="020B0604020202020204" pitchFamily="34" charset="0"/>
              <a:buChar char="•"/>
            </a:pPr>
            <a:r>
              <a:rPr lang="en-US" sz="1300" b="1">
                <a:solidFill>
                  <a:schemeClr val="tx1"/>
                </a:solidFill>
              </a:rPr>
              <a:t>Lightning Experience: </a:t>
            </a:r>
            <a:r>
              <a:rPr lang="en-US" sz="1300">
                <a:solidFill>
                  <a:schemeClr val="tx1"/>
                </a:solidFill>
              </a:rPr>
              <a:t>This version is commonly accessible for all the editions at no extra expense.</a:t>
            </a:r>
            <a:r>
              <a:rPr lang="en-US" sz="1300" i="1">
                <a:solidFill>
                  <a:schemeClr val="tx1"/>
                </a:solidFill>
              </a:rPr>
              <a:t> </a:t>
            </a:r>
            <a:endParaRPr lang="en-US" sz="1300">
              <a:solidFill>
                <a:schemeClr val="tx1"/>
              </a:solidFill>
            </a:endParaRPr>
          </a:p>
          <a:p>
            <a:endParaRPr lang="en-US" sz="1200">
              <a:solidFill>
                <a:schemeClr val="tx1"/>
              </a:solidFill>
            </a:endParaRPr>
          </a:p>
        </p:txBody>
      </p:sp>
      <p:sp>
        <p:nvSpPr>
          <p:cNvPr id="7" name="TextBox 6">
            <a:extLst>
              <a:ext uri="{FF2B5EF4-FFF2-40B4-BE49-F238E27FC236}">
                <a16:creationId xmlns:a16="http://schemas.microsoft.com/office/drawing/2014/main" id="{8FC3DB67-29C2-4355-A152-07706184145A}"/>
              </a:ext>
            </a:extLst>
          </p:cNvPr>
          <p:cNvSpPr txBox="1"/>
          <p:nvPr/>
        </p:nvSpPr>
        <p:spPr bwMode="gray">
          <a:xfrm>
            <a:off x="337925" y="-131975"/>
            <a:ext cx="5957740" cy="744717"/>
          </a:xfrm>
          <a:prstGeom prst="rect">
            <a:avLst/>
          </a:prstGeom>
        </p:spPr>
        <p:txBody>
          <a:bodyPr wrap="square" lIns="0" rIns="0" rtlCol="0" anchor="b" anchorCtr="0">
            <a:normAutofit/>
          </a:bodyPr>
          <a:lstStyle/>
          <a:p>
            <a:pPr>
              <a:lnSpc>
                <a:spcPts val="900"/>
              </a:lnSpc>
            </a:pPr>
            <a:r>
              <a:rPr lang="en-US" b="1">
                <a:solidFill>
                  <a:srgbClr val="0076A8"/>
                </a:solidFill>
              </a:rPr>
              <a:t>Benefits of Lightning over Classic</a:t>
            </a:r>
          </a:p>
        </p:txBody>
      </p:sp>
    </p:spTree>
    <p:extLst>
      <p:ext uri="{BB962C8B-B14F-4D97-AF65-F5344CB8AC3E}">
        <p14:creationId xmlns:p14="http://schemas.microsoft.com/office/powerpoint/2010/main" val="125272164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367799" y="195073"/>
            <a:ext cx="11252200" cy="757255"/>
          </a:xfrm>
        </p:spPr>
        <p:txBody>
          <a:bodyPr/>
          <a:lstStyle/>
          <a:p>
            <a:r>
              <a:rPr lang="en-US" sz="2400" b="1">
                <a:solidFill>
                  <a:srgbClr val="0076A8"/>
                </a:solidFill>
              </a:rPr>
              <a:t>Salesforce Applications</a:t>
            </a:r>
          </a:p>
        </p:txBody>
      </p:sp>
      <p:sp>
        <p:nvSpPr>
          <p:cNvPr id="5" name="TextBox 4"/>
          <p:cNvSpPr txBox="1"/>
          <p:nvPr/>
        </p:nvSpPr>
        <p:spPr bwMode="gray">
          <a:xfrm>
            <a:off x="469900" y="1101089"/>
            <a:ext cx="11252200" cy="5274999"/>
          </a:xfrm>
          <a:prstGeom prst="rect">
            <a:avLst/>
          </a:prstGeom>
        </p:spPr>
        <p:txBody>
          <a:bodyPr wrap="square" lIns="91440" tIns="91440" rIns="91440" bIns="91440" rtlCol="0" anchor="t" anchorCtr="0">
            <a:normAutofit/>
          </a:bodyPr>
          <a:lstStyle/>
          <a:p>
            <a:pPr marL="895312" lvl="1" indent="-285744">
              <a:lnSpc>
                <a:spcPct val="114000"/>
              </a:lnSpc>
              <a:spcAft>
                <a:spcPts val="600"/>
              </a:spcAft>
              <a:buFont typeface="Arial" panose="020B0604020202020204" pitchFamily="34" charset="0"/>
              <a:buChar char="•"/>
            </a:pPr>
            <a:endParaRPr lang="en-US" sz="1300"/>
          </a:p>
        </p:txBody>
      </p:sp>
      <p:sp>
        <p:nvSpPr>
          <p:cNvPr id="10" name="Rectangle 9"/>
          <p:cNvSpPr/>
          <p:nvPr/>
        </p:nvSpPr>
        <p:spPr>
          <a:xfrm>
            <a:off x="720437" y="1115316"/>
            <a:ext cx="10899563" cy="461665"/>
          </a:xfrm>
          <a:prstGeom prst="rect">
            <a:avLst/>
          </a:prstGeom>
        </p:spPr>
        <p:txBody>
          <a:bodyPr wrap="square">
            <a:spAutoFit/>
          </a:bodyPr>
          <a:lstStyle/>
          <a:p>
            <a:endParaRPr lang="en-US"/>
          </a:p>
        </p:txBody>
      </p:sp>
      <p:pic>
        <p:nvPicPr>
          <p:cNvPr id="7" name="Picture 6" descr="salesforce sales cloud - what is salesforce - edureka ">
            <a:extLst>
              <a:ext uri="{FF2B5EF4-FFF2-40B4-BE49-F238E27FC236}">
                <a16:creationId xmlns:a16="http://schemas.microsoft.com/office/drawing/2014/main" id="{CF4C936D-A871-49E5-93D8-41E6673284C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2002" y="1305027"/>
            <a:ext cx="959485" cy="914400"/>
          </a:xfrm>
          <a:prstGeom prst="rect">
            <a:avLst/>
          </a:prstGeom>
          <a:noFill/>
          <a:ln>
            <a:noFill/>
          </a:ln>
        </p:spPr>
      </p:pic>
      <p:sp>
        <p:nvSpPr>
          <p:cNvPr id="2" name="Rectangle 1">
            <a:extLst>
              <a:ext uri="{FF2B5EF4-FFF2-40B4-BE49-F238E27FC236}">
                <a16:creationId xmlns:a16="http://schemas.microsoft.com/office/drawing/2014/main" id="{48B753BF-544E-4E90-838F-07565439DD27}"/>
              </a:ext>
            </a:extLst>
          </p:cNvPr>
          <p:cNvSpPr/>
          <p:nvPr/>
        </p:nvSpPr>
        <p:spPr>
          <a:xfrm>
            <a:off x="1679922" y="1531394"/>
            <a:ext cx="3684543" cy="369332"/>
          </a:xfrm>
          <a:prstGeom prst="rect">
            <a:avLst/>
          </a:prstGeom>
        </p:spPr>
        <p:txBody>
          <a:bodyPr wrap="square">
            <a:spAutoFit/>
          </a:bodyPr>
          <a:lstStyle/>
          <a:p>
            <a:r>
              <a:rPr lang="en-US" sz="1800" b="1">
                <a:ea typeface="Calibri" panose="020F0502020204030204" pitchFamily="34" charset="0"/>
              </a:rPr>
              <a:t>Salesforce Sales Cloud </a:t>
            </a:r>
            <a:endParaRPr lang="en-US" sz="1800"/>
          </a:p>
        </p:txBody>
      </p:sp>
      <p:pic>
        <p:nvPicPr>
          <p:cNvPr id="9" name="Picture 8" descr="salesforce marketing cloud - what is salesforce - edureka">
            <a:extLst>
              <a:ext uri="{FF2B5EF4-FFF2-40B4-BE49-F238E27FC236}">
                <a16:creationId xmlns:a16="http://schemas.microsoft.com/office/drawing/2014/main" id="{BC0A1A87-3E0E-435F-ADBC-2D78E0F3709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3191" y="2668127"/>
            <a:ext cx="959485" cy="914400"/>
          </a:xfrm>
          <a:prstGeom prst="rect">
            <a:avLst/>
          </a:prstGeom>
          <a:noFill/>
          <a:ln>
            <a:noFill/>
          </a:ln>
        </p:spPr>
      </p:pic>
      <p:sp>
        <p:nvSpPr>
          <p:cNvPr id="3" name="Rectangle 2">
            <a:extLst>
              <a:ext uri="{FF2B5EF4-FFF2-40B4-BE49-F238E27FC236}">
                <a16:creationId xmlns:a16="http://schemas.microsoft.com/office/drawing/2014/main" id="{3A1B2A1E-E9FC-432D-A9B8-2885C674C5D0}"/>
              </a:ext>
            </a:extLst>
          </p:cNvPr>
          <p:cNvSpPr/>
          <p:nvPr/>
        </p:nvSpPr>
        <p:spPr>
          <a:xfrm>
            <a:off x="1715963" y="2635650"/>
            <a:ext cx="3140240" cy="738664"/>
          </a:xfrm>
          <a:prstGeom prst="rect">
            <a:avLst/>
          </a:prstGeom>
        </p:spPr>
        <p:txBody>
          <a:bodyPr wrap="square">
            <a:spAutoFit/>
          </a:bodyPr>
          <a:lstStyle/>
          <a:p>
            <a:r>
              <a:rPr lang="en-US" sz="1800" b="1"/>
              <a:t>Salesforce Marketing Cloud</a:t>
            </a:r>
            <a:r>
              <a:rPr lang="en-US">
                <a:latin typeface="Open Sans" panose="020B0606030504020204" pitchFamily="34" charset="0"/>
                <a:ea typeface="Calibri" panose="020F0502020204030204" pitchFamily="34" charset="0"/>
              </a:rPr>
              <a:t> </a:t>
            </a:r>
            <a:endParaRPr lang="en-US"/>
          </a:p>
        </p:txBody>
      </p:sp>
      <p:pic>
        <p:nvPicPr>
          <p:cNvPr id="11" name="Picture 10" descr="salesforce service cloud - what is salesforce - edureka">
            <a:extLst>
              <a:ext uri="{FF2B5EF4-FFF2-40B4-BE49-F238E27FC236}">
                <a16:creationId xmlns:a16="http://schemas.microsoft.com/office/drawing/2014/main" id="{197EAD7C-EF45-4058-8378-A8FAA1AF996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13190" y="3886432"/>
            <a:ext cx="959485" cy="959485"/>
          </a:xfrm>
          <a:prstGeom prst="rect">
            <a:avLst/>
          </a:prstGeom>
          <a:noFill/>
          <a:ln>
            <a:noFill/>
          </a:ln>
        </p:spPr>
      </p:pic>
      <p:sp>
        <p:nvSpPr>
          <p:cNvPr id="4" name="Rectangle 3">
            <a:extLst>
              <a:ext uri="{FF2B5EF4-FFF2-40B4-BE49-F238E27FC236}">
                <a16:creationId xmlns:a16="http://schemas.microsoft.com/office/drawing/2014/main" id="{BBA1B614-3BAF-4C12-AE05-6391BB628551}"/>
              </a:ext>
            </a:extLst>
          </p:cNvPr>
          <p:cNvSpPr/>
          <p:nvPr/>
        </p:nvSpPr>
        <p:spPr>
          <a:xfrm>
            <a:off x="1715964" y="3886431"/>
            <a:ext cx="3140241" cy="646331"/>
          </a:xfrm>
          <a:prstGeom prst="rect">
            <a:avLst/>
          </a:prstGeom>
        </p:spPr>
        <p:txBody>
          <a:bodyPr wrap="square">
            <a:spAutoFit/>
          </a:bodyPr>
          <a:lstStyle/>
          <a:p>
            <a:r>
              <a:rPr lang="en-US" sz="1800" b="1"/>
              <a:t>Salesforce Service Cloud </a:t>
            </a:r>
          </a:p>
        </p:txBody>
      </p:sp>
      <p:pic>
        <p:nvPicPr>
          <p:cNvPr id="12" name="Picture 11" descr="salesforce community cloud - what is salesforce - edureka">
            <a:extLst>
              <a:ext uri="{FF2B5EF4-FFF2-40B4-BE49-F238E27FC236}">
                <a16:creationId xmlns:a16="http://schemas.microsoft.com/office/drawing/2014/main" id="{C3E1CBF4-6985-4ECE-9682-AF9DCB2E15F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20436" y="5126300"/>
            <a:ext cx="959485" cy="959485"/>
          </a:xfrm>
          <a:prstGeom prst="rect">
            <a:avLst/>
          </a:prstGeom>
          <a:noFill/>
          <a:ln>
            <a:noFill/>
          </a:ln>
        </p:spPr>
      </p:pic>
      <p:sp>
        <p:nvSpPr>
          <p:cNvPr id="13" name="Rectangle 12">
            <a:extLst>
              <a:ext uri="{FF2B5EF4-FFF2-40B4-BE49-F238E27FC236}">
                <a16:creationId xmlns:a16="http://schemas.microsoft.com/office/drawing/2014/main" id="{B4423AB0-60B8-46F5-9D4A-E0132DA112E2}"/>
              </a:ext>
            </a:extLst>
          </p:cNvPr>
          <p:cNvSpPr/>
          <p:nvPr/>
        </p:nvSpPr>
        <p:spPr>
          <a:xfrm>
            <a:off x="1715963" y="5326605"/>
            <a:ext cx="3140243" cy="646331"/>
          </a:xfrm>
          <a:prstGeom prst="rect">
            <a:avLst/>
          </a:prstGeom>
        </p:spPr>
        <p:txBody>
          <a:bodyPr wrap="square">
            <a:spAutoFit/>
          </a:bodyPr>
          <a:lstStyle/>
          <a:p>
            <a:r>
              <a:rPr lang="en-US" sz="1800" b="1"/>
              <a:t>Salesforce Community Cloud </a:t>
            </a:r>
          </a:p>
        </p:txBody>
      </p:sp>
      <p:pic>
        <p:nvPicPr>
          <p:cNvPr id="14" name="Picture 13" descr="salesforce commerce cloud - what is salesforce - edureka">
            <a:extLst>
              <a:ext uri="{FF2B5EF4-FFF2-40B4-BE49-F238E27FC236}">
                <a16:creationId xmlns:a16="http://schemas.microsoft.com/office/drawing/2014/main" id="{365F9B12-0D1D-4F50-9495-31FFE085E2DB}"/>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096000" y="1115316"/>
            <a:ext cx="959485" cy="959485"/>
          </a:xfrm>
          <a:prstGeom prst="rect">
            <a:avLst/>
          </a:prstGeom>
          <a:noFill/>
          <a:ln>
            <a:noFill/>
          </a:ln>
        </p:spPr>
      </p:pic>
      <p:sp>
        <p:nvSpPr>
          <p:cNvPr id="15" name="Rectangle 14">
            <a:extLst>
              <a:ext uri="{FF2B5EF4-FFF2-40B4-BE49-F238E27FC236}">
                <a16:creationId xmlns:a16="http://schemas.microsoft.com/office/drawing/2014/main" id="{FE74F21A-1589-480F-8690-A3E476E029E1}"/>
              </a:ext>
            </a:extLst>
          </p:cNvPr>
          <p:cNvSpPr/>
          <p:nvPr/>
        </p:nvSpPr>
        <p:spPr>
          <a:xfrm>
            <a:off x="7154556" y="1508172"/>
            <a:ext cx="3873176" cy="461665"/>
          </a:xfrm>
          <a:prstGeom prst="rect">
            <a:avLst/>
          </a:prstGeom>
        </p:spPr>
        <p:txBody>
          <a:bodyPr wrap="none">
            <a:spAutoFit/>
          </a:bodyPr>
          <a:lstStyle/>
          <a:p>
            <a:r>
              <a:rPr lang="en-US" sz="1800" b="1"/>
              <a:t>Salesforce Commerce Cloud</a:t>
            </a:r>
            <a:r>
              <a:rPr lang="en-US">
                <a:solidFill>
                  <a:srgbClr val="4A4A4A"/>
                </a:solidFill>
                <a:latin typeface="Open Sans" panose="020B0606030504020204" pitchFamily="34" charset="0"/>
                <a:ea typeface="Calibri" panose="020F0502020204030204" pitchFamily="34" charset="0"/>
              </a:rPr>
              <a:t> </a:t>
            </a:r>
            <a:endParaRPr lang="en-US"/>
          </a:p>
        </p:txBody>
      </p:sp>
      <p:pic>
        <p:nvPicPr>
          <p:cNvPr id="16" name="Picture 15" descr="salesforce app cloud - what is salesforce - edureka">
            <a:extLst>
              <a:ext uri="{FF2B5EF4-FFF2-40B4-BE49-F238E27FC236}">
                <a16:creationId xmlns:a16="http://schemas.microsoft.com/office/drawing/2014/main" id="{619AB0EC-1DA5-42DB-B373-D61DF4682696}"/>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48766" y="2760667"/>
            <a:ext cx="906780" cy="883920"/>
          </a:xfrm>
          <a:prstGeom prst="rect">
            <a:avLst/>
          </a:prstGeom>
          <a:noFill/>
          <a:ln>
            <a:noFill/>
          </a:ln>
        </p:spPr>
      </p:pic>
      <p:sp>
        <p:nvSpPr>
          <p:cNvPr id="17" name="Rectangle 16">
            <a:extLst>
              <a:ext uri="{FF2B5EF4-FFF2-40B4-BE49-F238E27FC236}">
                <a16:creationId xmlns:a16="http://schemas.microsoft.com/office/drawing/2014/main" id="{44922CB5-E473-4B1D-8497-55A396093D0E}"/>
              </a:ext>
            </a:extLst>
          </p:cNvPr>
          <p:cNvSpPr/>
          <p:nvPr/>
        </p:nvSpPr>
        <p:spPr>
          <a:xfrm>
            <a:off x="7251541" y="2889973"/>
            <a:ext cx="3002745" cy="369332"/>
          </a:xfrm>
          <a:prstGeom prst="rect">
            <a:avLst/>
          </a:prstGeom>
        </p:spPr>
        <p:txBody>
          <a:bodyPr wrap="none">
            <a:spAutoFit/>
          </a:bodyPr>
          <a:lstStyle/>
          <a:p>
            <a:r>
              <a:rPr lang="en-US" sz="1800" b="1"/>
              <a:t>Salesforce App Cloud </a:t>
            </a:r>
          </a:p>
        </p:txBody>
      </p:sp>
      <p:pic>
        <p:nvPicPr>
          <p:cNvPr id="18" name="Picture 17" descr="slaesforce IoT cloud - what is salesforce - edureka">
            <a:extLst>
              <a:ext uri="{FF2B5EF4-FFF2-40B4-BE49-F238E27FC236}">
                <a16:creationId xmlns:a16="http://schemas.microsoft.com/office/drawing/2014/main" id="{5838FF80-A3F1-4691-AEFF-D7EA15FA7ED6}"/>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6122412" y="3997287"/>
            <a:ext cx="959485" cy="876300"/>
          </a:xfrm>
          <a:prstGeom prst="rect">
            <a:avLst/>
          </a:prstGeom>
          <a:noFill/>
          <a:ln>
            <a:noFill/>
          </a:ln>
        </p:spPr>
      </p:pic>
      <p:sp>
        <p:nvSpPr>
          <p:cNvPr id="19" name="Rectangle 18">
            <a:extLst>
              <a:ext uri="{FF2B5EF4-FFF2-40B4-BE49-F238E27FC236}">
                <a16:creationId xmlns:a16="http://schemas.microsoft.com/office/drawing/2014/main" id="{8E6ACE37-DC23-41A5-870D-77AE480FD289}"/>
              </a:ext>
            </a:extLst>
          </p:cNvPr>
          <p:cNvSpPr/>
          <p:nvPr/>
        </p:nvSpPr>
        <p:spPr>
          <a:xfrm>
            <a:off x="7251541" y="4204604"/>
            <a:ext cx="2941831" cy="369332"/>
          </a:xfrm>
          <a:prstGeom prst="rect">
            <a:avLst/>
          </a:prstGeom>
        </p:spPr>
        <p:txBody>
          <a:bodyPr wrap="none">
            <a:spAutoFit/>
          </a:bodyPr>
          <a:lstStyle/>
          <a:p>
            <a:r>
              <a:rPr lang="en-US" sz="1800" b="1"/>
              <a:t>Salesforce IoT Cloud </a:t>
            </a:r>
          </a:p>
        </p:txBody>
      </p:sp>
      <p:pic>
        <p:nvPicPr>
          <p:cNvPr id="20" name="Picture 19" descr="salesforce health cloud - what is salesforce - edureka">
            <a:extLst>
              <a:ext uri="{FF2B5EF4-FFF2-40B4-BE49-F238E27FC236}">
                <a16:creationId xmlns:a16="http://schemas.microsoft.com/office/drawing/2014/main" id="{7593E35A-6694-4FEF-94BF-5E58ABD75382}"/>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6131583" y="5226116"/>
            <a:ext cx="959485" cy="959485"/>
          </a:xfrm>
          <a:prstGeom prst="rect">
            <a:avLst/>
          </a:prstGeom>
          <a:noFill/>
          <a:ln>
            <a:noFill/>
          </a:ln>
        </p:spPr>
      </p:pic>
      <p:sp>
        <p:nvSpPr>
          <p:cNvPr id="21" name="Rectangle 20">
            <a:extLst>
              <a:ext uri="{FF2B5EF4-FFF2-40B4-BE49-F238E27FC236}">
                <a16:creationId xmlns:a16="http://schemas.microsoft.com/office/drawing/2014/main" id="{DDDA4A71-4922-45BF-B52C-A8C216D02361}"/>
              </a:ext>
            </a:extLst>
          </p:cNvPr>
          <p:cNvSpPr/>
          <p:nvPr/>
        </p:nvSpPr>
        <p:spPr>
          <a:xfrm>
            <a:off x="7251541" y="5475025"/>
            <a:ext cx="3350597" cy="369332"/>
          </a:xfrm>
          <a:prstGeom prst="rect">
            <a:avLst/>
          </a:prstGeom>
        </p:spPr>
        <p:txBody>
          <a:bodyPr wrap="none">
            <a:spAutoFit/>
          </a:bodyPr>
          <a:lstStyle/>
          <a:p>
            <a:r>
              <a:rPr lang="en-US" sz="1800" b="1"/>
              <a:t>Salesforce Health Cloud </a:t>
            </a:r>
          </a:p>
        </p:txBody>
      </p:sp>
    </p:spTree>
    <p:extLst>
      <p:ext uri="{BB962C8B-B14F-4D97-AF65-F5344CB8AC3E}">
        <p14:creationId xmlns:p14="http://schemas.microsoft.com/office/powerpoint/2010/main" val="35244070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2857" y="2586282"/>
            <a:ext cx="3954451" cy="842719"/>
          </a:xfrm>
        </p:spPr>
        <p:txBody>
          <a:bodyPr/>
          <a:lstStyle/>
          <a:p>
            <a:r>
              <a:rPr lang="en-US"/>
              <a:t>Questions?</a:t>
            </a:r>
          </a:p>
        </p:txBody>
      </p:sp>
    </p:spTree>
    <p:extLst>
      <p:ext uri="{BB962C8B-B14F-4D97-AF65-F5344CB8AC3E}">
        <p14:creationId xmlns:p14="http://schemas.microsoft.com/office/powerpoint/2010/main" val="77874929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p:cNvSpPr>
          <p:nvPr/>
        </p:nvSpPr>
        <p:spPr>
          <a:xfrm>
            <a:off x="-479852" y="1762811"/>
            <a:ext cx="9317909" cy="2916563"/>
          </a:xfrm>
          <a:prstGeom prst="rect">
            <a:avLst/>
          </a:prstGeom>
        </p:spPr>
        <p:txBody>
          <a:bodyPr vert="horz" wrap="none"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4800">
              <a:cs typeface="Century Gothic"/>
            </a:endParaRPr>
          </a:p>
          <a:p>
            <a:pPr marL="0" indent="0">
              <a:buNone/>
            </a:pPr>
            <a:r>
              <a:rPr lang="en-US" sz="4800">
                <a:cs typeface="Century Gothic"/>
              </a:rPr>
              <a:t>                   Thank You </a:t>
            </a:r>
            <a:r>
              <a:rPr lang="en-US" sz="4800">
                <a:cs typeface="Century Gothic"/>
                <a:sym typeface="Wingdings" panose="05000000000000000000" pitchFamily="2" charset="2"/>
              </a:rPr>
              <a:t></a:t>
            </a:r>
            <a:endParaRPr lang="en-US" sz="4800">
              <a:cs typeface="Century Gothic"/>
            </a:endParaRPr>
          </a:p>
        </p:txBody>
      </p:sp>
      <p:pic>
        <p:nvPicPr>
          <p:cNvPr id="4" name="DeloitteW"/>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269180"/>
            <a:ext cx="1634111" cy="390765"/>
          </a:xfrm>
          <a:prstGeom prst="rect">
            <a:avLst/>
          </a:prstGeom>
        </p:spPr>
      </p:pic>
    </p:spTree>
    <p:extLst>
      <p:ext uri="{BB962C8B-B14F-4D97-AF65-F5344CB8AC3E}">
        <p14:creationId xmlns:p14="http://schemas.microsoft.com/office/powerpoint/2010/main" val="2487007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sz="quarter" idx="10"/>
          </p:nvPr>
        </p:nvPicPr>
        <p:blipFill>
          <a:blip r:embed="rId2"/>
          <a:stretch>
            <a:fillRect/>
          </a:stretch>
        </p:blipFill>
        <p:spPr>
          <a:xfrm>
            <a:off x="7968774" y="1323976"/>
            <a:ext cx="4028727" cy="2885373"/>
          </a:xfrm>
          <a:prstGeom prst="rect">
            <a:avLst/>
          </a:prstGeom>
        </p:spPr>
      </p:pic>
      <p:sp>
        <p:nvSpPr>
          <p:cNvPr id="4" name="Text Placeholder 3"/>
          <p:cNvSpPr>
            <a:spLocks noGrp="1"/>
          </p:cNvSpPr>
          <p:nvPr>
            <p:ph type="body" sz="quarter" idx="13"/>
          </p:nvPr>
        </p:nvSpPr>
        <p:spPr>
          <a:xfrm>
            <a:off x="309644" y="110007"/>
            <a:ext cx="11252200" cy="757255"/>
          </a:xfrm>
        </p:spPr>
        <p:txBody>
          <a:bodyPr/>
          <a:lstStyle/>
          <a:p>
            <a:r>
              <a:rPr lang="en-US" sz="2400" b="1">
                <a:solidFill>
                  <a:srgbClr val="0076A8"/>
                </a:solidFill>
              </a:rPr>
              <a:t>Overview of Salesforce</a:t>
            </a:r>
            <a:endParaRPr lang="en-US" sz="2400"/>
          </a:p>
        </p:txBody>
      </p:sp>
      <p:sp>
        <p:nvSpPr>
          <p:cNvPr id="5" name="TextBox 4"/>
          <p:cNvSpPr txBox="1"/>
          <p:nvPr/>
        </p:nvSpPr>
        <p:spPr bwMode="gray">
          <a:xfrm>
            <a:off x="469900" y="1101088"/>
            <a:ext cx="11252200" cy="4758939"/>
          </a:xfrm>
          <a:prstGeom prst="rect">
            <a:avLst/>
          </a:prstGeom>
        </p:spPr>
        <p:txBody>
          <a:bodyPr wrap="square" lIns="91440" tIns="91440" rIns="91440" bIns="91440" rtlCol="0" anchor="t" anchorCtr="0">
            <a:normAutofit/>
          </a:bodyPr>
          <a:lstStyle/>
          <a:p>
            <a:pPr marL="895312" lvl="1" indent="-285744">
              <a:lnSpc>
                <a:spcPct val="114000"/>
              </a:lnSpc>
              <a:spcAft>
                <a:spcPts val="600"/>
              </a:spcAft>
              <a:buFont typeface="Arial" panose="020B0604020202020204" pitchFamily="34" charset="0"/>
              <a:buChar char="•"/>
            </a:pPr>
            <a:endParaRPr lang="en-US" sz="1300"/>
          </a:p>
        </p:txBody>
      </p:sp>
      <p:sp>
        <p:nvSpPr>
          <p:cNvPr id="11" name="Rectangle 10"/>
          <p:cNvSpPr/>
          <p:nvPr/>
        </p:nvSpPr>
        <p:spPr>
          <a:xfrm>
            <a:off x="-348794" y="797586"/>
            <a:ext cx="8545341" cy="5826210"/>
          </a:xfrm>
          <a:prstGeom prst="rect">
            <a:avLst/>
          </a:prstGeom>
        </p:spPr>
        <p:txBody>
          <a:bodyPr wrap="square">
            <a:spAutoFit/>
          </a:bodyPr>
          <a:lstStyle/>
          <a:p>
            <a:pPr marL="895312" lvl="1" indent="-285744">
              <a:lnSpc>
                <a:spcPct val="114000"/>
              </a:lnSpc>
              <a:spcAft>
                <a:spcPts val="600"/>
              </a:spcAft>
              <a:buFont typeface="Wingdings" panose="05000000000000000000" pitchFamily="2" charset="2"/>
              <a:buChar char="§"/>
            </a:pPr>
            <a:r>
              <a:rPr lang="en-US" sz="1400"/>
              <a:t>Salesforce is the worlds' first and most popular CRM system`&amp; its headquarters    is situated in San Francisco</a:t>
            </a:r>
          </a:p>
          <a:p>
            <a:pPr marL="895312" lvl="1" indent="-285744">
              <a:lnSpc>
                <a:spcPct val="114000"/>
              </a:lnSpc>
              <a:spcAft>
                <a:spcPts val="600"/>
              </a:spcAft>
              <a:buFont typeface="Wingdings" panose="05000000000000000000" pitchFamily="2" charset="2"/>
              <a:buChar char="§"/>
            </a:pPr>
            <a:endParaRPr lang="en-US" sz="1400"/>
          </a:p>
          <a:p>
            <a:pPr marL="895312" lvl="1" indent="-285744">
              <a:lnSpc>
                <a:spcPct val="114000"/>
              </a:lnSpc>
              <a:spcAft>
                <a:spcPts val="600"/>
              </a:spcAft>
              <a:buFont typeface="Wingdings" panose="05000000000000000000" pitchFamily="2" charset="2"/>
              <a:buChar char="§"/>
            </a:pPr>
            <a:r>
              <a:rPr lang="en-US" sz="1400"/>
              <a:t>It was founded in March 1999 by former Oracle executive Marc Benioff &amp; Salesforce.com has its services translated into 16 different languages and currently has 100,000 regular customers</a:t>
            </a:r>
          </a:p>
          <a:p>
            <a:pPr lvl="1">
              <a:lnSpc>
                <a:spcPct val="114000"/>
              </a:lnSpc>
              <a:spcAft>
                <a:spcPts val="600"/>
              </a:spcAft>
            </a:pPr>
            <a:endParaRPr lang="en-US" sz="1400"/>
          </a:p>
          <a:p>
            <a:pPr marL="895312" lvl="1" indent="-285744">
              <a:lnSpc>
                <a:spcPct val="114000"/>
              </a:lnSpc>
              <a:spcAft>
                <a:spcPts val="600"/>
              </a:spcAft>
              <a:buFont typeface="Wingdings" panose="05000000000000000000" pitchFamily="2" charset="2"/>
              <a:buChar char="§"/>
            </a:pPr>
            <a:r>
              <a:rPr lang="en-US" sz="1400"/>
              <a:t> Salesforce grew into a cloud software solution and acquired several other companies for Paas(Platform as a Service) and Saas (Software as a Service)</a:t>
            </a:r>
          </a:p>
          <a:p>
            <a:pPr lvl="1">
              <a:lnSpc>
                <a:spcPct val="114000"/>
              </a:lnSpc>
              <a:spcAft>
                <a:spcPts val="600"/>
              </a:spcAft>
            </a:pPr>
            <a:endParaRPr lang="en-US" sz="1400"/>
          </a:p>
          <a:p>
            <a:pPr marL="895312" lvl="1" indent="-285744">
              <a:lnSpc>
                <a:spcPct val="114000"/>
              </a:lnSpc>
              <a:spcAft>
                <a:spcPts val="600"/>
              </a:spcAft>
              <a:buFont typeface="Wingdings" panose="05000000000000000000" pitchFamily="2" charset="2"/>
              <a:buChar char="§"/>
            </a:pPr>
            <a:r>
              <a:rPr lang="en-US" sz="1400"/>
              <a:t>It involves managing all aspects of relationship between an organization and its customers</a:t>
            </a:r>
          </a:p>
          <a:p>
            <a:pPr marL="895312" lvl="1" indent="-285744">
              <a:lnSpc>
                <a:spcPct val="114000"/>
              </a:lnSpc>
              <a:spcAft>
                <a:spcPts val="600"/>
              </a:spcAft>
              <a:buFont typeface="Wingdings" panose="05000000000000000000" pitchFamily="2" charset="2"/>
              <a:buChar char="§"/>
            </a:pPr>
            <a:endParaRPr lang="en-US" sz="1400"/>
          </a:p>
          <a:p>
            <a:pPr marL="895312" lvl="1" indent="-285744">
              <a:lnSpc>
                <a:spcPct val="114000"/>
              </a:lnSpc>
              <a:spcAft>
                <a:spcPts val="600"/>
              </a:spcAft>
              <a:buFont typeface="Wingdings" panose="05000000000000000000" pitchFamily="2" charset="2"/>
              <a:buChar char="§"/>
            </a:pPr>
            <a:r>
              <a:rPr lang="en-US" sz="1400"/>
              <a:t>Beyond the customer related information, it also involves storing and managing the details of the people and the concerned department from the seller organization that is managing the customer’s account and needs.</a:t>
            </a:r>
          </a:p>
          <a:p>
            <a:pPr lvl="1">
              <a:lnSpc>
                <a:spcPct val="114000"/>
              </a:lnSpc>
              <a:spcAft>
                <a:spcPts val="600"/>
              </a:spcAft>
            </a:pPr>
            <a:endParaRPr lang="en-US" sz="1400"/>
          </a:p>
          <a:p>
            <a:pPr marL="895312" lvl="1" indent="-285744">
              <a:lnSpc>
                <a:spcPct val="114000"/>
              </a:lnSpc>
              <a:spcAft>
                <a:spcPts val="600"/>
              </a:spcAft>
              <a:buFont typeface="Wingdings" panose="05000000000000000000" pitchFamily="2" charset="2"/>
              <a:buChar char="§"/>
            </a:pPr>
            <a:r>
              <a:rPr lang="en-US" sz="1400"/>
              <a:t>It helps in creating a flexible approval process with deal discounts and expense management etc.</a:t>
            </a:r>
          </a:p>
          <a:p>
            <a:pPr marL="895312" lvl="1" indent="-285744">
              <a:lnSpc>
                <a:spcPct val="114000"/>
              </a:lnSpc>
              <a:spcAft>
                <a:spcPts val="600"/>
              </a:spcAft>
              <a:buFont typeface="Wingdings" panose="05000000000000000000" pitchFamily="2" charset="2"/>
              <a:buChar char="§"/>
            </a:pPr>
            <a:endParaRPr lang="en-US" sz="1400"/>
          </a:p>
        </p:txBody>
      </p:sp>
    </p:spTree>
    <p:extLst>
      <p:ext uri="{BB962C8B-B14F-4D97-AF65-F5344CB8AC3E}">
        <p14:creationId xmlns:p14="http://schemas.microsoft.com/office/powerpoint/2010/main" val="5967222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53">
            <a:extLst>
              <a:ext uri="{FF2B5EF4-FFF2-40B4-BE49-F238E27FC236}">
                <a16:creationId xmlns:a16="http://schemas.microsoft.com/office/drawing/2014/main" id="{EBD37CDA-82B8-4151-8261-41356B80A740}"/>
              </a:ext>
            </a:extLst>
          </p:cNvPr>
          <p:cNvPicPr>
            <a:picLocks noChangeAspect="1"/>
          </p:cNvPicPr>
          <p:nvPr/>
        </p:nvPicPr>
        <p:blipFill>
          <a:blip r:embed="rId2"/>
          <a:stretch>
            <a:fillRect/>
          </a:stretch>
        </p:blipFill>
        <p:spPr>
          <a:xfrm>
            <a:off x="95251" y="1561817"/>
            <a:ext cx="4629149" cy="4292675"/>
          </a:xfrm>
          <a:prstGeom prst="rect">
            <a:avLst/>
          </a:prstGeom>
          <a:noFill/>
        </p:spPr>
      </p:pic>
      <p:sp>
        <p:nvSpPr>
          <p:cNvPr id="7" name="Rectangle 6">
            <a:extLst>
              <a:ext uri="{FF2B5EF4-FFF2-40B4-BE49-F238E27FC236}">
                <a16:creationId xmlns:a16="http://schemas.microsoft.com/office/drawing/2014/main" id="{78915150-53CE-4522-A534-466B46771260}"/>
              </a:ext>
            </a:extLst>
          </p:cNvPr>
          <p:cNvSpPr/>
          <p:nvPr/>
        </p:nvSpPr>
        <p:spPr>
          <a:xfrm>
            <a:off x="459813" y="312051"/>
            <a:ext cx="4550337" cy="438582"/>
          </a:xfrm>
          <a:prstGeom prst="rect">
            <a:avLst/>
          </a:prstGeom>
        </p:spPr>
        <p:txBody>
          <a:bodyPr wrap="square">
            <a:spAutoFit/>
          </a:bodyPr>
          <a:lstStyle/>
          <a:p>
            <a:pPr>
              <a:lnSpc>
                <a:spcPts val="2676"/>
              </a:lnSpc>
            </a:pPr>
            <a:r>
              <a:rPr lang="en-US" altLang="zh-CN" b="1">
                <a:solidFill>
                  <a:srgbClr val="0076A8"/>
                </a:solidFill>
              </a:rPr>
              <a:t>CRM</a:t>
            </a:r>
            <a:r>
              <a:rPr lang="en-US" altLang="zh-CN" b="1" spc="7">
                <a:solidFill>
                  <a:srgbClr val="000000"/>
                </a:solidFill>
                <a:latin typeface="Arial" panose="020B0604020202020204" pitchFamily="34" charset="0"/>
                <a:ea typeface="Arial"/>
                <a:cs typeface="Arial" panose="020B0604020202020204" pitchFamily="34" charset="0"/>
              </a:rPr>
              <a:t> </a:t>
            </a:r>
            <a:r>
              <a:rPr lang="en-US" altLang="zh-CN" b="1">
                <a:solidFill>
                  <a:srgbClr val="0076A8"/>
                </a:solidFill>
              </a:rPr>
              <a:t>Overview - Purpose</a:t>
            </a:r>
          </a:p>
        </p:txBody>
      </p:sp>
      <p:pic>
        <p:nvPicPr>
          <p:cNvPr id="3" name="Picture 2">
            <a:extLst>
              <a:ext uri="{FF2B5EF4-FFF2-40B4-BE49-F238E27FC236}">
                <a16:creationId xmlns:a16="http://schemas.microsoft.com/office/drawing/2014/main" id="{C5892F61-2F56-4BF9-BE6C-8928A452E0B8}"/>
              </a:ext>
            </a:extLst>
          </p:cNvPr>
          <p:cNvPicPr>
            <a:picLocks noChangeAspect="1"/>
          </p:cNvPicPr>
          <p:nvPr/>
        </p:nvPicPr>
        <p:blipFill>
          <a:blip r:embed="rId3"/>
          <a:stretch>
            <a:fillRect/>
          </a:stretch>
        </p:blipFill>
        <p:spPr>
          <a:xfrm rot="20359381">
            <a:off x="7279779" y="237612"/>
            <a:ext cx="1496859" cy="827733"/>
          </a:xfrm>
          <a:prstGeom prst="rect">
            <a:avLst/>
          </a:prstGeom>
        </p:spPr>
      </p:pic>
      <p:sp>
        <p:nvSpPr>
          <p:cNvPr id="9" name="Rectangle 8">
            <a:extLst>
              <a:ext uri="{FF2B5EF4-FFF2-40B4-BE49-F238E27FC236}">
                <a16:creationId xmlns:a16="http://schemas.microsoft.com/office/drawing/2014/main" id="{7DE60E7A-1B43-4003-B42E-BAD153C7ECA7}"/>
              </a:ext>
            </a:extLst>
          </p:cNvPr>
          <p:cNvSpPr/>
          <p:nvPr/>
        </p:nvSpPr>
        <p:spPr>
          <a:xfrm>
            <a:off x="4815348" y="1905431"/>
            <a:ext cx="7049302" cy="4062651"/>
          </a:xfrm>
          <a:prstGeom prst="rect">
            <a:avLst/>
          </a:prstGeom>
        </p:spPr>
        <p:txBody>
          <a:bodyPr wrap="none">
            <a:spAutoFit/>
          </a:bodyPr>
          <a:lstStyle/>
          <a:p>
            <a:pPr marL="285744" indent="-285744">
              <a:buFont typeface="Arial" panose="020B0604020202020204" pitchFamily="34" charset="0"/>
              <a:buChar char="•"/>
            </a:pPr>
            <a:r>
              <a:rPr lang="en-US" sz="1600"/>
              <a:t>Customer Relationship Management aims in aiding the </a:t>
            </a:r>
          </a:p>
          <a:p>
            <a:r>
              <a:rPr lang="en-US" sz="1600"/>
              <a:t>power enhancement</a:t>
            </a:r>
          </a:p>
          <a:p>
            <a:pPr marL="285744" indent="-285744">
              <a:buFont typeface="Arial" panose="020B0604020202020204" pitchFamily="34" charset="0"/>
              <a:buChar char="•"/>
            </a:pPr>
            <a:endParaRPr lang="en-US" sz="1600"/>
          </a:p>
          <a:p>
            <a:pPr marL="285744" indent="-285744">
              <a:buFont typeface="Arial" panose="020B0604020202020204" pitchFamily="34" charset="0"/>
              <a:buChar char="•"/>
            </a:pPr>
            <a:r>
              <a:rPr lang="en-US" sz="1600"/>
              <a:t>CRM helps turn you into an improved informational </a:t>
            </a:r>
          </a:p>
          <a:p>
            <a:r>
              <a:rPr lang="en-US" sz="1600"/>
              <a:t>organization</a:t>
            </a:r>
          </a:p>
          <a:p>
            <a:pPr marL="285744" indent="-285744">
              <a:buFont typeface="Arial" panose="020B0604020202020204" pitchFamily="34" charset="0"/>
              <a:buChar char="•"/>
            </a:pPr>
            <a:endParaRPr lang="en-US" sz="1600"/>
          </a:p>
          <a:p>
            <a:pPr marL="285744" indent="-285744">
              <a:buFont typeface="Arial" panose="020B0604020202020204" pitchFamily="34" charset="0"/>
              <a:buChar char="•"/>
            </a:pPr>
            <a:r>
              <a:rPr lang="en-US" sz="1600"/>
              <a:t>Elevating the customer’s communication with CRM</a:t>
            </a:r>
          </a:p>
          <a:p>
            <a:pPr marL="285744" indent="-285744">
              <a:buFont typeface="Arial" panose="020B0604020202020204" pitchFamily="34" charset="0"/>
              <a:buChar char="•"/>
            </a:pPr>
            <a:endParaRPr lang="en-US" sz="1600"/>
          </a:p>
          <a:p>
            <a:pPr marL="285744" indent="-285744">
              <a:buFont typeface="Arial" panose="020B0604020202020204" pitchFamily="34" charset="0"/>
              <a:buChar char="•"/>
            </a:pPr>
            <a:r>
              <a:rPr lang="en-US" sz="1600"/>
              <a:t>CRM provides an improvised Customer Care Service</a:t>
            </a:r>
          </a:p>
          <a:p>
            <a:pPr marL="285744" indent="-285744">
              <a:buFont typeface="Arial" panose="020B0604020202020204" pitchFamily="34" charset="0"/>
              <a:buChar char="•"/>
            </a:pPr>
            <a:endParaRPr lang="en-US" sz="1600"/>
          </a:p>
          <a:p>
            <a:pPr marL="285744" indent="-285744">
              <a:buFont typeface="Arial" panose="020B0604020202020204" pitchFamily="34" charset="0"/>
              <a:buChar char="•"/>
            </a:pPr>
            <a:r>
              <a:rPr lang="en-US" sz="1600"/>
              <a:t>CRM adds on in automating everyday tasks</a:t>
            </a:r>
          </a:p>
          <a:p>
            <a:pPr marL="285744" indent="-285744">
              <a:buFont typeface="Arial" panose="020B0604020202020204" pitchFamily="34" charset="0"/>
              <a:buChar char="•"/>
            </a:pPr>
            <a:endParaRPr lang="en-US" sz="1600"/>
          </a:p>
          <a:p>
            <a:pPr marL="285744" indent="-285744">
              <a:buFont typeface="Arial" panose="020B0604020202020204" pitchFamily="34" charset="0"/>
              <a:buChar char="•"/>
            </a:pPr>
            <a:r>
              <a:rPr lang="en-US" sz="1600"/>
              <a:t>Greater efficiency and stability when it comes to Multiple teams</a:t>
            </a:r>
          </a:p>
          <a:p>
            <a:pPr marL="285744" indent="-285744">
              <a:buFont typeface="Arial" panose="020B0604020202020204" pitchFamily="34" charset="0"/>
              <a:buChar char="•"/>
            </a:pPr>
            <a:endParaRPr lang="en-US" sz="1600"/>
          </a:p>
          <a:p>
            <a:pPr marL="285744" indent="-285744">
              <a:buFont typeface="Arial" panose="020B0604020202020204" pitchFamily="34" charset="0"/>
              <a:buChar char="•"/>
            </a:pPr>
            <a:r>
              <a:rPr lang="en-US" sz="1600"/>
              <a:t>Excellent analytical data and reporting of the customer</a:t>
            </a:r>
          </a:p>
          <a:p>
            <a:pPr marL="285744" indent="-285744">
              <a:buFont typeface="Arial" panose="020B0604020202020204" pitchFamily="34" charset="0"/>
              <a:buChar char="•"/>
            </a:pPr>
            <a:endParaRPr lang="en-US" sz="1800"/>
          </a:p>
        </p:txBody>
      </p:sp>
    </p:spTree>
    <p:extLst>
      <p:ext uri="{BB962C8B-B14F-4D97-AF65-F5344CB8AC3E}">
        <p14:creationId xmlns:p14="http://schemas.microsoft.com/office/powerpoint/2010/main" val="7927252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28499" y="153279"/>
            <a:ext cx="11252200" cy="757255"/>
          </a:xfrm>
        </p:spPr>
        <p:txBody>
          <a:bodyPr/>
          <a:lstStyle/>
          <a:p>
            <a:r>
              <a:rPr lang="en-US" sz="2400" b="1">
                <a:solidFill>
                  <a:srgbClr val="0076A8"/>
                </a:solidFill>
              </a:rPr>
              <a:t>Customer Relationship Management</a:t>
            </a:r>
            <a:endParaRPr lang="en-US" sz="2400"/>
          </a:p>
        </p:txBody>
      </p:sp>
      <p:sp>
        <p:nvSpPr>
          <p:cNvPr id="5" name="TextBox 4"/>
          <p:cNvSpPr txBox="1"/>
          <p:nvPr/>
        </p:nvSpPr>
        <p:spPr bwMode="gray">
          <a:xfrm>
            <a:off x="469900" y="1130723"/>
            <a:ext cx="11252200" cy="4758939"/>
          </a:xfrm>
          <a:prstGeom prst="rect">
            <a:avLst/>
          </a:prstGeom>
        </p:spPr>
        <p:txBody>
          <a:bodyPr wrap="square" lIns="91440" tIns="91440" rIns="91440" bIns="91440" rtlCol="0" anchor="t" anchorCtr="0">
            <a:normAutofit/>
          </a:bodyPr>
          <a:lstStyle/>
          <a:p>
            <a:pPr marL="895312" lvl="1" indent="-285744">
              <a:lnSpc>
                <a:spcPct val="114000"/>
              </a:lnSpc>
              <a:spcAft>
                <a:spcPts val="600"/>
              </a:spcAft>
              <a:buFont typeface="Arial" panose="020B0604020202020204" pitchFamily="34" charset="0"/>
              <a:buChar char="•"/>
            </a:pPr>
            <a:endParaRPr lang="en-US" sz="1300"/>
          </a:p>
        </p:txBody>
      </p:sp>
      <p:sp>
        <p:nvSpPr>
          <p:cNvPr id="11" name="Rectangle 10"/>
          <p:cNvSpPr/>
          <p:nvPr/>
        </p:nvSpPr>
        <p:spPr>
          <a:xfrm>
            <a:off x="4305302" y="1295400"/>
            <a:ext cx="7886700" cy="4704749"/>
          </a:xfrm>
          <a:prstGeom prst="rect">
            <a:avLst/>
          </a:prstGeom>
        </p:spPr>
        <p:txBody>
          <a:bodyPr wrap="square">
            <a:spAutoFit/>
          </a:bodyPr>
          <a:lstStyle/>
          <a:p>
            <a:pPr marL="895312" lvl="1" indent="-285744">
              <a:lnSpc>
                <a:spcPct val="114000"/>
              </a:lnSpc>
              <a:spcAft>
                <a:spcPts val="600"/>
              </a:spcAft>
              <a:buFont typeface="Wingdings" panose="05000000000000000000" pitchFamily="2" charset="2"/>
              <a:buChar char="§"/>
            </a:pPr>
            <a:r>
              <a:rPr lang="en-US" sz="1400"/>
              <a:t>CRM is a business strategy that aims to understand, anticipate and manage the needs of an organization's current and potential customers.</a:t>
            </a:r>
          </a:p>
          <a:p>
            <a:pPr lvl="1">
              <a:lnSpc>
                <a:spcPct val="114000"/>
              </a:lnSpc>
              <a:spcAft>
                <a:spcPts val="600"/>
              </a:spcAft>
            </a:pPr>
            <a:endParaRPr lang="en-US" sz="1400"/>
          </a:p>
          <a:p>
            <a:pPr marL="895312" lvl="1" indent="-285744">
              <a:lnSpc>
                <a:spcPct val="114000"/>
              </a:lnSpc>
              <a:spcAft>
                <a:spcPts val="600"/>
              </a:spcAft>
              <a:buFont typeface="Wingdings" panose="05000000000000000000" pitchFamily="2" charset="2"/>
              <a:buChar char="§"/>
            </a:pPr>
            <a:r>
              <a:rPr lang="en-US" sz="1400"/>
              <a:t>It is a comprehensive approach which provides seamless integration of every area of business that touches the customer- namely marketing, sales, customer services and field support through the integration of people, process and technology</a:t>
            </a:r>
          </a:p>
          <a:p>
            <a:pPr lvl="1">
              <a:lnSpc>
                <a:spcPct val="114000"/>
              </a:lnSpc>
              <a:spcAft>
                <a:spcPts val="600"/>
              </a:spcAft>
            </a:pPr>
            <a:endParaRPr lang="en-US" sz="1400"/>
          </a:p>
          <a:p>
            <a:pPr marL="895312" lvl="1" indent="-285744">
              <a:lnSpc>
                <a:spcPct val="114000"/>
              </a:lnSpc>
              <a:spcAft>
                <a:spcPts val="600"/>
              </a:spcAft>
              <a:buFont typeface="Wingdings" panose="05000000000000000000" pitchFamily="2" charset="2"/>
              <a:buChar char="§"/>
            </a:pPr>
            <a:r>
              <a:rPr lang="en-US" sz="1400"/>
              <a:t>CRM is concerned with the creation, development and enhancement of individualized customer relationships with carefully targeted customers and customer groups resulting in maximizing their total customer life-time value</a:t>
            </a:r>
          </a:p>
          <a:p>
            <a:pPr lvl="1">
              <a:lnSpc>
                <a:spcPct val="114000"/>
              </a:lnSpc>
              <a:spcAft>
                <a:spcPts val="600"/>
              </a:spcAft>
            </a:pPr>
            <a:endParaRPr lang="en-US" sz="1400"/>
          </a:p>
          <a:p>
            <a:pPr marL="895312" lvl="1" indent="-285744">
              <a:lnSpc>
                <a:spcPct val="114000"/>
              </a:lnSpc>
              <a:spcAft>
                <a:spcPts val="600"/>
              </a:spcAft>
              <a:buFont typeface="Wingdings" panose="05000000000000000000" pitchFamily="2" charset="2"/>
              <a:buChar char="§"/>
            </a:pPr>
            <a:r>
              <a:rPr lang="en-US" sz="1400"/>
              <a:t>The focus  is on creating value for the customer and the company over the longer term. When customers value the customer service that they receive from suppliers, they are less likely to look to alternative suppliers for their needs</a:t>
            </a:r>
          </a:p>
        </p:txBody>
      </p:sp>
      <p:pic>
        <p:nvPicPr>
          <p:cNvPr id="3" name="Picture 2"/>
          <p:cNvPicPr>
            <a:picLocks noChangeAspect="1"/>
          </p:cNvPicPr>
          <p:nvPr/>
        </p:nvPicPr>
        <p:blipFill>
          <a:blip r:embed="rId2"/>
          <a:stretch>
            <a:fillRect/>
          </a:stretch>
        </p:blipFill>
        <p:spPr>
          <a:xfrm>
            <a:off x="82125" y="1374553"/>
            <a:ext cx="4790257" cy="4271275"/>
          </a:xfrm>
          <a:prstGeom prst="rect">
            <a:avLst/>
          </a:prstGeom>
        </p:spPr>
      </p:pic>
    </p:spTree>
    <p:extLst>
      <p:ext uri="{BB962C8B-B14F-4D97-AF65-F5344CB8AC3E}">
        <p14:creationId xmlns:p14="http://schemas.microsoft.com/office/powerpoint/2010/main" val="126870697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A4207C-D232-4AC7-B52A-9AA134C6C58F}"/>
              </a:ext>
            </a:extLst>
          </p:cNvPr>
          <p:cNvPicPr>
            <a:picLocks noChangeAspect="1"/>
          </p:cNvPicPr>
          <p:nvPr/>
        </p:nvPicPr>
        <p:blipFill>
          <a:blip r:embed="rId2"/>
          <a:stretch>
            <a:fillRect/>
          </a:stretch>
        </p:blipFill>
        <p:spPr>
          <a:xfrm>
            <a:off x="1362076" y="775429"/>
            <a:ext cx="9210675" cy="5558235"/>
          </a:xfrm>
          <a:prstGeom prst="rect">
            <a:avLst/>
          </a:prstGeom>
        </p:spPr>
      </p:pic>
      <p:sp>
        <p:nvSpPr>
          <p:cNvPr id="4" name="TextBox 3">
            <a:extLst>
              <a:ext uri="{FF2B5EF4-FFF2-40B4-BE49-F238E27FC236}">
                <a16:creationId xmlns:a16="http://schemas.microsoft.com/office/drawing/2014/main" id="{5466085A-60DD-4A64-BC00-36B0ABB338C8}"/>
              </a:ext>
            </a:extLst>
          </p:cNvPr>
          <p:cNvSpPr txBox="1"/>
          <p:nvPr/>
        </p:nvSpPr>
        <p:spPr bwMode="gray">
          <a:xfrm>
            <a:off x="533400" y="125757"/>
            <a:ext cx="6705600" cy="511409"/>
          </a:xfrm>
          <a:prstGeom prst="rect">
            <a:avLst/>
          </a:prstGeom>
        </p:spPr>
        <p:txBody>
          <a:bodyPr wrap="square" lIns="0" rIns="0" rtlCol="0" anchor="b" anchorCtr="0">
            <a:noAutofit/>
          </a:bodyPr>
          <a:lstStyle/>
          <a:p>
            <a:pPr>
              <a:lnSpc>
                <a:spcPts val="900"/>
              </a:lnSpc>
            </a:pPr>
            <a:r>
              <a:rPr lang="en-US" b="1">
                <a:solidFill>
                  <a:srgbClr val="0076A8"/>
                </a:solidFill>
              </a:rPr>
              <a:t>Salesforce Services – SaaS &amp; PaaS</a:t>
            </a:r>
          </a:p>
        </p:txBody>
      </p:sp>
    </p:spTree>
    <p:extLst>
      <p:ext uri="{BB962C8B-B14F-4D97-AF65-F5344CB8AC3E}">
        <p14:creationId xmlns:p14="http://schemas.microsoft.com/office/powerpoint/2010/main" val="42119380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74607-B4EF-4C80-ABD5-C480364B1AFB}"/>
              </a:ext>
            </a:extLst>
          </p:cNvPr>
          <p:cNvSpPr txBox="1"/>
          <p:nvPr/>
        </p:nvSpPr>
        <p:spPr bwMode="gray">
          <a:xfrm>
            <a:off x="1019177" y="600077"/>
            <a:ext cx="45719" cy="45719"/>
          </a:xfrm>
          <a:prstGeom prst="rect">
            <a:avLst/>
          </a:prstGeom>
        </p:spPr>
        <p:txBody>
          <a:bodyPr wrap="square" lIns="0" rIns="0" rtlCol="0" anchor="b" anchorCtr="0">
            <a:normAutofit fontScale="25000" lnSpcReduction="20000"/>
          </a:bodyPr>
          <a:lstStyle/>
          <a:p>
            <a:pPr>
              <a:lnSpc>
                <a:spcPts val="900"/>
              </a:lnSpc>
            </a:pPr>
            <a:endParaRPr lang="en-US" sz="1300" b="1"/>
          </a:p>
        </p:txBody>
      </p:sp>
      <p:sp>
        <p:nvSpPr>
          <p:cNvPr id="4" name="TextBox 3">
            <a:extLst>
              <a:ext uri="{FF2B5EF4-FFF2-40B4-BE49-F238E27FC236}">
                <a16:creationId xmlns:a16="http://schemas.microsoft.com/office/drawing/2014/main" id="{2C454173-525D-475D-BECF-C1178F8ED9A4}"/>
              </a:ext>
            </a:extLst>
          </p:cNvPr>
          <p:cNvSpPr txBox="1"/>
          <p:nvPr/>
        </p:nvSpPr>
        <p:spPr bwMode="gray">
          <a:xfrm>
            <a:off x="295275" y="0"/>
            <a:ext cx="5372100" cy="781051"/>
          </a:xfrm>
          <a:prstGeom prst="rect">
            <a:avLst/>
          </a:prstGeom>
        </p:spPr>
        <p:txBody>
          <a:bodyPr wrap="square" lIns="0" rIns="0" rtlCol="0" anchor="b" anchorCtr="0">
            <a:normAutofit/>
          </a:bodyPr>
          <a:lstStyle/>
          <a:p>
            <a:pPr>
              <a:lnSpc>
                <a:spcPts val="900"/>
              </a:lnSpc>
            </a:pPr>
            <a:r>
              <a:rPr lang="en-US" altLang="zh-CN" sz="1400" b="1" spc="7">
                <a:solidFill>
                  <a:srgbClr val="000000"/>
                </a:solidFill>
                <a:latin typeface="Calibri"/>
                <a:ea typeface="Calibri"/>
                <a:cs typeface="Calibri"/>
              </a:rPr>
              <a:t> </a:t>
            </a:r>
            <a:r>
              <a:rPr lang="en-US" altLang="zh-CN" b="1">
                <a:solidFill>
                  <a:srgbClr val="0076A8"/>
                </a:solidFill>
              </a:rPr>
              <a:t>Software as a Service - SaaS</a:t>
            </a:r>
          </a:p>
          <a:p>
            <a:pPr>
              <a:lnSpc>
                <a:spcPts val="900"/>
              </a:lnSpc>
            </a:pPr>
            <a:endParaRPr lang="en-US" sz="1300" b="1"/>
          </a:p>
        </p:txBody>
      </p:sp>
      <p:sp>
        <p:nvSpPr>
          <p:cNvPr id="5" name="TextBox 4">
            <a:extLst>
              <a:ext uri="{FF2B5EF4-FFF2-40B4-BE49-F238E27FC236}">
                <a16:creationId xmlns:a16="http://schemas.microsoft.com/office/drawing/2014/main" id="{13BDF20B-5D2A-43F6-8D84-DFF37107EEF3}"/>
              </a:ext>
            </a:extLst>
          </p:cNvPr>
          <p:cNvSpPr txBox="1"/>
          <p:nvPr/>
        </p:nvSpPr>
        <p:spPr bwMode="gray">
          <a:xfrm>
            <a:off x="381000" y="1752601"/>
            <a:ext cx="4667251" cy="1485900"/>
          </a:xfrm>
          <a:prstGeom prst="rect">
            <a:avLst/>
          </a:prstGeom>
        </p:spPr>
        <p:txBody>
          <a:bodyPr wrap="square" lIns="0" rIns="0" rtlCol="0" anchor="b" anchorCtr="0">
            <a:normAutofit/>
          </a:bodyPr>
          <a:lstStyle/>
          <a:p>
            <a:pPr>
              <a:lnSpc>
                <a:spcPts val="900"/>
              </a:lnSpc>
            </a:pPr>
            <a:endParaRPr lang="en-US" sz="1300" b="1"/>
          </a:p>
        </p:txBody>
      </p:sp>
      <p:sp>
        <p:nvSpPr>
          <p:cNvPr id="6" name="TextBox 5">
            <a:extLst>
              <a:ext uri="{FF2B5EF4-FFF2-40B4-BE49-F238E27FC236}">
                <a16:creationId xmlns:a16="http://schemas.microsoft.com/office/drawing/2014/main" id="{6B8E6BAA-39DA-432F-A934-3C086DD1F0B3}"/>
              </a:ext>
            </a:extLst>
          </p:cNvPr>
          <p:cNvSpPr txBox="1"/>
          <p:nvPr/>
        </p:nvSpPr>
        <p:spPr bwMode="gray">
          <a:xfrm>
            <a:off x="295276" y="1885952"/>
            <a:ext cx="7381875" cy="5962649"/>
          </a:xfrm>
          <a:prstGeom prst="rect">
            <a:avLst/>
          </a:prstGeom>
        </p:spPr>
        <p:txBody>
          <a:bodyPr wrap="square" lIns="0" rIns="0" rtlCol="0" anchor="b" anchorCtr="0">
            <a:normAutofit/>
          </a:bodyPr>
          <a:lstStyle/>
          <a:p>
            <a:r>
              <a:rPr lang="en-US" sz="1600"/>
              <a:t>Software as a service (SaaS) is a way of delivering applications over the Internet—as a service. Instead of installing and maintaining software, you simply access it via the Internet, freeing yourself from complex software and hardware management.</a:t>
            </a:r>
          </a:p>
          <a:p>
            <a:endParaRPr lang="en-US" sz="1600"/>
          </a:p>
          <a:p>
            <a:r>
              <a:rPr lang="en-US" sz="1600"/>
              <a:t>Entire company is managed centrally by the software company Inc. infrastructure, network and security.</a:t>
            </a:r>
          </a:p>
          <a:p>
            <a:endParaRPr lang="en-US" sz="1600"/>
          </a:p>
          <a:p>
            <a:r>
              <a:rPr lang="en-US" sz="1600"/>
              <a:t>Interested individuals/companies are allowed to ‘Rent’ it rather than ‘Own’ it</a:t>
            </a:r>
          </a:p>
          <a:p>
            <a:endParaRPr lang="en-US" sz="1600"/>
          </a:p>
          <a:p>
            <a:r>
              <a:rPr lang="en-US" sz="1600"/>
              <a:t>Requires access through a network (Usually internet but can also be accessed through Intranet as well)</a:t>
            </a:r>
          </a:p>
          <a:p>
            <a:endParaRPr lang="en-US" sz="1600"/>
          </a:p>
          <a:p>
            <a:r>
              <a:rPr lang="en-US" sz="1600"/>
              <a:t>Replicates to One to Many Model (single instance, multi-tenant architecture)</a:t>
            </a:r>
          </a:p>
          <a:p>
            <a:endParaRPr lang="en-US" sz="1600"/>
          </a:p>
          <a:p>
            <a:r>
              <a:rPr lang="en-US" sz="1600"/>
              <a:t>No need for clients to worry about patch upgrades and version management as all features are updated automatically</a:t>
            </a:r>
          </a:p>
          <a:p>
            <a:endParaRPr lang="en-US" sz="1600"/>
          </a:p>
          <a:p>
            <a:pPr marL="285744" indent="-285744">
              <a:lnSpc>
                <a:spcPct val="150000"/>
              </a:lnSpc>
              <a:buFont typeface="Arial" panose="020B0604020202020204" pitchFamily="34" charset="0"/>
              <a:buChar char="•"/>
            </a:pPr>
            <a:endParaRPr lang="en-US" sz="1600" b="1" spc="-3">
              <a:solidFill>
                <a:srgbClr val="0096D6"/>
              </a:solidFill>
              <a:cs typeface="Calibri"/>
            </a:endParaRPr>
          </a:p>
          <a:p>
            <a:pPr marL="285744" indent="-285744">
              <a:lnSpc>
                <a:spcPct val="150000"/>
              </a:lnSpc>
              <a:buFont typeface="Arial" panose="020B0604020202020204" pitchFamily="34" charset="0"/>
              <a:buChar char="•"/>
            </a:pPr>
            <a:endParaRPr lang="en-US" sz="1600"/>
          </a:p>
          <a:p>
            <a:pPr marL="285744" indent="-285744">
              <a:lnSpc>
                <a:spcPct val="150000"/>
              </a:lnSpc>
              <a:buFont typeface="Arial" panose="020B0604020202020204" pitchFamily="34" charset="0"/>
              <a:buChar char="•"/>
            </a:pPr>
            <a:endParaRPr lang="en-US" sz="1600"/>
          </a:p>
          <a:p>
            <a:pPr>
              <a:lnSpc>
                <a:spcPct val="150000"/>
              </a:lnSpc>
            </a:pPr>
            <a:endParaRPr lang="en-US" altLang="zh-CN" sz="1600" b="1" spc="-3">
              <a:solidFill>
                <a:srgbClr val="0096D6"/>
              </a:solidFill>
              <a:ea typeface="Calibri"/>
              <a:cs typeface="Calibri"/>
            </a:endParaRPr>
          </a:p>
          <a:p>
            <a:pPr>
              <a:lnSpc>
                <a:spcPts val="900"/>
              </a:lnSpc>
            </a:pPr>
            <a:endParaRPr lang="en-US" sz="2000" b="1" spc="-3">
              <a:solidFill>
                <a:srgbClr val="0096D6"/>
              </a:solidFill>
              <a:cs typeface="Calibri"/>
            </a:endParaRPr>
          </a:p>
          <a:p>
            <a:pPr>
              <a:lnSpc>
                <a:spcPts val="900"/>
              </a:lnSpc>
            </a:pPr>
            <a:endParaRPr lang="en-US" sz="2000" b="1"/>
          </a:p>
        </p:txBody>
      </p:sp>
      <p:pic>
        <p:nvPicPr>
          <p:cNvPr id="12" name="Image140">
            <a:extLst>
              <a:ext uri="{FF2B5EF4-FFF2-40B4-BE49-F238E27FC236}">
                <a16:creationId xmlns:a16="http://schemas.microsoft.com/office/drawing/2014/main" id="{C8AE6427-123D-47E3-B5D5-0BCEE32C94D4}"/>
              </a:ext>
            </a:extLst>
          </p:cNvPr>
          <p:cNvPicPr>
            <a:picLocks noChangeAspect="1"/>
          </p:cNvPicPr>
          <p:nvPr/>
        </p:nvPicPr>
        <p:blipFill>
          <a:blip r:embed="rId2"/>
          <a:stretch>
            <a:fillRect/>
          </a:stretch>
        </p:blipFill>
        <p:spPr>
          <a:xfrm>
            <a:off x="7448549" y="1129665"/>
            <a:ext cx="4453043" cy="4453043"/>
          </a:xfrm>
          <a:prstGeom prst="rect">
            <a:avLst/>
          </a:prstGeom>
          <a:noFill/>
        </p:spPr>
      </p:pic>
    </p:spTree>
    <p:extLst>
      <p:ext uri="{BB962C8B-B14F-4D97-AF65-F5344CB8AC3E}">
        <p14:creationId xmlns:p14="http://schemas.microsoft.com/office/powerpoint/2010/main" val="16324805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74607-B4EF-4C80-ABD5-C480364B1AFB}"/>
              </a:ext>
            </a:extLst>
          </p:cNvPr>
          <p:cNvSpPr txBox="1"/>
          <p:nvPr/>
        </p:nvSpPr>
        <p:spPr bwMode="gray">
          <a:xfrm>
            <a:off x="1019177" y="600077"/>
            <a:ext cx="45719" cy="45719"/>
          </a:xfrm>
          <a:prstGeom prst="rect">
            <a:avLst/>
          </a:prstGeom>
        </p:spPr>
        <p:txBody>
          <a:bodyPr wrap="square" lIns="0" rIns="0" rtlCol="0" anchor="b" anchorCtr="0">
            <a:normAutofit fontScale="25000" lnSpcReduction="20000"/>
          </a:bodyPr>
          <a:lstStyle/>
          <a:p>
            <a:pPr>
              <a:lnSpc>
                <a:spcPts val="900"/>
              </a:lnSpc>
            </a:pPr>
            <a:endParaRPr lang="en-US" sz="1300" b="1"/>
          </a:p>
        </p:txBody>
      </p:sp>
      <p:sp>
        <p:nvSpPr>
          <p:cNvPr id="4" name="TextBox 3">
            <a:extLst>
              <a:ext uri="{FF2B5EF4-FFF2-40B4-BE49-F238E27FC236}">
                <a16:creationId xmlns:a16="http://schemas.microsoft.com/office/drawing/2014/main" id="{2C454173-525D-475D-BECF-C1178F8ED9A4}"/>
              </a:ext>
            </a:extLst>
          </p:cNvPr>
          <p:cNvSpPr txBox="1"/>
          <p:nvPr/>
        </p:nvSpPr>
        <p:spPr bwMode="gray">
          <a:xfrm>
            <a:off x="285751" y="131445"/>
            <a:ext cx="5372100" cy="781051"/>
          </a:xfrm>
          <a:prstGeom prst="rect">
            <a:avLst/>
          </a:prstGeom>
        </p:spPr>
        <p:txBody>
          <a:bodyPr wrap="square" lIns="0" rIns="0" rtlCol="0" anchor="b" anchorCtr="0">
            <a:normAutofit/>
          </a:bodyPr>
          <a:lstStyle/>
          <a:p>
            <a:pPr>
              <a:lnSpc>
                <a:spcPts val="900"/>
              </a:lnSpc>
            </a:pPr>
            <a:r>
              <a:rPr lang="en-US" altLang="zh-CN" b="1">
                <a:solidFill>
                  <a:srgbClr val="0076A8"/>
                </a:solidFill>
              </a:rPr>
              <a:t>Platform</a:t>
            </a:r>
            <a:r>
              <a:rPr lang="en-US" altLang="zh-CN" sz="1400" b="1" spc="7">
                <a:solidFill>
                  <a:srgbClr val="000000"/>
                </a:solidFill>
                <a:latin typeface="Calibri"/>
                <a:ea typeface="Calibri"/>
                <a:cs typeface="Calibri"/>
              </a:rPr>
              <a:t> </a:t>
            </a:r>
            <a:r>
              <a:rPr lang="en-US" altLang="zh-CN" b="1">
                <a:solidFill>
                  <a:srgbClr val="0076A8"/>
                </a:solidFill>
              </a:rPr>
              <a:t>as a Service - PaaS</a:t>
            </a:r>
          </a:p>
          <a:p>
            <a:pPr>
              <a:lnSpc>
                <a:spcPts val="900"/>
              </a:lnSpc>
            </a:pPr>
            <a:endParaRPr lang="en-US" sz="1300" b="1"/>
          </a:p>
        </p:txBody>
      </p:sp>
      <p:sp>
        <p:nvSpPr>
          <p:cNvPr id="5" name="TextBox 4">
            <a:extLst>
              <a:ext uri="{FF2B5EF4-FFF2-40B4-BE49-F238E27FC236}">
                <a16:creationId xmlns:a16="http://schemas.microsoft.com/office/drawing/2014/main" id="{13BDF20B-5D2A-43F6-8D84-DFF37107EEF3}"/>
              </a:ext>
            </a:extLst>
          </p:cNvPr>
          <p:cNvSpPr txBox="1"/>
          <p:nvPr/>
        </p:nvSpPr>
        <p:spPr bwMode="gray">
          <a:xfrm>
            <a:off x="381000" y="1714501"/>
            <a:ext cx="4667251" cy="1485900"/>
          </a:xfrm>
          <a:prstGeom prst="rect">
            <a:avLst/>
          </a:prstGeom>
        </p:spPr>
        <p:txBody>
          <a:bodyPr wrap="square" lIns="0" rIns="0" rtlCol="0" anchor="b" anchorCtr="0">
            <a:normAutofit/>
          </a:bodyPr>
          <a:lstStyle/>
          <a:p>
            <a:pPr>
              <a:lnSpc>
                <a:spcPts val="900"/>
              </a:lnSpc>
            </a:pPr>
            <a:endParaRPr lang="en-US" sz="1300" b="1"/>
          </a:p>
        </p:txBody>
      </p:sp>
      <p:sp>
        <p:nvSpPr>
          <p:cNvPr id="6" name="TextBox 5">
            <a:extLst>
              <a:ext uri="{FF2B5EF4-FFF2-40B4-BE49-F238E27FC236}">
                <a16:creationId xmlns:a16="http://schemas.microsoft.com/office/drawing/2014/main" id="{6B8E6BAA-39DA-432F-A934-3C086DD1F0B3}"/>
              </a:ext>
            </a:extLst>
          </p:cNvPr>
          <p:cNvSpPr txBox="1"/>
          <p:nvPr/>
        </p:nvSpPr>
        <p:spPr bwMode="gray">
          <a:xfrm>
            <a:off x="179545" y="1588770"/>
            <a:ext cx="6907531" cy="4747261"/>
          </a:xfrm>
          <a:prstGeom prst="rect">
            <a:avLst/>
          </a:prstGeom>
        </p:spPr>
        <p:txBody>
          <a:bodyPr wrap="square" lIns="0" rIns="0" rtlCol="0" anchor="b" anchorCtr="0">
            <a:normAutofit fontScale="92500" lnSpcReduction="10000"/>
          </a:bodyPr>
          <a:lstStyle/>
          <a:p>
            <a:pPr marL="285744" indent="-285744">
              <a:lnSpc>
                <a:spcPct val="150000"/>
              </a:lnSpc>
              <a:buFont typeface="Arial" panose="020B0604020202020204" pitchFamily="34" charset="0"/>
              <a:buChar char="•"/>
            </a:pPr>
            <a:r>
              <a:rPr lang="en-US" altLang="zh-CN" sz="1600" spc="3">
                <a:ea typeface="Calibri"/>
                <a:cs typeface="Calibri"/>
              </a:rPr>
              <a:t>Cloud</a:t>
            </a:r>
            <a:r>
              <a:rPr lang="en-US" altLang="zh-CN" sz="1600" spc="-28">
                <a:ea typeface="Calibri"/>
                <a:cs typeface="Calibri"/>
              </a:rPr>
              <a:t> </a:t>
            </a:r>
            <a:r>
              <a:rPr lang="en-US" altLang="zh-CN" sz="1600" spc="3">
                <a:ea typeface="Calibri"/>
                <a:cs typeface="Calibri"/>
              </a:rPr>
              <a:t>computing</a:t>
            </a:r>
            <a:r>
              <a:rPr lang="en-US" altLang="zh-CN" sz="1600" spc="-35">
                <a:ea typeface="Calibri"/>
                <a:cs typeface="Calibri"/>
              </a:rPr>
              <a:t> </a:t>
            </a:r>
            <a:r>
              <a:rPr lang="en-US" altLang="zh-CN" sz="1600" spc="3">
                <a:ea typeface="Calibri"/>
                <a:cs typeface="Calibri"/>
              </a:rPr>
              <a:t>has</a:t>
            </a:r>
            <a:r>
              <a:rPr lang="en-US" altLang="zh-CN" sz="1600" spc="-17">
                <a:ea typeface="Calibri"/>
                <a:cs typeface="Calibri"/>
              </a:rPr>
              <a:t> </a:t>
            </a:r>
            <a:r>
              <a:rPr lang="en-US" altLang="zh-CN" sz="1600" spc="-3">
                <a:ea typeface="Calibri"/>
                <a:cs typeface="Calibri"/>
              </a:rPr>
              <a:t>evolved</a:t>
            </a:r>
            <a:r>
              <a:rPr lang="en-US" altLang="zh-CN" sz="1600" spc="-17">
                <a:ea typeface="Calibri"/>
                <a:cs typeface="Calibri"/>
              </a:rPr>
              <a:t> </a:t>
            </a:r>
            <a:r>
              <a:rPr lang="en-US" altLang="zh-CN" sz="1600">
                <a:ea typeface="Calibri"/>
                <a:cs typeface="Calibri"/>
              </a:rPr>
              <a:t>to</a:t>
            </a:r>
            <a:r>
              <a:rPr lang="en-US" altLang="zh-CN" sz="1600" spc="-20">
                <a:ea typeface="Calibri"/>
                <a:cs typeface="Calibri"/>
              </a:rPr>
              <a:t> </a:t>
            </a:r>
            <a:r>
              <a:rPr lang="en-US" altLang="zh-CN" sz="1600" spc="3">
                <a:ea typeface="Calibri"/>
                <a:cs typeface="Calibri"/>
              </a:rPr>
              <a:t>include</a:t>
            </a:r>
            <a:r>
              <a:rPr lang="en-US" altLang="zh-CN" sz="1600" spc="-27">
                <a:ea typeface="Calibri"/>
                <a:cs typeface="Calibri"/>
              </a:rPr>
              <a:t> </a:t>
            </a:r>
            <a:r>
              <a:rPr lang="en-US" altLang="zh-CN" sz="1600">
                <a:ea typeface="Calibri"/>
                <a:cs typeface="Calibri"/>
              </a:rPr>
              <a:t>platforms</a:t>
            </a:r>
            <a:r>
              <a:rPr lang="en-US" altLang="zh-CN" sz="1600" spc="-40">
                <a:ea typeface="Calibri"/>
                <a:cs typeface="Calibri"/>
              </a:rPr>
              <a:t> </a:t>
            </a:r>
            <a:r>
              <a:rPr lang="en-US" altLang="zh-CN" sz="1600" spc="-5">
                <a:ea typeface="Calibri"/>
                <a:cs typeface="Calibri"/>
              </a:rPr>
              <a:t>for</a:t>
            </a:r>
            <a:r>
              <a:rPr lang="en-US" altLang="zh-CN" sz="1600" spc="316">
                <a:ea typeface="Calibri"/>
                <a:cs typeface="Calibri"/>
              </a:rPr>
              <a:t> </a:t>
            </a:r>
            <a:r>
              <a:rPr lang="en-US" altLang="zh-CN" sz="1600" spc="3">
                <a:ea typeface="Calibri"/>
                <a:cs typeface="Calibri"/>
              </a:rPr>
              <a:t>building</a:t>
            </a:r>
            <a:r>
              <a:rPr lang="en-US" altLang="zh-CN" sz="1600" spc="-19">
                <a:ea typeface="Calibri"/>
                <a:cs typeface="Calibri"/>
              </a:rPr>
              <a:t> </a:t>
            </a:r>
            <a:r>
              <a:rPr lang="en-US" altLang="zh-CN" sz="1600" spc="3">
                <a:ea typeface="Calibri"/>
                <a:cs typeface="Calibri"/>
              </a:rPr>
              <a:t>and</a:t>
            </a:r>
            <a:r>
              <a:rPr lang="en-US" altLang="zh-CN" sz="1600" spc="-28">
                <a:ea typeface="Calibri"/>
                <a:cs typeface="Calibri"/>
              </a:rPr>
              <a:t> </a:t>
            </a:r>
            <a:r>
              <a:rPr lang="en-US" altLang="zh-CN" sz="1600" spc="4">
                <a:ea typeface="Calibri"/>
                <a:cs typeface="Calibri"/>
              </a:rPr>
              <a:t>running</a:t>
            </a:r>
            <a:r>
              <a:rPr lang="en-US" altLang="zh-CN" sz="1600" spc="-37">
                <a:ea typeface="Calibri"/>
                <a:cs typeface="Calibri"/>
              </a:rPr>
              <a:t> </a:t>
            </a:r>
            <a:r>
              <a:rPr lang="en-US" altLang="zh-CN" sz="1600">
                <a:ea typeface="Calibri"/>
                <a:cs typeface="Calibri"/>
              </a:rPr>
              <a:t>custom</a:t>
            </a:r>
            <a:r>
              <a:rPr lang="en-US" altLang="zh-CN" sz="1600" spc="-29">
                <a:ea typeface="Calibri"/>
                <a:cs typeface="Calibri"/>
              </a:rPr>
              <a:t> </a:t>
            </a:r>
            <a:r>
              <a:rPr lang="en-US" altLang="zh-CN" sz="1600" spc="3">
                <a:ea typeface="Calibri"/>
                <a:cs typeface="Calibri"/>
              </a:rPr>
              <a:t>applications,</a:t>
            </a:r>
            <a:r>
              <a:rPr lang="en-US" altLang="zh-CN" sz="1600" spc="-43">
                <a:ea typeface="Calibri"/>
                <a:cs typeface="Calibri"/>
              </a:rPr>
              <a:t> </a:t>
            </a:r>
            <a:r>
              <a:rPr lang="en-US" altLang="zh-CN" sz="1600">
                <a:ea typeface="Calibri"/>
                <a:cs typeface="Calibri"/>
              </a:rPr>
              <a:t>a</a:t>
            </a:r>
            <a:r>
              <a:rPr lang="en-US" altLang="zh-CN" sz="1600" spc="-13">
                <a:ea typeface="Calibri"/>
                <a:cs typeface="Calibri"/>
              </a:rPr>
              <a:t> </a:t>
            </a:r>
            <a:r>
              <a:rPr lang="en-US" altLang="zh-CN" sz="1600" spc="3">
                <a:ea typeface="Calibri"/>
                <a:cs typeface="Calibri"/>
              </a:rPr>
              <a:t>concept</a:t>
            </a:r>
            <a:r>
              <a:rPr lang="en-US" altLang="zh-CN" sz="1600" spc="-29">
                <a:ea typeface="Calibri"/>
                <a:cs typeface="Calibri"/>
              </a:rPr>
              <a:t> </a:t>
            </a:r>
            <a:r>
              <a:rPr lang="en-US" altLang="zh-CN" sz="1600">
                <a:ea typeface="Calibri"/>
                <a:cs typeface="Calibri"/>
              </a:rPr>
              <a:t>known as</a:t>
            </a:r>
            <a:r>
              <a:rPr lang="en-US" altLang="zh-CN" sz="1600" spc="-8">
                <a:ea typeface="Calibri"/>
                <a:cs typeface="Calibri"/>
              </a:rPr>
              <a:t> </a:t>
            </a:r>
            <a:r>
              <a:rPr lang="en-US" altLang="zh-CN" sz="1600" spc="-1">
                <a:ea typeface="Calibri"/>
                <a:cs typeface="Calibri"/>
              </a:rPr>
              <a:t>“Platform</a:t>
            </a:r>
            <a:r>
              <a:rPr lang="en-US" altLang="zh-CN" sz="1600" spc="-31">
                <a:ea typeface="Calibri"/>
                <a:cs typeface="Calibri"/>
              </a:rPr>
              <a:t> </a:t>
            </a:r>
            <a:r>
              <a:rPr lang="en-US" altLang="zh-CN" sz="1600">
                <a:ea typeface="Calibri"/>
                <a:cs typeface="Calibri"/>
              </a:rPr>
              <a:t>as </a:t>
            </a:r>
            <a:r>
              <a:rPr lang="en-US" altLang="zh-CN" sz="1600" spc="5">
                <a:ea typeface="Calibri"/>
                <a:cs typeface="Calibri"/>
              </a:rPr>
              <a:t>a</a:t>
            </a:r>
            <a:r>
              <a:rPr lang="en-US" altLang="zh-CN" sz="1600" spc="-19">
                <a:ea typeface="Calibri"/>
                <a:cs typeface="Calibri"/>
              </a:rPr>
              <a:t> </a:t>
            </a:r>
            <a:r>
              <a:rPr lang="en-US" altLang="zh-CN" sz="1600" spc="4">
                <a:ea typeface="Calibri"/>
                <a:cs typeface="Calibri"/>
              </a:rPr>
              <a:t>Service</a:t>
            </a:r>
            <a:r>
              <a:rPr lang="en-US" altLang="zh-CN" sz="1600">
                <a:ea typeface="Calibri"/>
                <a:cs typeface="Calibri"/>
              </a:rPr>
              <a:t>”</a:t>
            </a:r>
            <a:r>
              <a:rPr lang="en-US" altLang="zh-CN" sz="1600" spc="-17">
                <a:ea typeface="Calibri"/>
                <a:cs typeface="Calibri"/>
              </a:rPr>
              <a:t> </a:t>
            </a:r>
            <a:r>
              <a:rPr lang="en-US" altLang="zh-CN" sz="1600">
                <a:ea typeface="Calibri"/>
                <a:cs typeface="Calibri"/>
              </a:rPr>
              <a:t>(or </a:t>
            </a:r>
            <a:r>
              <a:rPr lang="en-US" altLang="zh-CN" sz="1600" spc="-3">
                <a:ea typeface="Calibri"/>
                <a:cs typeface="Calibri"/>
              </a:rPr>
              <a:t>PaaS)</a:t>
            </a:r>
          </a:p>
          <a:p>
            <a:pPr marL="285744" indent="-285744">
              <a:lnSpc>
                <a:spcPct val="150000"/>
              </a:lnSpc>
              <a:buFont typeface="Arial" panose="020B0604020202020204" pitchFamily="34" charset="0"/>
              <a:buChar char="•"/>
            </a:pPr>
            <a:endParaRPr lang="en-US" sz="1600" b="1" spc="-3">
              <a:solidFill>
                <a:srgbClr val="0096D6"/>
              </a:solidFill>
              <a:cs typeface="Calibri"/>
            </a:endParaRPr>
          </a:p>
          <a:p>
            <a:pPr marL="285744" indent="-285744">
              <a:lnSpc>
                <a:spcPct val="150000"/>
              </a:lnSpc>
              <a:buFont typeface="Arial" panose="020B0604020202020204" pitchFamily="34" charset="0"/>
              <a:buChar char="•"/>
            </a:pPr>
            <a:r>
              <a:rPr lang="en-US" sz="1600"/>
              <a:t>Platform as a service (PaaS) is a category of cloud computing services that provides a platform allowing customers to develop, run, and manage applications without the complexity of building and maintaining the infrastructure typically associated with developing and launching an app.</a:t>
            </a:r>
          </a:p>
          <a:p>
            <a:pPr marL="285744" indent="-285744">
              <a:lnSpc>
                <a:spcPct val="150000"/>
              </a:lnSpc>
              <a:buFont typeface="Arial" panose="020B0604020202020204" pitchFamily="34" charset="0"/>
              <a:buChar char="•"/>
            </a:pPr>
            <a:endParaRPr lang="en-US" sz="1600"/>
          </a:p>
          <a:p>
            <a:pPr marL="285744" indent="-285744">
              <a:lnSpc>
                <a:spcPct val="150000"/>
              </a:lnSpc>
              <a:buFont typeface="Arial" panose="020B0604020202020204" pitchFamily="34" charset="0"/>
              <a:buChar char="•"/>
            </a:pPr>
            <a:r>
              <a:rPr lang="en-US" sz="1600"/>
              <a:t>Types of PaaS Solutions: </a:t>
            </a:r>
          </a:p>
          <a:p>
            <a:pPr marL="895312" lvl="1" indent="-285744">
              <a:lnSpc>
                <a:spcPct val="150000"/>
              </a:lnSpc>
              <a:buFont typeface="Arial" panose="020B0604020202020204" pitchFamily="34" charset="0"/>
              <a:buChar char="•"/>
            </a:pPr>
            <a:r>
              <a:rPr lang="en-US" sz="1600"/>
              <a:t>Social Application Platforms</a:t>
            </a:r>
          </a:p>
          <a:p>
            <a:pPr marL="895312" lvl="1" indent="-285744">
              <a:lnSpc>
                <a:spcPct val="150000"/>
              </a:lnSpc>
              <a:buFont typeface="Arial" panose="020B0604020202020204" pitchFamily="34" charset="0"/>
              <a:buChar char="•"/>
            </a:pPr>
            <a:r>
              <a:rPr lang="en-US" sz="1600"/>
              <a:t>Web Application Platforms</a:t>
            </a:r>
          </a:p>
          <a:p>
            <a:pPr marL="895312" lvl="1" indent="-285744">
              <a:lnSpc>
                <a:spcPct val="150000"/>
              </a:lnSpc>
              <a:buFont typeface="Arial" panose="020B0604020202020204" pitchFamily="34" charset="0"/>
              <a:buChar char="•"/>
            </a:pPr>
            <a:r>
              <a:rPr lang="en-US" sz="1600"/>
              <a:t>Business Platforms</a:t>
            </a:r>
          </a:p>
          <a:p>
            <a:pPr>
              <a:lnSpc>
                <a:spcPct val="150000"/>
              </a:lnSpc>
            </a:pPr>
            <a:endParaRPr lang="en-US" altLang="zh-CN" sz="1600" b="1" spc="-3">
              <a:solidFill>
                <a:srgbClr val="0096D6"/>
              </a:solidFill>
              <a:ea typeface="Calibri"/>
              <a:cs typeface="Calibri"/>
            </a:endParaRPr>
          </a:p>
          <a:p>
            <a:pPr>
              <a:lnSpc>
                <a:spcPts val="900"/>
              </a:lnSpc>
            </a:pPr>
            <a:endParaRPr lang="en-US" sz="2000" b="1" spc="-3">
              <a:solidFill>
                <a:srgbClr val="0096D6"/>
              </a:solidFill>
              <a:cs typeface="Calibri"/>
            </a:endParaRPr>
          </a:p>
          <a:p>
            <a:pPr>
              <a:lnSpc>
                <a:spcPts val="900"/>
              </a:lnSpc>
            </a:pPr>
            <a:endParaRPr lang="en-US" sz="2000" b="1"/>
          </a:p>
        </p:txBody>
      </p:sp>
      <p:grpSp>
        <p:nvGrpSpPr>
          <p:cNvPr id="7" name="Group152">
            <a:extLst>
              <a:ext uri="{FF2B5EF4-FFF2-40B4-BE49-F238E27FC236}">
                <a16:creationId xmlns:a16="http://schemas.microsoft.com/office/drawing/2014/main" id="{8C404BAD-3B6D-4422-9025-AA0D91B61FA9}"/>
              </a:ext>
            </a:extLst>
          </p:cNvPr>
          <p:cNvGrpSpPr/>
          <p:nvPr/>
        </p:nvGrpSpPr>
        <p:grpSpPr>
          <a:xfrm>
            <a:off x="7143753" y="1788368"/>
            <a:ext cx="4830231" cy="2645184"/>
            <a:chOff x="4916424" y="1089660"/>
            <a:chExt cx="3610356" cy="2454402"/>
          </a:xfrm>
        </p:grpSpPr>
        <p:pic>
          <p:nvPicPr>
            <p:cNvPr id="8" name="Image153">
              <a:extLst>
                <a:ext uri="{FF2B5EF4-FFF2-40B4-BE49-F238E27FC236}">
                  <a16:creationId xmlns:a16="http://schemas.microsoft.com/office/drawing/2014/main" id="{9F8A3A57-F811-4E19-947F-56757C62F311}"/>
                </a:ext>
              </a:extLst>
            </p:cNvPr>
            <p:cNvPicPr>
              <a:picLocks noChangeAspect="1"/>
            </p:cNvPicPr>
            <p:nvPr/>
          </p:nvPicPr>
          <p:blipFill>
            <a:blip r:embed="rId2"/>
            <a:stretch>
              <a:fillRect/>
            </a:stretch>
          </p:blipFill>
          <p:spPr>
            <a:xfrm>
              <a:off x="4916424" y="1089660"/>
              <a:ext cx="3610356" cy="2325624"/>
            </a:xfrm>
            <a:prstGeom prst="rect">
              <a:avLst/>
            </a:prstGeom>
            <a:noFill/>
          </p:spPr>
        </p:pic>
        <p:sp>
          <p:nvSpPr>
            <p:cNvPr id="9" name="Path154">
              <a:extLst>
                <a:ext uri="{FF2B5EF4-FFF2-40B4-BE49-F238E27FC236}">
                  <a16:creationId xmlns:a16="http://schemas.microsoft.com/office/drawing/2014/main" id="{31666D95-FD1E-4C9F-BB97-BC073F616CE2}"/>
                </a:ext>
              </a:extLst>
            </p:cNvPr>
            <p:cNvSpPr/>
            <p:nvPr/>
          </p:nvSpPr>
          <p:spPr>
            <a:xfrm>
              <a:off x="5863590" y="3371850"/>
              <a:ext cx="1007364" cy="166116"/>
            </a:xfrm>
            <a:custGeom>
              <a:avLst/>
              <a:gdLst/>
              <a:ahLst/>
              <a:cxnLst/>
              <a:rect l="l" t="t" r="r" b="b"/>
              <a:pathLst>
                <a:path w="1007364" h="166116">
                  <a:moveTo>
                    <a:pt x="978408" y="28956"/>
                  </a:moveTo>
                  <a:cubicBezTo>
                    <a:pt x="978408" y="58801"/>
                    <a:pt x="974345" y="83058"/>
                    <a:pt x="969392" y="83058"/>
                  </a:cubicBezTo>
                  <a:lnTo>
                    <a:pt x="512699" y="83058"/>
                  </a:lnTo>
                  <a:cubicBezTo>
                    <a:pt x="507746" y="83058"/>
                    <a:pt x="503682" y="107315"/>
                    <a:pt x="503682" y="137160"/>
                  </a:cubicBezTo>
                  <a:cubicBezTo>
                    <a:pt x="503682" y="107315"/>
                    <a:pt x="499618" y="83058"/>
                    <a:pt x="494665" y="83058"/>
                  </a:cubicBezTo>
                  <a:lnTo>
                    <a:pt x="37973" y="83058"/>
                  </a:lnTo>
                  <a:cubicBezTo>
                    <a:pt x="33020" y="83058"/>
                    <a:pt x="28956" y="58801"/>
                    <a:pt x="28956" y="28956"/>
                  </a:cubicBezTo>
                </a:path>
              </a:pathLst>
            </a:custGeom>
            <a:solidFill/>
            <a:ln w="28956" cap="sq">
              <a:solidFill>
                <a:srgbClr val="000000"/>
              </a:solidFill>
              <a:prstDash val="solid"/>
            </a:ln>
          </p:spPr>
          <p:txBody>
            <a:bodyPr rtlCol="0" anchor="ctr"/>
            <a:lstStyle/>
            <a:p>
              <a:pPr algn="ctr"/>
              <a:endParaRPr lang="en-US" altLang="zh-CN"/>
            </a:p>
          </p:txBody>
        </p:sp>
        <p:sp>
          <p:nvSpPr>
            <p:cNvPr id="10" name="Path155">
              <a:extLst>
                <a:ext uri="{FF2B5EF4-FFF2-40B4-BE49-F238E27FC236}">
                  <a16:creationId xmlns:a16="http://schemas.microsoft.com/office/drawing/2014/main" id="{FBF4AB74-10F7-48F6-97F2-982357C5E874}"/>
                </a:ext>
              </a:extLst>
            </p:cNvPr>
            <p:cNvSpPr/>
            <p:nvPr/>
          </p:nvSpPr>
          <p:spPr>
            <a:xfrm>
              <a:off x="7171182" y="3371850"/>
              <a:ext cx="1053084" cy="172212"/>
            </a:xfrm>
            <a:custGeom>
              <a:avLst/>
              <a:gdLst/>
              <a:ahLst/>
              <a:cxnLst/>
              <a:rect l="l" t="t" r="r" b="b"/>
              <a:pathLst>
                <a:path w="1053084" h="172212">
                  <a:moveTo>
                    <a:pt x="1024128" y="28956"/>
                  </a:moveTo>
                  <a:cubicBezTo>
                    <a:pt x="1024128" y="60579"/>
                    <a:pt x="1019811" y="86106"/>
                    <a:pt x="1014603" y="86106"/>
                  </a:cubicBezTo>
                  <a:lnTo>
                    <a:pt x="536067" y="86106"/>
                  </a:lnTo>
                  <a:cubicBezTo>
                    <a:pt x="530861" y="86106"/>
                    <a:pt x="526542" y="111633"/>
                    <a:pt x="526542" y="143256"/>
                  </a:cubicBezTo>
                  <a:cubicBezTo>
                    <a:pt x="526542" y="111633"/>
                    <a:pt x="522225" y="86106"/>
                    <a:pt x="517017" y="86106"/>
                  </a:cubicBezTo>
                  <a:lnTo>
                    <a:pt x="38481" y="86106"/>
                  </a:lnTo>
                  <a:cubicBezTo>
                    <a:pt x="33275" y="86106"/>
                    <a:pt x="28956" y="60579"/>
                    <a:pt x="28956" y="28956"/>
                  </a:cubicBezTo>
                </a:path>
              </a:pathLst>
            </a:custGeom>
            <a:solidFill/>
            <a:ln w="28956" cap="sq">
              <a:solidFill>
                <a:srgbClr val="000000"/>
              </a:solidFill>
              <a:prstDash val="solid"/>
            </a:ln>
          </p:spPr>
          <p:txBody>
            <a:bodyPr rtlCol="0" anchor="ctr"/>
            <a:lstStyle/>
            <a:p>
              <a:pPr algn="ctr"/>
              <a:endParaRPr lang="en-US" altLang="zh-CN"/>
            </a:p>
          </p:txBody>
        </p:sp>
      </p:grpSp>
      <p:sp>
        <p:nvSpPr>
          <p:cNvPr id="11" name="TextBox 10">
            <a:extLst>
              <a:ext uri="{FF2B5EF4-FFF2-40B4-BE49-F238E27FC236}">
                <a16:creationId xmlns:a16="http://schemas.microsoft.com/office/drawing/2014/main" id="{5EA9B1A3-D844-45C3-BC72-8306F0189234}"/>
              </a:ext>
            </a:extLst>
          </p:cNvPr>
          <p:cNvSpPr txBox="1"/>
          <p:nvPr/>
        </p:nvSpPr>
        <p:spPr bwMode="gray">
          <a:xfrm>
            <a:off x="8513338" y="4464105"/>
            <a:ext cx="1647015" cy="504825"/>
          </a:xfrm>
          <a:prstGeom prst="rect">
            <a:avLst/>
          </a:prstGeom>
        </p:spPr>
        <p:txBody>
          <a:bodyPr wrap="square" lIns="0" rIns="0" rtlCol="0" anchor="b" anchorCtr="0">
            <a:normAutofit lnSpcReduction="10000"/>
          </a:bodyPr>
          <a:lstStyle/>
          <a:p>
            <a:r>
              <a:rPr lang="en-US" sz="1300" b="1"/>
              <a:t>Simp</a:t>
            </a:r>
            <a:r>
              <a:rPr lang="en-US" sz="1400" b="1"/>
              <a:t>lified deployment</a:t>
            </a:r>
          </a:p>
        </p:txBody>
      </p:sp>
      <p:sp>
        <p:nvSpPr>
          <p:cNvPr id="20" name="Rectangle 19">
            <a:extLst>
              <a:ext uri="{FF2B5EF4-FFF2-40B4-BE49-F238E27FC236}">
                <a16:creationId xmlns:a16="http://schemas.microsoft.com/office/drawing/2014/main" id="{2CD0EF25-94FA-4EE2-B9C4-21B7080C4771}"/>
              </a:ext>
            </a:extLst>
          </p:cNvPr>
          <p:cNvSpPr/>
          <p:nvPr/>
        </p:nvSpPr>
        <p:spPr>
          <a:xfrm>
            <a:off x="10217030" y="4526799"/>
            <a:ext cx="1295547" cy="216149"/>
          </a:xfrm>
          <a:prstGeom prst="rect">
            <a:avLst/>
          </a:prstGeom>
        </p:spPr>
        <p:txBody>
          <a:bodyPr wrap="none">
            <a:spAutoFit/>
          </a:bodyPr>
          <a:lstStyle/>
          <a:p>
            <a:pPr>
              <a:lnSpc>
                <a:spcPts val="900"/>
              </a:lnSpc>
            </a:pPr>
            <a:r>
              <a:rPr lang="en-US" sz="1400" b="1"/>
              <a:t>Lower Risk</a:t>
            </a:r>
          </a:p>
        </p:txBody>
      </p:sp>
    </p:spTree>
    <p:extLst>
      <p:ext uri="{BB962C8B-B14F-4D97-AF65-F5344CB8AC3E}">
        <p14:creationId xmlns:p14="http://schemas.microsoft.com/office/powerpoint/2010/main" val="399741451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loitte 16_9 onscreen">
  <a:themeElements>
    <a:clrScheme name="Deloitte colors">
      <a:dk1>
        <a:sysClr val="windowText" lastClr="000000"/>
      </a:dk1>
      <a:lt1>
        <a:sysClr val="window" lastClr="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extLst>
    <a:ext uri="{05A4C25C-085E-4340-85A3-A5531E510DB2}">
      <thm15:themeFamily xmlns:thm15="http://schemas.microsoft.com/office/thememl/2012/main" name="Deloitte 16_9 onscreen" id="{5BF5B43D-7990-4CDA-BE48-497BCBC1470C}" vid="{BE4EDB12-465C-4398-86A0-E4F2803CBF9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8EE23F851182E4EBD13B99F8F10139B" ma:contentTypeVersion="2" ma:contentTypeDescription="Create a new document." ma:contentTypeScope="" ma:versionID="3bdff66878331e57ad065e29203626c5">
  <xsd:schema xmlns:xsd="http://www.w3.org/2001/XMLSchema" xmlns:xs="http://www.w3.org/2001/XMLSchema" xmlns:p="http://schemas.microsoft.com/office/2006/metadata/properties" xmlns:ns2="99918207-70f4-4692-8e19-8fc913462058" targetNamespace="http://schemas.microsoft.com/office/2006/metadata/properties" ma:root="true" ma:fieldsID="f03c290ee2c14e3f86f2e0a050b0b220" ns2:_="">
    <xsd:import namespace="99918207-70f4-4692-8e19-8fc91346205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918207-70f4-4692-8e19-8fc9134620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14A47C-A8A6-4E06-AFF1-E28DD0B936AB}">
  <ds:schemaRefs>
    <ds:schemaRef ds:uri="99918207-70f4-4692-8e19-8fc91346205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D70EB77-916B-4C5A-AF41-B6F3ADA64E4F}">
  <ds:schemaRefs>
    <ds:schemaRef ds:uri="http://schemas.microsoft.com/sharepoint/v3/contenttype/forms"/>
  </ds:schemaRefs>
</ds:datastoreItem>
</file>

<file path=customXml/itemProps3.xml><?xml version="1.0" encoding="utf-8"?>
<ds:datastoreItem xmlns:ds="http://schemas.openxmlformats.org/officeDocument/2006/customXml" ds:itemID="{A616EC2B-134A-43D9-A95C-B911998E6AB9}">
  <ds:schemaRefs>
    <ds:schemaRef ds:uri="99918207-70f4-4692-8e19-8fc91346205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Deloitte_16_9_Onscreen_US</Template>
  <TotalTime>4</TotalTime>
  <Words>2265</Words>
  <Application>Microsoft Office PowerPoint</Application>
  <PresentationFormat>Widescreen</PresentationFormat>
  <Paragraphs>229</Paragraphs>
  <Slides>33</Slides>
  <Notes>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3" baseType="lpstr">
      <vt:lpstr>Arial</vt:lpstr>
      <vt:lpstr>Calibri</vt:lpstr>
      <vt:lpstr>Calibri Light</vt:lpstr>
      <vt:lpstr>Courier New</vt:lpstr>
      <vt:lpstr>Open Sans</vt:lpstr>
      <vt:lpstr>Verdana</vt:lpstr>
      <vt:lpstr>Wingdings</vt:lpstr>
      <vt:lpstr>Office Theme</vt:lpstr>
      <vt:lpstr>Deloitte 16_9 onscreen</vt:lpstr>
      <vt:lpstr>think-cell Slide</vt:lpstr>
      <vt:lpstr>SDO - WORK FORCE OF FUTURE     SALESFORCE TRAINING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Salesforce?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Einstein AI enabled view</vt:lpstr>
      <vt:lpstr>Einstein AI Features in Salesforce</vt:lpstr>
      <vt:lpstr>PowerPoint Presentation</vt:lpstr>
      <vt:lpstr>PowerPoint Presentation</vt:lpstr>
      <vt:lpstr>Questions?</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Anudeep, Moturi Vijay Krishna</dc:creator>
  <cp:lastModifiedBy>Sharma, Bhanu Pratap</cp:lastModifiedBy>
  <cp:revision>5</cp:revision>
  <cp:lastPrinted>2014-06-25T02:16:22Z</cp:lastPrinted>
  <dcterms:created xsi:type="dcterms:W3CDTF">2017-05-26T10:26:11Z</dcterms:created>
  <dcterms:modified xsi:type="dcterms:W3CDTF">2021-04-15T18:18:10Z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0x010100D8EE23F851182E4EBD13B99F8F10139B</vt:lpwstr>
  </property>
</Properties>
</file>