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822" r:id="rId5"/>
    <p:sldId id="823" r:id="rId6"/>
    <p:sldId id="1170" r:id="rId7"/>
    <p:sldId id="343" r:id="rId8"/>
    <p:sldId id="344" r:id="rId9"/>
    <p:sldId id="345" r:id="rId10"/>
    <p:sldId id="352" r:id="rId11"/>
    <p:sldId id="821" r:id="rId12"/>
    <p:sldId id="825" r:id="rId13"/>
    <p:sldId id="827" r:id="rId14"/>
    <p:sldId id="826" r:id="rId15"/>
    <p:sldId id="355" r:id="rId16"/>
  </p:sldIdLst>
  <p:sldSz cx="10691813" cy="7559675"/>
  <p:notesSz cx="7315200" cy="9601200"/>
  <p:custDataLst>
    <p:tags r:id="rId19"/>
  </p:custDataLst>
  <p:defaultTextStyle>
    <a:defPPr>
      <a:defRPr lang="en-US"/>
    </a:defPPr>
    <a:lvl1pPr marL="0" algn="l" defTabSz="787481" rtl="0" eaLnBrk="1" latinLnBrk="0" hangingPunct="1">
      <a:defRPr sz="1550" kern="1200">
        <a:solidFill>
          <a:schemeClr val="tx1"/>
        </a:solidFill>
        <a:latin typeface="+mn-lt"/>
        <a:ea typeface="+mn-ea"/>
        <a:cs typeface="+mn-cs"/>
      </a:defRPr>
    </a:lvl1pPr>
    <a:lvl2pPr marL="393741" algn="l" defTabSz="787481" rtl="0" eaLnBrk="1" latinLnBrk="0" hangingPunct="1">
      <a:defRPr sz="1550" kern="1200">
        <a:solidFill>
          <a:schemeClr val="tx1"/>
        </a:solidFill>
        <a:latin typeface="+mn-lt"/>
        <a:ea typeface="+mn-ea"/>
        <a:cs typeface="+mn-cs"/>
      </a:defRPr>
    </a:lvl2pPr>
    <a:lvl3pPr marL="787481" algn="l" defTabSz="787481" rtl="0" eaLnBrk="1" latinLnBrk="0" hangingPunct="1">
      <a:defRPr sz="1550" kern="1200">
        <a:solidFill>
          <a:schemeClr val="tx1"/>
        </a:solidFill>
        <a:latin typeface="+mn-lt"/>
        <a:ea typeface="+mn-ea"/>
        <a:cs typeface="+mn-cs"/>
      </a:defRPr>
    </a:lvl3pPr>
    <a:lvl4pPr marL="1181222" algn="l" defTabSz="787481" rtl="0" eaLnBrk="1" latinLnBrk="0" hangingPunct="1">
      <a:defRPr sz="1550" kern="1200">
        <a:solidFill>
          <a:schemeClr val="tx1"/>
        </a:solidFill>
        <a:latin typeface="+mn-lt"/>
        <a:ea typeface="+mn-ea"/>
        <a:cs typeface="+mn-cs"/>
      </a:defRPr>
    </a:lvl4pPr>
    <a:lvl5pPr marL="1574963" algn="l" defTabSz="787481" rtl="0" eaLnBrk="1" latinLnBrk="0" hangingPunct="1">
      <a:defRPr sz="1550" kern="1200">
        <a:solidFill>
          <a:schemeClr val="tx1"/>
        </a:solidFill>
        <a:latin typeface="+mn-lt"/>
        <a:ea typeface="+mn-ea"/>
        <a:cs typeface="+mn-cs"/>
      </a:defRPr>
    </a:lvl5pPr>
    <a:lvl6pPr marL="1968703" algn="l" defTabSz="787481" rtl="0" eaLnBrk="1" latinLnBrk="0" hangingPunct="1">
      <a:defRPr sz="1550" kern="1200">
        <a:solidFill>
          <a:schemeClr val="tx1"/>
        </a:solidFill>
        <a:latin typeface="+mn-lt"/>
        <a:ea typeface="+mn-ea"/>
        <a:cs typeface="+mn-cs"/>
      </a:defRPr>
    </a:lvl6pPr>
    <a:lvl7pPr marL="2362444" algn="l" defTabSz="787481" rtl="0" eaLnBrk="1" latinLnBrk="0" hangingPunct="1">
      <a:defRPr sz="1550" kern="1200">
        <a:solidFill>
          <a:schemeClr val="tx1"/>
        </a:solidFill>
        <a:latin typeface="+mn-lt"/>
        <a:ea typeface="+mn-ea"/>
        <a:cs typeface="+mn-cs"/>
      </a:defRPr>
    </a:lvl7pPr>
    <a:lvl8pPr marL="2756184" algn="l" defTabSz="787481" rtl="0" eaLnBrk="1" latinLnBrk="0" hangingPunct="1">
      <a:defRPr sz="1550" kern="1200">
        <a:solidFill>
          <a:schemeClr val="tx1"/>
        </a:solidFill>
        <a:latin typeface="+mn-lt"/>
        <a:ea typeface="+mn-ea"/>
        <a:cs typeface="+mn-cs"/>
      </a:defRPr>
    </a:lvl8pPr>
    <a:lvl9pPr marL="3149925" algn="l" defTabSz="787481" rtl="0" eaLnBrk="1" latinLnBrk="0" hangingPunct="1">
      <a:defRPr sz="1550" kern="1200">
        <a:solidFill>
          <a:schemeClr val="tx1"/>
        </a:solidFill>
        <a:latin typeface="+mn-lt"/>
        <a:ea typeface="+mn-ea"/>
        <a:cs typeface="+mn-cs"/>
      </a:defRPr>
    </a:lvl9pPr>
  </p:defaultTextStyle>
  <p:extLst>
    <p:ext uri="{EFAFB233-063F-42B5-8137-9DF3F51BA10A}">
      <p15:sldGuideLst xmlns:p15="http://schemas.microsoft.com/office/powerpoint/2012/main">
        <p15:guide id="10" pos="32" userDrawn="1">
          <p15:clr>
            <a:srgbClr val="A4A3A4"/>
          </p15:clr>
        </p15:guide>
        <p15:guide id="11" orient="horz" pos="2357" userDrawn="1">
          <p15:clr>
            <a:srgbClr val="A4A3A4"/>
          </p15:clr>
        </p15:guide>
        <p15:guide id="12" orient="horz" pos="1541" userDrawn="1">
          <p15:clr>
            <a:srgbClr val="A4A3A4"/>
          </p15:clr>
        </p15:guide>
        <p15:guide id="13" orient="horz" pos="2903" userDrawn="1">
          <p15:clr>
            <a:srgbClr val="A4A3A4"/>
          </p15:clr>
        </p15:guide>
        <p15:guide id="14" orient="horz" pos="360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39B6D-04B1-4296-94D9-5429951E83EA}" v="17" dt="2020-02-25T14:43:53.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984" autoAdjust="0"/>
  </p:normalViewPr>
  <p:slideViewPr>
    <p:cSldViewPr snapToGrid="0" showGuides="1">
      <p:cViewPr varScale="1">
        <p:scale>
          <a:sx n="61" d="100"/>
          <a:sy n="61" d="100"/>
        </p:scale>
        <p:origin x="1180" y="52"/>
      </p:cViewPr>
      <p:guideLst>
        <p:guide pos="32"/>
        <p:guide orient="horz" pos="2357"/>
        <p:guide orient="horz" pos="1541"/>
        <p:guide orient="horz" pos="2903"/>
        <p:guide orient="horz" pos="360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5" d="100"/>
          <a:sy n="55" d="100"/>
        </p:scale>
        <p:origin x="294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kar, Srinishtha" userId="S::srisarkar@deloitte.com::6ae80c93-e03b-4565-a8e9-a94b2c346acb" providerId="AD" clId="Web-{18439B6D-04B1-4296-94D9-5429951E83EA}"/>
    <pc:docChg chg="modSld">
      <pc:chgData name="Sarkar, Srinishtha" userId="S::srisarkar@deloitte.com::6ae80c93-e03b-4565-a8e9-a94b2c346acb" providerId="AD" clId="Web-{18439B6D-04B1-4296-94D9-5429951E83EA}" dt="2020-02-25T14:43:53.147" v="16" actId="20577"/>
      <pc:docMkLst>
        <pc:docMk/>
      </pc:docMkLst>
      <pc:sldChg chg="modSp">
        <pc:chgData name="Sarkar, Srinishtha" userId="S::srisarkar@deloitte.com::6ae80c93-e03b-4565-a8e9-a94b2c346acb" providerId="AD" clId="Web-{18439B6D-04B1-4296-94D9-5429951E83EA}" dt="2020-02-25T14:43:51.022" v="14" actId="20577"/>
        <pc:sldMkLst>
          <pc:docMk/>
          <pc:sldMk cId="1070951332" sldId="822"/>
        </pc:sldMkLst>
        <pc:spChg chg="mod">
          <ac:chgData name="Sarkar, Srinishtha" userId="S::srisarkar@deloitte.com::6ae80c93-e03b-4565-a8e9-a94b2c346acb" providerId="AD" clId="Web-{18439B6D-04B1-4296-94D9-5429951E83EA}" dt="2020-02-25T14:43:51.022" v="14" actId="20577"/>
          <ac:spMkLst>
            <pc:docMk/>
            <pc:sldMk cId="1070951332" sldId="822"/>
            <ac:spMk id="3" creationId="{D2129360-CC28-434A-B22A-747A8F4FBF1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5/13/2020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5/13/2020</a:t>
            </a:fld>
            <a:endParaRPr lang="en-US" dirty="0"/>
          </a:p>
        </p:txBody>
      </p:sp>
      <p:sp>
        <p:nvSpPr>
          <p:cNvPr id="4" name="Slide Image Placeholder 3"/>
          <p:cNvSpPr>
            <a:spLocks noGrp="1" noRot="1" noChangeAspect="1"/>
          </p:cNvSpPr>
          <p:nvPr>
            <p:ph type="sldImg" idx="2"/>
          </p:nvPr>
        </p:nvSpPr>
        <p:spPr>
          <a:xfrm>
            <a:off x="1112838" y="720725"/>
            <a:ext cx="50895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787481" rtl="0" eaLnBrk="1" latinLnBrk="0" hangingPunct="1">
      <a:defRPr sz="1033" kern="1200">
        <a:solidFill>
          <a:schemeClr val="tx1"/>
        </a:solidFill>
        <a:latin typeface="Arial" panose="020B0604020202020204" pitchFamily="34" charset="0"/>
        <a:ea typeface="+mn-ea"/>
        <a:cs typeface="+mn-cs"/>
      </a:defRPr>
    </a:lvl1pPr>
    <a:lvl2pPr marL="393741" algn="l" defTabSz="787481" rtl="0" eaLnBrk="1" latinLnBrk="0" hangingPunct="1">
      <a:defRPr sz="1033" kern="1200">
        <a:solidFill>
          <a:schemeClr val="tx1"/>
        </a:solidFill>
        <a:latin typeface="Arial" panose="020B0604020202020204" pitchFamily="34" charset="0"/>
        <a:ea typeface="+mn-ea"/>
        <a:cs typeface="+mn-cs"/>
      </a:defRPr>
    </a:lvl2pPr>
    <a:lvl3pPr marL="787481" algn="l" defTabSz="787481" rtl="0" eaLnBrk="1" latinLnBrk="0" hangingPunct="1">
      <a:defRPr sz="1033" kern="1200">
        <a:solidFill>
          <a:schemeClr val="tx1"/>
        </a:solidFill>
        <a:latin typeface="Arial" panose="020B0604020202020204" pitchFamily="34" charset="0"/>
        <a:ea typeface="+mn-ea"/>
        <a:cs typeface="+mn-cs"/>
      </a:defRPr>
    </a:lvl3pPr>
    <a:lvl4pPr marL="1181222" algn="l" defTabSz="787481" rtl="0" eaLnBrk="1" latinLnBrk="0" hangingPunct="1">
      <a:defRPr sz="1033" kern="1200">
        <a:solidFill>
          <a:schemeClr val="tx1"/>
        </a:solidFill>
        <a:latin typeface="Arial" panose="020B0604020202020204" pitchFamily="34" charset="0"/>
        <a:ea typeface="+mn-ea"/>
        <a:cs typeface="+mn-cs"/>
      </a:defRPr>
    </a:lvl4pPr>
    <a:lvl5pPr marL="1574963" algn="l" defTabSz="787481" rtl="0" eaLnBrk="1" latinLnBrk="0" hangingPunct="1">
      <a:defRPr sz="1033" kern="1200">
        <a:solidFill>
          <a:schemeClr val="tx1"/>
        </a:solidFill>
        <a:latin typeface="Arial" panose="020B0604020202020204" pitchFamily="34" charset="0"/>
        <a:ea typeface="+mn-ea"/>
        <a:cs typeface="+mn-cs"/>
      </a:defRPr>
    </a:lvl5pPr>
    <a:lvl6pPr marL="1968703" algn="l" defTabSz="787481" rtl="0" eaLnBrk="1" latinLnBrk="0" hangingPunct="1">
      <a:defRPr sz="1033" kern="1200">
        <a:solidFill>
          <a:schemeClr val="tx1"/>
        </a:solidFill>
        <a:latin typeface="+mn-lt"/>
        <a:ea typeface="+mn-ea"/>
        <a:cs typeface="+mn-cs"/>
      </a:defRPr>
    </a:lvl6pPr>
    <a:lvl7pPr marL="2362444" algn="l" defTabSz="787481" rtl="0" eaLnBrk="1" latinLnBrk="0" hangingPunct="1">
      <a:defRPr sz="1033" kern="1200">
        <a:solidFill>
          <a:schemeClr val="tx1"/>
        </a:solidFill>
        <a:latin typeface="+mn-lt"/>
        <a:ea typeface="+mn-ea"/>
        <a:cs typeface="+mn-cs"/>
      </a:defRPr>
    </a:lvl7pPr>
    <a:lvl8pPr marL="2756184" algn="l" defTabSz="787481" rtl="0" eaLnBrk="1" latinLnBrk="0" hangingPunct="1">
      <a:defRPr sz="1033" kern="1200">
        <a:solidFill>
          <a:schemeClr val="tx1"/>
        </a:solidFill>
        <a:latin typeface="+mn-lt"/>
        <a:ea typeface="+mn-ea"/>
        <a:cs typeface="+mn-cs"/>
      </a:defRPr>
    </a:lvl8pPr>
    <a:lvl9pPr marL="3149925" algn="l" defTabSz="787481" rtl="0" eaLnBrk="1" latinLnBrk="0" hangingPunct="1">
      <a:defRPr sz="10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5DDEA8-4959-47CD-AA93-A6A9490A48F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52096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9</a:t>
            </a:fld>
            <a:endParaRPr lang="en-US"/>
          </a:p>
        </p:txBody>
      </p:sp>
    </p:spTree>
    <p:extLst>
      <p:ext uri="{BB962C8B-B14F-4D97-AF65-F5344CB8AC3E}">
        <p14:creationId xmlns:p14="http://schemas.microsoft.com/office/powerpoint/2010/main" val="274328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11</a:t>
            </a:fld>
            <a:endParaRPr lang="en-US"/>
          </a:p>
        </p:txBody>
      </p:sp>
    </p:spTree>
    <p:extLst>
      <p:ext uri="{BB962C8B-B14F-4D97-AF65-F5344CB8AC3E}">
        <p14:creationId xmlns:p14="http://schemas.microsoft.com/office/powerpoint/2010/main" val="341392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646700" y="784072"/>
            <a:ext cx="5400000" cy="5400000"/>
          </a:xfrm>
          <a:prstGeom prst="rect">
            <a:avLst/>
          </a:prstGeom>
        </p:spPr>
        <p:txBody>
          <a:bodyPr/>
          <a:lstStyle/>
          <a:p>
            <a:r>
              <a:rPr lang="en-US"/>
              <a:t>Click icon to add picture</a:t>
            </a:r>
            <a:endParaRPr lang="en-GB"/>
          </a:p>
        </p:txBody>
      </p:sp>
      <p:sp>
        <p:nvSpPr>
          <p:cNvPr id="3" name="Subtitle 2"/>
          <p:cNvSpPr>
            <a:spLocks noGrp="1"/>
          </p:cNvSpPr>
          <p:nvPr>
            <p:ph type="subTitle" idx="1" hasCustomPrompt="1"/>
          </p:nvPr>
        </p:nvSpPr>
        <p:spPr bwMode="gray">
          <a:xfrm>
            <a:off x="448300" y="6464231"/>
            <a:ext cx="4783901" cy="557380"/>
          </a:xfrm>
          <a:prstGeom prst="rect">
            <a:avLst/>
          </a:prstGeom>
        </p:spPr>
        <p:txBody>
          <a:bodyPr lIns="0" tIns="0" rIns="0" bIns="0" anchor="b" anchorCtr="0">
            <a:noAutofit/>
          </a:bodyPr>
          <a:lstStyle>
            <a:lvl1pPr marL="0" indent="0" algn="l">
              <a:lnSpc>
                <a:spcPct val="100000"/>
              </a:lnSpc>
              <a:spcAft>
                <a:spcPts val="0"/>
              </a:spcAft>
              <a:buNone/>
              <a:defRPr sz="2200" b="1">
                <a:solidFill>
                  <a:schemeClr val="tx1"/>
                </a:solidFill>
              </a:defRPr>
            </a:lvl1pPr>
            <a:lvl2pPr marL="0" indent="0" algn="l">
              <a:buNone/>
              <a:defRPr sz="1800" b="0"/>
            </a:lvl2pPr>
            <a:lvl3pPr marL="990571" indent="0" algn="ctr">
              <a:buNone/>
              <a:defRPr sz="1950"/>
            </a:lvl3pPr>
            <a:lvl4pPr marL="1485856" indent="0" algn="ctr">
              <a:buNone/>
              <a:defRPr sz="1733"/>
            </a:lvl4pPr>
            <a:lvl5pPr marL="1981140" indent="0" algn="ctr">
              <a:buNone/>
              <a:defRPr sz="1733"/>
            </a:lvl5pPr>
            <a:lvl6pPr marL="2476426" indent="0" algn="ctr">
              <a:buNone/>
              <a:defRPr sz="1733"/>
            </a:lvl6pPr>
            <a:lvl7pPr marL="2971711" indent="0" algn="ctr">
              <a:buNone/>
              <a:defRPr sz="1733"/>
            </a:lvl7pPr>
            <a:lvl8pPr marL="3466995" indent="0" algn="ctr">
              <a:buNone/>
              <a:defRPr sz="1733"/>
            </a:lvl8pPr>
            <a:lvl9pPr marL="3962281" indent="0" algn="ctr">
              <a:buNone/>
              <a:defRPr sz="17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48297" y="7034698"/>
            <a:ext cx="4783902" cy="328986"/>
          </a:xfrm>
          <a:prstGeom prst="rect">
            <a:avLst/>
          </a:prstGeom>
        </p:spPr>
        <p:txBody>
          <a:bodyPr>
            <a:normAutofit/>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a:grpSpLocks noChangeAspect="1"/>
          </p:cNvGrpSpPr>
          <p:nvPr userDrawn="1"/>
        </p:nvGrpSpPr>
        <p:grpSpPr>
          <a:xfrm>
            <a:off x="464341" y="412983"/>
            <a:ext cx="1872000" cy="349200"/>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50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33388" y="349990"/>
            <a:ext cx="9823450" cy="368280"/>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433388" y="1874170"/>
            <a:ext cx="9823450" cy="5157715"/>
          </a:xfrm>
          <a:prstGeom prst="rect">
            <a:avLst/>
          </a:prstGeom>
        </p:spPr>
        <p:txBody>
          <a:bodyPr vert="horz" lIns="0" tIns="0" rIns="0" bIns="0" rtlCol="0">
            <a:noAutofit/>
          </a:bodyPr>
          <a:lstStyle>
            <a:lvl1pPr marL="0" indent="0" algn="l">
              <a:buFontTx/>
              <a:buNone/>
              <a:defRPr sz="1733"/>
            </a:lvl1pPr>
            <a:lvl2pPr marL="194691" indent="-194691" algn="l">
              <a:buClrTx/>
              <a:buSzPct val="100000"/>
              <a:buFont typeface="Arial" panose="020B0604020202020204" pitchFamily="34" charset="0"/>
              <a:buChar char="•"/>
              <a:defRPr sz="1733"/>
            </a:lvl2pPr>
            <a:lvl3pPr marL="414782" indent="-194691" algn="l">
              <a:buClrTx/>
              <a:buSzPct val="100000"/>
              <a:buFont typeface="Arial" panose="020B0604020202020204" pitchFamily="34" charset="0"/>
              <a:buChar char="−"/>
              <a:defRPr sz="1733"/>
            </a:lvl3pPr>
            <a:lvl4pPr marL="634873" indent="-194691" algn="l">
              <a:buClrTx/>
              <a:buSzPct val="100000"/>
              <a:buFont typeface="Arial" panose="020B0604020202020204" pitchFamily="34" charset="0"/>
              <a:buChar char="◦"/>
              <a:defRPr sz="1733"/>
            </a:lvl4pPr>
            <a:lvl5pPr marL="854964" indent="-194691" algn="l">
              <a:buClrTx/>
              <a:buSzPct val="100000"/>
              <a:buFont typeface="Arial" panose="020B0604020202020204" pitchFamily="34" charset="0"/>
              <a:buChar char="−"/>
              <a:defRPr sz="1733"/>
            </a:lvl5pPr>
            <a:lvl6pPr>
              <a:defRPr sz="1733"/>
            </a:lvl6pPr>
            <a:lvl7pPr>
              <a:defRPr sz="1733"/>
            </a:lvl7pPr>
            <a:lvl8pPr>
              <a:defRPr sz="1733"/>
            </a:lvl8pPr>
            <a:lvl9pPr>
              <a:defRPr sz="17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33388" y="717056"/>
            <a:ext cx="9823451"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433391" y="349990"/>
            <a:ext cx="9823451" cy="367065"/>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433388" y="2261955"/>
            <a:ext cx="9823450" cy="448533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433388" y="1836738"/>
            <a:ext cx="9823450" cy="403874"/>
          </a:xfrm>
        </p:spPr>
        <p:txBody>
          <a:bodyPr/>
          <a:lstStyle/>
          <a:p>
            <a:pPr lvl="0"/>
            <a:r>
              <a:rPr lang="en-US" noProof="0"/>
              <a:t>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33390"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433388" y="349990"/>
            <a:ext cx="9823450" cy="368276"/>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443749" y="2261950"/>
            <a:ext cx="3136392" cy="448533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43749" y="1835673"/>
            <a:ext cx="3136392" cy="432231"/>
          </a:xfrm>
        </p:spPr>
        <p:txBody>
          <a:bodyPr/>
          <a:lstStyle/>
          <a:p>
            <a:pPr lvl="0"/>
            <a:r>
              <a:rPr lang="en-US" noProof="0"/>
              <a:t>Edit Master text styles</a:t>
            </a:r>
          </a:p>
        </p:txBody>
      </p:sp>
      <p:sp>
        <p:nvSpPr>
          <p:cNvPr id="7" name="Chart Placeholder 3"/>
          <p:cNvSpPr>
            <a:spLocks noGrp="1"/>
          </p:cNvSpPr>
          <p:nvPr>
            <p:ph type="chart" sz="quarter" idx="19"/>
          </p:nvPr>
        </p:nvSpPr>
        <p:spPr>
          <a:xfrm>
            <a:off x="3785015" y="2261950"/>
            <a:ext cx="3136392" cy="448533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785015" y="1835674"/>
            <a:ext cx="3136392" cy="432231"/>
          </a:xfrm>
        </p:spPr>
        <p:txBody>
          <a:bodyPr/>
          <a:lstStyle/>
          <a:p>
            <a:pPr lvl="0"/>
            <a:r>
              <a:rPr lang="en-US" noProof="0"/>
              <a:t>Edit Master text styles</a:t>
            </a:r>
          </a:p>
        </p:txBody>
      </p:sp>
      <p:sp>
        <p:nvSpPr>
          <p:cNvPr id="9" name="Chart Placeholder 3"/>
          <p:cNvSpPr>
            <a:spLocks noGrp="1"/>
          </p:cNvSpPr>
          <p:nvPr>
            <p:ph type="chart" sz="quarter" idx="21"/>
          </p:nvPr>
        </p:nvSpPr>
        <p:spPr>
          <a:xfrm>
            <a:off x="7113281" y="2261950"/>
            <a:ext cx="3136392" cy="448533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7113281" y="1828900"/>
            <a:ext cx="3136392" cy="439004"/>
          </a:xfrm>
        </p:spPr>
        <p:txBody>
          <a:bodyPr/>
          <a:lstStyle/>
          <a:p>
            <a:pPr lvl="0"/>
            <a:r>
              <a:rPr lang="en-US" noProof="0"/>
              <a:t>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33388" y="349990"/>
            <a:ext cx="9823450" cy="3682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433389" y="1835676"/>
            <a:ext cx="4648602" cy="5199025"/>
          </a:xfrm>
          <a:prstGeom prst="rect">
            <a:avLst/>
          </a:prstGeom>
        </p:spPr>
        <p:txBody>
          <a:bodyPr/>
          <a:lstStyle>
            <a:lvl1pPr marL="0" indent="0" algn="l">
              <a:buFontTx/>
              <a:buNone/>
              <a:tabLst>
                <a:tab pos="5448137" algn="r"/>
              </a:tabLst>
              <a:defRPr/>
            </a:lvl1pPr>
            <a:lvl2pPr marL="101600" indent="-101600" algn="l">
              <a:buClrTx/>
              <a:buSzPct val="100000"/>
              <a:buFont typeface="Arial" panose="020B0604020202020204" pitchFamily="34" charset="0"/>
              <a:buChar char="•"/>
              <a:tabLst>
                <a:tab pos="5448137" algn="r"/>
              </a:tabLst>
              <a:defRPr/>
            </a:lvl2pPr>
            <a:lvl3pPr marL="228600" indent="-101600" algn="l">
              <a:buClrTx/>
              <a:buSzPct val="100000"/>
              <a:buFont typeface="Arial" panose="020B0604020202020204" pitchFamily="34" charset="0"/>
              <a:buChar char="−"/>
              <a:tabLst>
                <a:tab pos="5448137" algn="r"/>
              </a:tabLst>
              <a:defRPr/>
            </a:lvl3pPr>
            <a:lvl4pPr marL="355600" indent="-101600" algn="l">
              <a:buClrTx/>
              <a:buSzPct val="100000"/>
              <a:buFont typeface="Arial" panose="020B0604020202020204" pitchFamily="34" charset="0"/>
              <a:buChar char="◦"/>
              <a:tabLst>
                <a:tab pos="5448137" algn="r"/>
              </a:tabLst>
              <a:defRPr/>
            </a:lvl4pPr>
            <a:lvl5pPr marL="482600" indent="-101600" algn="l">
              <a:buClrTx/>
              <a:buSzPct val="100000"/>
              <a:buFont typeface="Arial" panose="020B0604020202020204" pitchFamily="34" charset="0"/>
              <a:buChar cha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5612282" y="1835676"/>
            <a:ext cx="4644556" cy="5199025"/>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433388" y="349987"/>
            <a:ext cx="9823450" cy="368284"/>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1" name="Content Placeholder 3"/>
          <p:cNvSpPr>
            <a:spLocks noGrp="1"/>
          </p:cNvSpPr>
          <p:nvPr>
            <p:ph sz="quarter" idx="10"/>
          </p:nvPr>
        </p:nvSpPr>
        <p:spPr>
          <a:xfrm>
            <a:off x="433388" y="1835676"/>
            <a:ext cx="4659283" cy="5199025"/>
          </a:xfrm>
          <a:prstGeom prst="rect">
            <a:avLst/>
          </a:prstGeom>
        </p:spPr>
        <p:txBody>
          <a:bodyPr>
            <a:noAutofit/>
          </a:bodyPr>
          <a:lstStyle>
            <a:lvl1pPr marL="0" indent="0" algn="l">
              <a:buFontTx/>
              <a:buNone/>
              <a:tabLst>
                <a:tab pos="5448137" algn="r"/>
              </a:tabLst>
              <a:defRPr sz="1733"/>
            </a:lvl1pPr>
            <a:lvl2pPr marL="194691" indent="-194691" algn="l">
              <a:buClrTx/>
              <a:buSzPct val="100000"/>
              <a:buFont typeface="Arial" panose="020B0604020202020204" pitchFamily="34" charset="0"/>
              <a:buChar char="•"/>
              <a:tabLst>
                <a:tab pos="5448137" algn="r"/>
              </a:tabLst>
              <a:defRPr sz="1733"/>
            </a:lvl2pPr>
            <a:lvl3pPr marL="414782" indent="-194691" algn="l">
              <a:buClrTx/>
              <a:buSzPct val="100000"/>
              <a:buFont typeface="Arial" panose="020B0604020202020204" pitchFamily="34" charset="0"/>
              <a:buChar char="−"/>
              <a:tabLst>
                <a:tab pos="5448137" algn="r"/>
              </a:tabLst>
              <a:defRPr sz="1733"/>
            </a:lvl3pPr>
            <a:lvl4pPr marL="634873" indent="-194691" algn="l">
              <a:buClrTx/>
              <a:buSzPct val="100000"/>
              <a:buFont typeface="Arial" panose="020B0604020202020204" pitchFamily="34" charset="0"/>
              <a:buChar char="◦"/>
              <a:tabLst>
                <a:tab pos="5448137" algn="r"/>
              </a:tabLst>
              <a:defRPr sz="1733"/>
            </a:lvl4pPr>
            <a:lvl5pPr marL="854964" indent="-194691" algn="l">
              <a:buClrTx/>
              <a:buSzPct val="100000"/>
              <a:buFont typeface="Arial" panose="020B0604020202020204" pitchFamily="34" charset="0"/>
              <a:buChar char="−"/>
              <a:tabLst>
                <a:tab pos="5448137" algn="r"/>
              </a:tabLst>
              <a:defRPr baseline="0"/>
            </a:lvl5pPr>
            <a:lvl6pPr>
              <a:defRPr sz="1733"/>
            </a:lvl6pPr>
            <a:lvl7pPr>
              <a:defRPr sz="1733"/>
            </a:lvl7pPr>
            <a:lvl8pPr>
              <a:defRPr sz="1733"/>
            </a:lvl8pPr>
            <a:lvl9pPr>
              <a:defRPr sz="17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5598468" y="1835676"/>
            <a:ext cx="4658369" cy="5199025"/>
          </a:xfrm>
          <a:prstGeom prst="rect">
            <a:avLst/>
          </a:prstGeom>
        </p:spPr>
        <p:txBody>
          <a:bodyPr>
            <a:noAutofit/>
          </a:bodyPr>
          <a:lstStyle>
            <a:lvl1pPr marL="0" indent="0" algn="l">
              <a:buFontTx/>
              <a:buNone/>
              <a:tabLst>
                <a:tab pos="5448137" algn="r"/>
              </a:tabLst>
              <a:defRPr sz="1733"/>
            </a:lvl1pPr>
            <a:lvl2pPr marL="194691" indent="-194691" algn="l">
              <a:buClrTx/>
              <a:buSzPct val="100000"/>
              <a:buFont typeface="Arial" panose="020B0604020202020204" pitchFamily="34" charset="0"/>
              <a:buChar char="•"/>
              <a:tabLst>
                <a:tab pos="5448137" algn="r"/>
              </a:tabLst>
              <a:defRPr sz="1733"/>
            </a:lvl2pPr>
            <a:lvl3pPr marL="414782" indent="-194691" algn="l">
              <a:buClrTx/>
              <a:buSzPct val="100000"/>
              <a:buFont typeface="Arial" panose="020B0604020202020204" pitchFamily="34" charset="0"/>
              <a:buChar char="−"/>
              <a:tabLst>
                <a:tab pos="5448137" algn="r"/>
              </a:tabLst>
              <a:defRPr sz="1733"/>
            </a:lvl3pPr>
            <a:lvl4pPr marL="634873" indent="-194691" algn="l">
              <a:buClrTx/>
              <a:buSzPct val="100000"/>
              <a:buFont typeface="Arial" panose="020B0604020202020204" pitchFamily="34" charset="0"/>
              <a:buChar char="◦"/>
              <a:tabLst>
                <a:tab pos="5448137" algn="r"/>
              </a:tabLst>
              <a:defRPr sz="1733"/>
            </a:lvl4pPr>
            <a:lvl5pPr marL="854964" indent="-194691" algn="l">
              <a:buClrTx/>
              <a:buSzPct val="100000"/>
              <a:buFont typeface="Arial" panose="020B0604020202020204" pitchFamily="34" charset="0"/>
              <a:buChar char="−"/>
              <a:tabLst>
                <a:tab pos="5448137" algn="r"/>
              </a:tabLst>
              <a:defRPr baseline="0"/>
            </a:lvl5pPr>
            <a:lvl6pPr>
              <a:defRPr sz="1733"/>
            </a:lvl6pPr>
            <a:lvl7pPr>
              <a:defRPr sz="1733"/>
            </a:lvl7pPr>
            <a:lvl8pPr>
              <a:defRPr sz="1733"/>
            </a:lvl8pPr>
            <a:lvl9pPr>
              <a:defRPr sz="17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33388" y="1835676"/>
            <a:ext cx="4684044" cy="4911612"/>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5560956" y="2342434"/>
            <a:ext cx="4695882" cy="440485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5560956" y="1835673"/>
            <a:ext cx="4695882" cy="463729"/>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433388" y="349990"/>
            <a:ext cx="9823450" cy="368275"/>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560956" y="2342434"/>
            <a:ext cx="4690872" cy="440485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5560956" y="1835673"/>
            <a:ext cx="4690872" cy="463729"/>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433388" y="349990"/>
            <a:ext cx="9823450" cy="368275"/>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Chart Placeholder 2"/>
          <p:cNvSpPr>
            <a:spLocks noGrp="1"/>
          </p:cNvSpPr>
          <p:nvPr>
            <p:ph type="chart" sz="quarter" idx="24"/>
          </p:nvPr>
        </p:nvSpPr>
        <p:spPr>
          <a:xfrm>
            <a:off x="433389" y="2342434"/>
            <a:ext cx="4690872" cy="440485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433384" y="1835673"/>
            <a:ext cx="4690872" cy="463729"/>
          </a:xfrm>
        </p:spPr>
        <p:txBody>
          <a:bodyPr/>
          <a:lstStyle/>
          <a:p>
            <a:pPr lvl="0"/>
            <a:r>
              <a:rPr lang="en-US" noProof="0"/>
              <a:t>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33384" y="349990"/>
            <a:ext cx="9823449" cy="3682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433389" y="1874176"/>
            <a:ext cx="3917486" cy="5160528"/>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779704" y="1874176"/>
            <a:ext cx="5477134" cy="5160528"/>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33392" y="349987"/>
            <a:ext cx="9823451" cy="368284"/>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6645448" y="1828388"/>
            <a:ext cx="3611390" cy="5206312"/>
          </a:xfrm>
          <a:prstGeom prst="rect">
            <a:avLst/>
          </a:prstGeom>
        </p:spPr>
        <p:txBody>
          <a:bodyPr>
            <a:noAutofit/>
          </a:bodyPr>
          <a:lstStyle>
            <a:lvl1pPr>
              <a:tabLst>
                <a:tab pos="5448137" algn="r"/>
              </a:tabLst>
              <a:defRPr sz="2383">
                <a:solidFill>
                  <a:schemeClr val="accent3"/>
                </a:solidFill>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p:txBody>
      </p:sp>
      <p:sp>
        <p:nvSpPr>
          <p:cNvPr id="8" name="Content Placeholder 3"/>
          <p:cNvSpPr>
            <a:spLocks noGrp="1"/>
          </p:cNvSpPr>
          <p:nvPr>
            <p:ph sz="quarter" idx="16"/>
          </p:nvPr>
        </p:nvSpPr>
        <p:spPr>
          <a:xfrm>
            <a:off x="433388" y="1835672"/>
            <a:ext cx="5712303" cy="5199026"/>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33389"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433394" y="349987"/>
            <a:ext cx="9823449" cy="368284"/>
          </a:xfrm>
        </p:spPr>
        <p:txBody>
          <a:bodyPr/>
          <a:lstStyle/>
          <a:p>
            <a:r>
              <a:rPr lang="en-US"/>
              <a:t>Click to edit Master title style</a:t>
            </a:r>
            <a:endParaRPr lang="en-GB" dirty="0"/>
          </a:p>
        </p:txBody>
      </p:sp>
      <p:sp>
        <p:nvSpPr>
          <p:cNvPr id="4" name="Picture Placeholder 6"/>
          <p:cNvSpPr>
            <a:spLocks noGrp="1"/>
          </p:cNvSpPr>
          <p:nvPr>
            <p:ph type="pic" sz="quarter" idx="13"/>
          </p:nvPr>
        </p:nvSpPr>
        <p:spPr>
          <a:xfrm>
            <a:off x="437101" y="1874172"/>
            <a:ext cx="2377440" cy="1388916"/>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919746" y="1874172"/>
            <a:ext cx="2377440" cy="1388916"/>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5402391" y="1874172"/>
            <a:ext cx="2377440" cy="1388916"/>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7885037" y="1874172"/>
            <a:ext cx="2377440" cy="1388916"/>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33388" y="3439833"/>
            <a:ext cx="2377440" cy="3590843"/>
          </a:xfrm>
        </p:spPr>
        <p:txBody>
          <a:bodyPr/>
          <a:lstStyle>
            <a:lvl1pPr marL="0" indent="0">
              <a:defRPr b="1">
                <a:solidFill>
                  <a:schemeClr val="tx1"/>
                </a:solidFill>
              </a:defRPr>
            </a:lvl1pPr>
            <a:lvl2pPr marL="101600" indent="-101600" algn="l">
              <a:spcAft>
                <a:spcPts val="0"/>
              </a:spcAft>
              <a:buClrTx/>
              <a:buSzPct val="100000"/>
              <a:buFont typeface="Arial" panose="020B0604020202020204" pitchFamily="34" charset="0"/>
              <a:buChar char="•"/>
              <a:defRPr>
                <a:solidFill>
                  <a:schemeClr val="tx1"/>
                </a:solidFill>
              </a:defRPr>
            </a:lvl2pPr>
            <a:lvl3pPr marL="228600" indent="-101600" algn="l">
              <a:spcAft>
                <a:spcPts val="0"/>
              </a:spcAft>
              <a:buClrTx/>
              <a:buSzPct val="100000"/>
              <a:buFont typeface="Arial" panose="020B0604020202020204" pitchFamily="34" charset="0"/>
              <a:buChar char="−"/>
              <a:defRPr>
                <a:solidFill>
                  <a:schemeClr val="tx1"/>
                </a:solidFill>
              </a:defRPr>
            </a:lvl3pPr>
            <a:lvl4pPr marL="355600" indent="-101600" algn="l">
              <a:spcAft>
                <a:spcPts val="0"/>
              </a:spcAft>
              <a:buClrTx/>
              <a:buSzPct val="100000"/>
              <a:buFont typeface="Arial" panose="020B0604020202020204" pitchFamily="34" charset="0"/>
              <a:buChar char="◦"/>
              <a:defRPr>
                <a:solidFill>
                  <a:schemeClr val="tx1"/>
                </a:solidFill>
              </a:defRPr>
            </a:lvl4pPr>
            <a:lvl5pPr marL="482600" indent="-101600" algn="l">
              <a:spcAft>
                <a:spcPts val="0"/>
              </a:spcAft>
              <a:buClrTx/>
              <a:buSzPct val="100000"/>
              <a:buFont typeface="Arial" panose="020B0604020202020204" pitchFamily="34" charset="0"/>
              <a:buChar char="−"/>
              <a:defRPr baseline="0">
                <a:solidFill>
                  <a:schemeClr val="tx1"/>
                </a:solidFill>
              </a:defRPr>
            </a:lvl5pPr>
            <a:lvl6pPr marL="386089" indent="-191094">
              <a:spcAft>
                <a:spcPts val="0"/>
              </a:spcAft>
              <a:buFont typeface="Verdana" panose="020B0604030504040204" pitchFamily="34" charset="0"/>
              <a:buChar char="−"/>
              <a:defRPr/>
            </a:lvl6pPr>
            <a:lvl7pPr marL="386089" indent="-191094">
              <a:spcAft>
                <a:spcPts val="0"/>
              </a:spcAft>
              <a:defRPr/>
            </a:lvl7pPr>
            <a:lvl8pPr marL="386089" indent="-191094">
              <a:spcAft>
                <a:spcPts val="0"/>
              </a:spcAft>
              <a:defRPr/>
            </a:lvl8pPr>
            <a:lvl9pPr marL="386089" indent="-1910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5405486" y="3439834"/>
            <a:ext cx="2377440" cy="3594868"/>
          </a:xfrm>
        </p:spPr>
        <p:txBody>
          <a:bodyPr/>
          <a:lstStyle>
            <a:lvl1pPr marL="0" indent="0">
              <a:defRPr b="1">
                <a:solidFill>
                  <a:schemeClr val="tx1"/>
                </a:solidFill>
              </a:defRPr>
            </a:lvl1pPr>
            <a:lvl2pPr marL="101600" indent="-101600" algn="l">
              <a:spcAft>
                <a:spcPts val="0"/>
              </a:spcAft>
              <a:buClrTx/>
              <a:buSzPct val="100000"/>
              <a:buFont typeface="Arial" panose="020B0604020202020204" pitchFamily="34" charset="0"/>
              <a:buChar char="•"/>
              <a:defRPr>
                <a:solidFill>
                  <a:schemeClr val="tx1"/>
                </a:solidFill>
              </a:defRPr>
            </a:lvl2pPr>
            <a:lvl3pPr marL="228600" indent="-101600" algn="l">
              <a:spcAft>
                <a:spcPts val="0"/>
              </a:spcAft>
              <a:buClrTx/>
              <a:buSzPct val="100000"/>
              <a:buFont typeface="Arial" panose="020B0604020202020204" pitchFamily="34" charset="0"/>
              <a:buChar char="−"/>
              <a:defRPr>
                <a:solidFill>
                  <a:schemeClr val="tx1"/>
                </a:solidFill>
              </a:defRPr>
            </a:lvl3pPr>
            <a:lvl4pPr marL="355600" indent="-101600" algn="l">
              <a:spcAft>
                <a:spcPts val="0"/>
              </a:spcAft>
              <a:buClrTx/>
              <a:buSzPct val="100000"/>
              <a:buFont typeface="Arial" panose="020B0604020202020204" pitchFamily="34" charset="0"/>
              <a:buChar char="◦"/>
              <a:defRPr>
                <a:solidFill>
                  <a:schemeClr val="tx1"/>
                </a:solidFill>
              </a:defRPr>
            </a:lvl4pPr>
            <a:lvl5pPr marL="482600" indent="-101600" algn="l">
              <a:spcAft>
                <a:spcPts val="0"/>
              </a:spcAft>
              <a:buClrTx/>
              <a:buSzPct val="100000"/>
              <a:buFont typeface="Arial" panose="020B0604020202020204" pitchFamily="34" charset="0"/>
              <a:buChar char="−"/>
              <a:defRPr baseline="0">
                <a:solidFill>
                  <a:schemeClr val="tx1"/>
                </a:solidFill>
              </a:defRPr>
            </a:lvl5pPr>
            <a:lvl6pPr marL="386089" indent="-191094">
              <a:spcAft>
                <a:spcPts val="0"/>
              </a:spcAft>
              <a:buFont typeface="Verdana" panose="020B0604030504040204" pitchFamily="34" charset="0"/>
              <a:buChar char="−"/>
              <a:defRPr/>
            </a:lvl6pPr>
            <a:lvl7pPr marL="386089" indent="-191094">
              <a:spcAft>
                <a:spcPts val="0"/>
              </a:spcAft>
              <a:defRPr/>
            </a:lvl7pPr>
            <a:lvl8pPr marL="386089" indent="-191094">
              <a:spcAft>
                <a:spcPts val="0"/>
              </a:spcAft>
              <a:defRPr/>
            </a:lvl8pPr>
            <a:lvl9pPr marL="386089" indent="-1910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2919437" y="3443858"/>
            <a:ext cx="2377440" cy="3590844"/>
          </a:xfrm>
        </p:spPr>
        <p:txBody>
          <a:bodyPr/>
          <a:lstStyle>
            <a:lvl1pPr marL="0" indent="0">
              <a:defRPr b="1">
                <a:solidFill>
                  <a:schemeClr val="tx1"/>
                </a:solidFill>
              </a:defRPr>
            </a:lvl1pPr>
            <a:lvl2pPr marL="101600" indent="-101600" algn="l">
              <a:spcAft>
                <a:spcPts val="0"/>
              </a:spcAft>
              <a:buClrTx/>
              <a:buSzPct val="100000"/>
              <a:buFont typeface="Arial" panose="020B0604020202020204" pitchFamily="34" charset="0"/>
              <a:buChar char="•"/>
              <a:defRPr>
                <a:solidFill>
                  <a:schemeClr val="tx1"/>
                </a:solidFill>
              </a:defRPr>
            </a:lvl2pPr>
            <a:lvl3pPr marL="228600" indent="-101600" algn="l">
              <a:spcAft>
                <a:spcPts val="0"/>
              </a:spcAft>
              <a:buClrTx/>
              <a:buSzPct val="100000"/>
              <a:buFont typeface="Arial" panose="020B0604020202020204" pitchFamily="34" charset="0"/>
              <a:buChar char="−"/>
              <a:defRPr>
                <a:solidFill>
                  <a:schemeClr val="tx1"/>
                </a:solidFill>
              </a:defRPr>
            </a:lvl3pPr>
            <a:lvl4pPr marL="355600" indent="-101600" algn="l">
              <a:spcAft>
                <a:spcPts val="0"/>
              </a:spcAft>
              <a:buClrTx/>
              <a:buSzPct val="100000"/>
              <a:buFont typeface="Arial" panose="020B0604020202020204" pitchFamily="34" charset="0"/>
              <a:buChar char="◦"/>
              <a:defRPr>
                <a:solidFill>
                  <a:schemeClr val="tx1"/>
                </a:solidFill>
              </a:defRPr>
            </a:lvl4pPr>
            <a:lvl5pPr marL="482600" indent="-101600" algn="l">
              <a:spcAft>
                <a:spcPts val="0"/>
              </a:spcAft>
              <a:buClrTx/>
              <a:buSzPct val="100000"/>
              <a:buFont typeface="Arial" panose="020B0604020202020204" pitchFamily="34" charset="0"/>
              <a:buChar char="−"/>
              <a:defRPr baseline="0">
                <a:solidFill>
                  <a:schemeClr val="tx1"/>
                </a:solidFill>
              </a:defRPr>
            </a:lvl5pPr>
            <a:lvl6pPr marL="386089" indent="-191094">
              <a:spcAft>
                <a:spcPts val="0"/>
              </a:spcAft>
              <a:buFont typeface="Verdana" panose="020B0604030504040204" pitchFamily="34" charset="0"/>
              <a:buChar char="−"/>
              <a:defRPr/>
            </a:lvl6pPr>
            <a:lvl7pPr marL="386089" indent="-191094">
              <a:spcAft>
                <a:spcPts val="0"/>
              </a:spcAft>
              <a:defRPr/>
            </a:lvl7pPr>
            <a:lvl8pPr marL="386089" indent="-191094">
              <a:spcAft>
                <a:spcPts val="0"/>
              </a:spcAft>
              <a:defRPr/>
            </a:lvl8pPr>
            <a:lvl9pPr marL="386089" indent="-1910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7891534" y="3439833"/>
            <a:ext cx="2377440" cy="3590843"/>
          </a:xfrm>
        </p:spPr>
        <p:txBody>
          <a:bodyPr/>
          <a:lstStyle>
            <a:lvl1pPr marL="0" indent="0">
              <a:defRPr b="1">
                <a:solidFill>
                  <a:schemeClr val="tx1"/>
                </a:solidFill>
              </a:defRPr>
            </a:lvl1pPr>
            <a:lvl2pPr marL="101600" indent="-101600" algn="l">
              <a:spcAft>
                <a:spcPts val="0"/>
              </a:spcAft>
              <a:buClrTx/>
              <a:buSzPct val="100000"/>
              <a:buFont typeface="Arial" panose="020B0604020202020204" pitchFamily="34" charset="0"/>
              <a:buChar char="•"/>
              <a:defRPr>
                <a:solidFill>
                  <a:schemeClr val="tx1"/>
                </a:solidFill>
              </a:defRPr>
            </a:lvl2pPr>
            <a:lvl3pPr marL="228600" indent="-101600" algn="l">
              <a:spcAft>
                <a:spcPts val="0"/>
              </a:spcAft>
              <a:buClrTx/>
              <a:buSzPct val="100000"/>
              <a:buFont typeface="Arial" panose="020B0604020202020204" pitchFamily="34" charset="0"/>
              <a:buChar char="−"/>
              <a:defRPr>
                <a:solidFill>
                  <a:schemeClr val="tx1"/>
                </a:solidFill>
              </a:defRPr>
            </a:lvl3pPr>
            <a:lvl4pPr marL="355600" indent="-101600" algn="l">
              <a:spcAft>
                <a:spcPts val="0"/>
              </a:spcAft>
              <a:buClrTx/>
              <a:buSzPct val="100000"/>
              <a:buFont typeface="Arial" panose="020B0604020202020204" pitchFamily="34" charset="0"/>
              <a:buChar char="◦"/>
              <a:defRPr>
                <a:solidFill>
                  <a:schemeClr val="tx1"/>
                </a:solidFill>
              </a:defRPr>
            </a:lvl4pPr>
            <a:lvl5pPr marL="482600" indent="-101600" algn="l">
              <a:spcAft>
                <a:spcPts val="0"/>
              </a:spcAft>
              <a:buClrTx/>
              <a:buSzPct val="100000"/>
              <a:buFont typeface="Arial" panose="020B0604020202020204" pitchFamily="34" charset="0"/>
              <a:buChar char="−"/>
              <a:defRPr baseline="0">
                <a:solidFill>
                  <a:schemeClr val="tx1"/>
                </a:solidFill>
              </a:defRPr>
            </a:lvl5pPr>
            <a:lvl6pPr marL="386089" indent="-191094">
              <a:spcAft>
                <a:spcPts val="0"/>
              </a:spcAft>
              <a:buFont typeface="Verdana" panose="020B0604030504040204" pitchFamily="34" charset="0"/>
              <a:buChar char="−"/>
              <a:defRPr/>
            </a:lvl6pPr>
            <a:lvl7pPr marL="386089" indent="-191094">
              <a:spcAft>
                <a:spcPts val="0"/>
              </a:spcAft>
              <a:defRPr/>
            </a:lvl7pPr>
            <a:lvl8pPr marL="386089" indent="-191094">
              <a:spcAft>
                <a:spcPts val="0"/>
              </a:spcAft>
              <a:defRPr/>
            </a:lvl8pPr>
            <a:lvl9pPr marL="386089" indent="-1910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p:nvPr>
        </p:nvSpPr>
        <p:spPr bwMode="gray">
          <a:xfrm>
            <a:off x="3276700" y="1709838"/>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8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48300" y="6464231"/>
            <a:ext cx="4783901" cy="557380"/>
          </a:xfrm>
          <a:prstGeom prst="rect">
            <a:avLst/>
          </a:prstGeom>
        </p:spPr>
        <p:txBody>
          <a:bodyPr lIns="0" tIns="0" rIns="0" bIns="0" anchor="b" anchorCtr="0">
            <a:noAutofit/>
          </a:bodyPr>
          <a:lstStyle>
            <a:lvl1pPr marL="0" indent="0" algn="l">
              <a:lnSpc>
                <a:spcPct val="100000"/>
              </a:lnSpc>
              <a:spcAft>
                <a:spcPts val="0"/>
              </a:spcAft>
              <a:buNone/>
              <a:defRPr sz="1800">
                <a:solidFill>
                  <a:schemeClr val="tx1"/>
                </a:solidFill>
              </a:defRPr>
            </a:lvl1pPr>
            <a:lvl2pPr marL="495286" indent="0" algn="ctr">
              <a:buNone/>
              <a:defRPr sz="2167"/>
            </a:lvl2pPr>
            <a:lvl3pPr marL="990571" indent="0" algn="ctr">
              <a:buNone/>
              <a:defRPr sz="1950"/>
            </a:lvl3pPr>
            <a:lvl4pPr marL="1485856" indent="0" algn="ctr">
              <a:buNone/>
              <a:defRPr sz="1733"/>
            </a:lvl4pPr>
            <a:lvl5pPr marL="1981140" indent="0" algn="ctr">
              <a:buNone/>
              <a:defRPr sz="1733"/>
            </a:lvl5pPr>
            <a:lvl6pPr marL="2476426" indent="0" algn="ctr">
              <a:buNone/>
              <a:defRPr sz="1733"/>
            </a:lvl6pPr>
            <a:lvl7pPr marL="2971711" indent="0" algn="ctr">
              <a:buNone/>
              <a:defRPr sz="1733"/>
            </a:lvl7pPr>
            <a:lvl8pPr marL="3466995" indent="0" algn="ctr">
              <a:buNone/>
              <a:defRPr sz="1733"/>
            </a:lvl8pPr>
            <a:lvl9pPr marL="3962281" indent="0" algn="ctr">
              <a:buNone/>
              <a:defRPr sz="17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48297" y="7034698"/>
            <a:ext cx="4783902" cy="328986"/>
          </a:xfrm>
          <a:prstGeom prst="rect">
            <a:avLst/>
          </a:prstGeom>
        </p:spPr>
        <p:txBody>
          <a:bodyPr>
            <a:normAutofit/>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Edit Master text styles</a:t>
            </a:r>
          </a:p>
        </p:txBody>
      </p:sp>
      <p:grpSp>
        <p:nvGrpSpPr>
          <p:cNvPr id="16" name="Group 15"/>
          <p:cNvGrpSpPr>
            <a:grpSpLocks noChangeAspect="1"/>
          </p:cNvGrpSpPr>
          <p:nvPr userDrawn="1"/>
        </p:nvGrpSpPr>
        <p:grpSpPr>
          <a:xfrm>
            <a:off x="464341" y="412983"/>
            <a:ext cx="1872000" cy="3492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Tree>
    <p:extLst>
      <p:ext uri="{BB962C8B-B14F-4D97-AF65-F5344CB8AC3E}">
        <p14:creationId xmlns:p14="http://schemas.microsoft.com/office/powerpoint/2010/main" val="2990510943"/>
      </p:ext>
    </p:extLst>
  </p:cSld>
  <p:clrMapOvr>
    <a:masterClrMapping/>
  </p:clrMapOvr>
  <p:transition>
    <p:fade/>
  </p:transition>
  <p:extLst>
    <p:ext uri="{DCECCB84-F9BA-43D5-87BE-67443E8EF086}">
      <p15:sldGuideLst xmlns:p15="http://schemas.microsoft.com/office/powerpoint/2012/main">
        <p15:guide id="1" orient="horz" pos="450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433444" y="349987"/>
            <a:ext cx="9823391" cy="368284"/>
          </a:xfrm>
        </p:spPr>
        <p:txBody>
          <a:bodyPr/>
          <a:lstStyle/>
          <a:p>
            <a:r>
              <a:rPr lang="en-US" noProof="0"/>
              <a:t>Click to edit Master title style</a:t>
            </a:r>
            <a:endParaRPr lang="en-US" noProof="0" dirty="0"/>
          </a:p>
        </p:txBody>
      </p:sp>
      <p:sp>
        <p:nvSpPr>
          <p:cNvPr id="4" name="Rectangle 3"/>
          <p:cNvSpPr/>
          <p:nvPr userDrawn="1"/>
        </p:nvSpPr>
        <p:spPr>
          <a:xfrm>
            <a:off x="433388" y="1881842"/>
            <a:ext cx="4828330" cy="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92" dirty="0">
              <a:solidFill>
                <a:schemeClr val="bg1"/>
              </a:solidFill>
            </a:endParaRPr>
          </a:p>
        </p:txBody>
      </p:sp>
      <p:sp>
        <p:nvSpPr>
          <p:cNvPr id="5" name="Rectangle 4"/>
          <p:cNvSpPr/>
          <p:nvPr userDrawn="1"/>
        </p:nvSpPr>
        <p:spPr>
          <a:xfrm>
            <a:off x="5435599" y="1874170"/>
            <a:ext cx="4827600" cy="67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92" dirty="0">
              <a:solidFill>
                <a:schemeClr val="bg1"/>
              </a:solidFill>
            </a:endParaRPr>
          </a:p>
        </p:txBody>
      </p:sp>
      <p:sp>
        <p:nvSpPr>
          <p:cNvPr id="6" name="Rectangle 5"/>
          <p:cNvSpPr/>
          <p:nvPr userDrawn="1"/>
        </p:nvSpPr>
        <p:spPr>
          <a:xfrm>
            <a:off x="432441" y="4481101"/>
            <a:ext cx="4827600" cy="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92" dirty="0">
              <a:solidFill>
                <a:schemeClr val="bg1"/>
              </a:solidFill>
            </a:endParaRPr>
          </a:p>
        </p:txBody>
      </p:sp>
      <p:sp>
        <p:nvSpPr>
          <p:cNvPr id="7" name="Rectangle 6"/>
          <p:cNvSpPr/>
          <p:nvPr userDrawn="1"/>
        </p:nvSpPr>
        <p:spPr>
          <a:xfrm>
            <a:off x="5447600" y="4481101"/>
            <a:ext cx="4827600" cy="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92" dirty="0">
              <a:solidFill>
                <a:schemeClr val="bg1"/>
              </a:solidFill>
            </a:endParaRPr>
          </a:p>
        </p:txBody>
      </p:sp>
      <p:sp>
        <p:nvSpPr>
          <p:cNvPr id="8" name="Picture Placeholder 11"/>
          <p:cNvSpPr>
            <a:spLocks noGrp="1"/>
          </p:cNvSpPr>
          <p:nvPr>
            <p:ph type="pic" sz="quarter" idx="25"/>
          </p:nvPr>
        </p:nvSpPr>
        <p:spPr>
          <a:xfrm>
            <a:off x="433388" y="2072587"/>
            <a:ext cx="1703488" cy="1627016"/>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5458231" y="2072587"/>
            <a:ext cx="1725844" cy="1627016"/>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433388" y="4691687"/>
            <a:ext cx="1703489" cy="1627016"/>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5458231" y="4691687"/>
            <a:ext cx="1725844" cy="1627016"/>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353289" y="2072587"/>
            <a:ext cx="2880360" cy="2142900"/>
          </a:xfrm>
        </p:spPr>
        <p:txBody>
          <a:bodyPr/>
          <a:lstStyle>
            <a:lvl1pPr marL="0" indent="0" algn="l">
              <a:spcAft>
                <a:spcPts val="0"/>
              </a:spcAft>
              <a:buFontTx/>
              <a:buNone/>
              <a:defRPr b="1"/>
            </a:lvl1pPr>
            <a:lvl2pPr marL="101600" indent="-101600" algn="l">
              <a:spcAft>
                <a:spcPts val="0"/>
              </a:spcAft>
              <a:buClrTx/>
              <a:buSzPct val="100000"/>
              <a:buFont typeface="Arial" panose="020B0604020202020204" pitchFamily="34" charset="0"/>
              <a:buChar char="•"/>
              <a:defRPr b="0"/>
            </a:lvl2pPr>
          </a:lstStyle>
          <a:p>
            <a:pPr lvl="0"/>
            <a:r>
              <a:rPr lang="en-US"/>
              <a:t>Edit Master text styles</a:t>
            </a:r>
          </a:p>
          <a:p>
            <a:pPr lvl="1"/>
            <a:r>
              <a:rPr lang="en-US"/>
              <a:t>Second level</a:t>
            </a:r>
          </a:p>
        </p:txBody>
      </p:sp>
      <p:sp>
        <p:nvSpPr>
          <p:cNvPr id="14" name="Text Placeholder 12"/>
          <p:cNvSpPr>
            <a:spLocks noGrp="1"/>
          </p:cNvSpPr>
          <p:nvPr>
            <p:ph type="body" sz="quarter" idx="33"/>
          </p:nvPr>
        </p:nvSpPr>
        <p:spPr>
          <a:xfrm>
            <a:off x="7363391" y="2072587"/>
            <a:ext cx="2880360" cy="2142900"/>
          </a:xfrm>
        </p:spPr>
        <p:txBody>
          <a:bodyPr/>
          <a:lstStyle>
            <a:lvl1pPr marL="0" indent="0">
              <a:spcAft>
                <a:spcPts val="0"/>
              </a:spcAft>
              <a:defRPr b="1"/>
            </a:lvl1pPr>
            <a:lvl2pPr marL="101600" indent="-101600" algn="l">
              <a:spcAft>
                <a:spcPts val="0"/>
              </a:spcAft>
              <a:buClrTx/>
              <a:buSzPct val="100000"/>
              <a:buFont typeface="Arial" panose="020B0604020202020204" pitchFamily="34" charset="0"/>
              <a:buChar char="•"/>
              <a:defRPr b="0"/>
            </a:lvl2pPr>
          </a:lstStyle>
          <a:p>
            <a:pPr lvl="0"/>
            <a:r>
              <a:rPr lang="en-US"/>
              <a:t>Edit Master text styles</a:t>
            </a:r>
          </a:p>
          <a:p>
            <a:pPr lvl="1"/>
            <a:r>
              <a:rPr lang="en-US"/>
              <a:t>Second level</a:t>
            </a:r>
          </a:p>
        </p:txBody>
      </p:sp>
      <p:sp>
        <p:nvSpPr>
          <p:cNvPr id="15" name="Text Placeholder 12"/>
          <p:cNvSpPr>
            <a:spLocks noGrp="1"/>
          </p:cNvSpPr>
          <p:nvPr>
            <p:ph type="body" sz="quarter" idx="34"/>
          </p:nvPr>
        </p:nvSpPr>
        <p:spPr>
          <a:xfrm>
            <a:off x="2353289" y="4691687"/>
            <a:ext cx="2880360" cy="2142900"/>
          </a:xfrm>
        </p:spPr>
        <p:txBody>
          <a:bodyPr/>
          <a:lstStyle>
            <a:lvl1pPr>
              <a:spcAft>
                <a:spcPts val="0"/>
              </a:spcAft>
              <a:defRPr b="1"/>
            </a:lvl1pPr>
            <a:lvl2pPr>
              <a:spcAft>
                <a:spcPts val="0"/>
              </a:spcAft>
              <a:defRPr b="0"/>
            </a:lvl2pPr>
          </a:lstStyle>
          <a:p>
            <a:pPr lvl="0"/>
            <a:r>
              <a:rPr lang="en-US"/>
              <a:t>Edit Master text styles</a:t>
            </a:r>
          </a:p>
          <a:p>
            <a:pPr lvl="1"/>
            <a:r>
              <a:rPr lang="en-US"/>
              <a:t>Second level</a:t>
            </a:r>
          </a:p>
        </p:txBody>
      </p:sp>
      <p:sp>
        <p:nvSpPr>
          <p:cNvPr id="16" name="Text Placeholder 12"/>
          <p:cNvSpPr>
            <a:spLocks noGrp="1"/>
          </p:cNvSpPr>
          <p:nvPr>
            <p:ph type="body" sz="quarter" idx="35"/>
          </p:nvPr>
        </p:nvSpPr>
        <p:spPr>
          <a:xfrm>
            <a:off x="7363391" y="4691687"/>
            <a:ext cx="2880360" cy="2142900"/>
          </a:xfrm>
        </p:spPr>
        <p:txBody>
          <a:bodyPr/>
          <a:lstStyle>
            <a:lvl1pPr>
              <a:spcAft>
                <a:spcPts val="0"/>
              </a:spcAft>
              <a:defRPr b="1"/>
            </a:lvl1pPr>
            <a:lvl2pPr>
              <a:spcAft>
                <a:spcPts val="0"/>
              </a:spcAft>
              <a:defRPr b="0"/>
            </a:lvl2pPr>
          </a:lstStyle>
          <a:p>
            <a:pPr lvl="0"/>
            <a:r>
              <a:rPr lang="en-US"/>
              <a:t>Edit Master text styles</a:t>
            </a:r>
          </a:p>
          <a:p>
            <a:pPr lvl="1"/>
            <a:r>
              <a:rPr lang="en-US"/>
              <a:t>Second level</a:t>
            </a:r>
          </a:p>
        </p:txBody>
      </p:sp>
      <p:sp>
        <p:nvSpPr>
          <p:cNvPr id="17"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433444" y="349992"/>
            <a:ext cx="9823391" cy="368278"/>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441943" y="1874173"/>
            <a:ext cx="3205601" cy="2173406"/>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7057708" y="1874173"/>
            <a:ext cx="3205601" cy="2173406"/>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749825" y="1874176"/>
            <a:ext cx="3205601" cy="2173406"/>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41944" y="4224319"/>
            <a:ext cx="3205601" cy="230957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749826" y="4224319"/>
            <a:ext cx="3205601" cy="230957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7057708" y="4224319"/>
            <a:ext cx="3205601" cy="230957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33388" y="718270"/>
            <a:ext cx="9823450" cy="834730"/>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433388" y="349989"/>
            <a:ext cx="9823450" cy="36828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48299" y="2047982"/>
            <a:ext cx="4811558" cy="1868920"/>
          </a:xfrm>
        </p:spPr>
        <p:txBody>
          <a:bodyPr/>
          <a:lstStyle>
            <a:lvl1pPr marL="0" indent="0">
              <a:spcAft>
                <a:spcPts val="1083"/>
              </a:spcAft>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lgn="l">
              <a:spcAft>
                <a:spcPts val="1083"/>
              </a:spcAft>
              <a:buClrTx/>
              <a:buSzPct val="100000"/>
              <a:buFont typeface="Arial" panose="020B0604020202020204" pitchFamily="34" charset="0"/>
              <a:buChar char="−"/>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5441862" y="2047982"/>
            <a:ext cx="4814976" cy="1868920"/>
          </a:xfrm>
        </p:spPr>
        <p:txBody>
          <a:bodyPr/>
          <a:lstStyle>
            <a:lvl1pPr marL="0" indent="0">
              <a:spcAft>
                <a:spcPts val="1083"/>
              </a:spcAft>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lgn="l">
              <a:spcAft>
                <a:spcPts val="1083"/>
              </a:spcAft>
              <a:buClrTx/>
              <a:buSzPct val="100000"/>
              <a:buFont typeface="Arial" panose="020B0604020202020204" pitchFamily="34" charset="0"/>
              <a:buChar char="−"/>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433389" y="349992"/>
            <a:ext cx="9823450" cy="368278"/>
          </a:xfrm>
        </p:spPr>
        <p:txBody>
          <a:bodyPr/>
          <a:lstStyle/>
          <a:p>
            <a:r>
              <a:rPr lang="en-US" noProof="0"/>
              <a:t>Click to edit Master title style</a:t>
            </a:r>
            <a:endParaRPr lang="en-US" noProof="0" dirty="0"/>
          </a:p>
        </p:txBody>
      </p:sp>
      <p:sp>
        <p:nvSpPr>
          <p:cNvPr id="4" name="Rectangle 3"/>
          <p:cNvSpPr/>
          <p:nvPr userDrawn="1"/>
        </p:nvSpPr>
        <p:spPr>
          <a:xfrm>
            <a:off x="432257" y="1879864"/>
            <a:ext cx="4827600" cy="58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83"/>
              </a:spcAft>
            </a:pPr>
            <a:endParaRPr lang="en-US" sz="1192" noProof="0" dirty="0">
              <a:solidFill>
                <a:schemeClr val="bg1"/>
              </a:solidFill>
            </a:endParaRPr>
          </a:p>
        </p:txBody>
      </p:sp>
      <p:sp>
        <p:nvSpPr>
          <p:cNvPr id="5" name="Rectangle 4"/>
          <p:cNvSpPr/>
          <p:nvPr userDrawn="1"/>
        </p:nvSpPr>
        <p:spPr>
          <a:xfrm>
            <a:off x="5441800" y="1879864"/>
            <a:ext cx="4827600" cy="58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83"/>
              </a:spcAft>
            </a:pPr>
            <a:endParaRPr lang="en-US" sz="1192" noProof="0" dirty="0">
              <a:solidFill>
                <a:schemeClr val="bg1"/>
              </a:solidFill>
            </a:endParaRPr>
          </a:p>
        </p:txBody>
      </p:sp>
      <p:sp>
        <p:nvSpPr>
          <p:cNvPr id="6" name="Picture Placeholder 29"/>
          <p:cNvSpPr>
            <a:spLocks noGrp="1"/>
          </p:cNvSpPr>
          <p:nvPr>
            <p:ph type="pic" sz="quarter" idx="19" hasCustomPrompt="1"/>
          </p:nvPr>
        </p:nvSpPr>
        <p:spPr>
          <a:xfrm>
            <a:off x="4187571" y="2054627"/>
            <a:ext cx="1056346" cy="605474"/>
          </a:xfrm>
        </p:spPr>
        <p:txBody>
          <a:bodyPr/>
          <a:lstStyle>
            <a:lvl1pPr marL="0" marR="0" indent="0" algn="l" defTabSz="990571" rtl="0" eaLnBrk="1" fontAlgn="auto" latinLnBrk="0" hangingPunct="1">
              <a:lnSpc>
                <a:spcPct val="100000"/>
              </a:lnSpc>
              <a:spcBef>
                <a:spcPts val="0"/>
              </a:spcBef>
              <a:spcAft>
                <a:spcPts val="1083"/>
              </a:spcAft>
              <a:buClrTx/>
              <a:buSzTx/>
              <a:buFont typeface="Arial" panose="020B0604020202020204" pitchFamily="34" charset="0"/>
              <a:buNone/>
              <a:tabLst/>
              <a:defRPr sz="975"/>
            </a:lvl1pPr>
          </a:lstStyle>
          <a:p>
            <a:pPr>
              <a:spcBef>
                <a:spcPct val="0"/>
              </a:spcBef>
            </a:pPr>
            <a:r>
              <a:rPr lang="en-US" sz="1300" noProof="0" dirty="0">
                <a:solidFill>
                  <a:schemeClr val="bg1"/>
                </a:solidFill>
              </a:rPr>
              <a:t>Co-brand</a:t>
            </a:r>
            <a:br>
              <a:rPr lang="en-US" sz="1300" noProof="0" dirty="0">
                <a:solidFill>
                  <a:schemeClr val="bg1"/>
                </a:solidFill>
              </a:rPr>
            </a:br>
            <a:r>
              <a:rPr lang="en-US" sz="13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9133733" y="2047988"/>
            <a:ext cx="1093272" cy="605474"/>
          </a:xfrm>
        </p:spPr>
        <p:txBody>
          <a:bodyPr/>
          <a:lstStyle>
            <a:lvl1pPr marL="0" marR="0" indent="0" algn="l" defTabSz="990571" rtl="0" eaLnBrk="1" fontAlgn="auto" latinLnBrk="0" hangingPunct="1">
              <a:lnSpc>
                <a:spcPct val="100000"/>
              </a:lnSpc>
              <a:spcBef>
                <a:spcPts val="0"/>
              </a:spcBef>
              <a:spcAft>
                <a:spcPts val="1083"/>
              </a:spcAft>
              <a:buClrTx/>
              <a:buSzTx/>
              <a:buFont typeface="Arial" panose="020B0604020202020204" pitchFamily="34" charset="0"/>
              <a:buNone/>
              <a:tabLst/>
              <a:defRPr sz="975"/>
            </a:lvl1pPr>
          </a:lstStyle>
          <a:p>
            <a:pPr>
              <a:spcBef>
                <a:spcPct val="0"/>
              </a:spcBef>
            </a:pPr>
            <a:r>
              <a:rPr lang="en-US" sz="1300" noProof="0" dirty="0">
                <a:solidFill>
                  <a:schemeClr val="bg1"/>
                </a:solidFill>
              </a:rPr>
              <a:t>Co-brand</a:t>
            </a:r>
            <a:br>
              <a:rPr lang="en-US" sz="1300" noProof="0" dirty="0">
                <a:solidFill>
                  <a:schemeClr val="bg1"/>
                </a:solidFill>
              </a:rPr>
            </a:br>
            <a:r>
              <a:rPr lang="en-US" sz="13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18" name="Text Placeholder 8"/>
          <p:cNvSpPr>
            <a:spLocks noGrp="1"/>
          </p:cNvSpPr>
          <p:nvPr>
            <p:ph type="body" sz="quarter" idx="17"/>
          </p:nvPr>
        </p:nvSpPr>
        <p:spPr>
          <a:xfrm>
            <a:off x="448299" y="2047982"/>
            <a:ext cx="4811558" cy="1868920"/>
          </a:xfrm>
        </p:spPr>
        <p:txBody>
          <a:bodyPr/>
          <a:lstStyle>
            <a:lvl1pPr marL="0" indent="0">
              <a:spcAft>
                <a:spcPts val="1083"/>
              </a:spcAft>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spcAft>
                <a:spcPts val="1083"/>
              </a:spcAft>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ext Placeholder 8"/>
          <p:cNvSpPr>
            <a:spLocks noGrp="1"/>
          </p:cNvSpPr>
          <p:nvPr>
            <p:ph type="body" sz="quarter" idx="21"/>
          </p:nvPr>
        </p:nvSpPr>
        <p:spPr>
          <a:xfrm>
            <a:off x="5441862" y="2047982"/>
            <a:ext cx="4814976" cy="1868920"/>
          </a:xfrm>
        </p:spPr>
        <p:txBody>
          <a:bodyPr/>
          <a:lstStyle>
            <a:lvl1pPr marL="0" indent="0">
              <a:spcAft>
                <a:spcPts val="1083"/>
              </a:spcAft>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spcAft>
                <a:spcPts val="1083"/>
              </a:spcAft>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itle 1"/>
          <p:cNvSpPr>
            <a:spLocks noGrp="1"/>
          </p:cNvSpPr>
          <p:nvPr>
            <p:ph type="title"/>
          </p:nvPr>
        </p:nvSpPr>
        <p:spPr>
          <a:xfrm>
            <a:off x="433389" y="349992"/>
            <a:ext cx="9823450" cy="368278"/>
          </a:xfrm>
        </p:spPr>
        <p:txBody>
          <a:bodyPr/>
          <a:lstStyle/>
          <a:p>
            <a:r>
              <a:rPr lang="en-US" noProof="0"/>
              <a:t>Click to edit Master title style</a:t>
            </a:r>
            <a:endParaRPr lang="en-US" noProof="0" dirty="0"/>
          </a:p>
        </p:txBody>
      </p:sp>
      <p:sp>
        <p:nvSpPr>
          <p:cNvPr id="21" name="Rectangle 20"/>
          <p:cNvSpPr/>
          <p:nvPr userDrawn="1"/>
        </p:nvSpPr>
        <p:spPr>
          <a:xfrm>
            <a:off x="432257" y="1879864"/>
            <a:ext cx="4827600" cy="58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83"/>
              </a:spcAft>
            </a:pPr>
            <a:endParaRPr lang="en-US" sz="1192" noProof="0" dirty="0">
              <a:solidFill>
                <a:schemeClr val="bg1"/>
              </a:solidFill>
            </a:endParaRPr>
          </a:p>
        </p:txBody>
      </p:sp>
      <p:sp>
        <p:nvSpPr>
          <p:cNvPr id="22" name="Rectangle 21"/>
          <p:cNvSpPr/>
          <p:nvPr userDrawn="1"/>
        </p:nvSpPr>
        <p:spPr>
          <a:xfrm>
            <a:off x="5441800" y="1879864"/>
            <a:ext cx="4827600" cy="58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83"/>
              </a:spcAft>
            </a:pPr>
            <a:endParaRPr lang="en-US" sz="1192" noProof="0" dirty="0">
              <a:solidFill>
                <a:schemeClr val="bg1"/>
              </a:solidFill>
            </a:endParaRPr>
          </a:p>
        </p:txBody>
      </p:sp>
      <p:sp>
        <p:nvSpPr>
          <p:cNvPr id="23" name="Picture Placeholder 29"/>
          <p:cNvSpPr>
            <a:spLocks noGrp="1"/>
          </p:cNvSpPr>
          <p:nvPr>
            <p:ph type="pic" sz="quarter" idx="19" hasCustomPrompt="1"/>
          </p:nvPr>
        </p:nvSpPr>
        <p:spPr>
          <a:xfrm>
            <a:off x="4187571" y="2054627"/>
            <a:ext cx="1056346" cy="605474"/>
          </a:xfrm>
        </p:spPr>
        <p:txBody>
          <a:bodyPr/>
          <a:lstStyle>
            <a:lvl1pPr marL="0" marR="0" indent="0" algn="l" defTabSz="990571" rtl="0" eaLnBrk="1" fontAlgn="auto" latinLnBrk="0" hangingPunct="1">
              <a:lnSpc>
                <a:spcPct val="100000"/>
              </a:lnSpc>
              <a:spcBef>
                <a:spcPts val="0"/>
              </a:spcBef>
              <a:spcAft>
                <a:spcPts val="1083"/>
              </a:spcAft>
              <a:buClrTx/>
              <a:buSzTx/>
              <a:buFont typeface="Arial" panose="020B0604020202020204" pitchFamily="34" charset="0"/>
              <a:buNone/>
              <a:tabLst/>
              <a:defRPr sz="975"/>
            </a:lvl1pPr>
          </a:lstStyle>
          <a:p>
            <a:pPr>
              <a:spcBef>
                <a:spcPct val="0"/>
              </a:spcBef>
            </a:pPr>
            <a:r>
              <a:rPr lang="en-US" sz="1300" noProof="0" dirty="0">
                <a:solidFill>
                  <a:schemeClr val="bg1"/>
                </a:solidFill>
              </a:rPr>
              <a:t>Co-brand</a:t>
            </a:r>
            <a:br>
              <a:rPr lang="en-US" sz="1300" noProof="0" dirty="0">
                <a:solidFill>
                  <a:schemeClr val="bg1"/>
                </a:solidFill>
              </a:rPr>
            </a:br>
            <a:r>
              <a:rPr lang="en-US" sz="1300" noProof="0" dirty="0">
                <a:solidFill>
                  <a:schemeClr val="bg1"/>
                </a:solidFill>
              </a:rPr>
              <a:t>Logo</a:t>
            </a:r>
          </a:p>
          <a:p>
            <a:endParaRPr lang="en-US" noProof="0" dirty="0"/>
          </a:p>
        </p:txBody>
      </p:sp>
      <p:sp>
        <p:nvSpPr>
          <p:cNvPr id="24" name="Picture Placeholder 29"/>
          <p:cNvSpPr>
            <a:spLocks noGrp="1"/>
          </p:cNvSpPr>
          <p:nvPr>
            <p:ph type="pic" sz="quarter" idx="20" hasCustomPrompt="1"/>
          </p:nvPr>
        </p:nvSpPr>
        <p:spPr>
          <a:xfrm>
            <a:off x="9133733" y="2047988"/>
            <a:ext cx="1093272" cy="605474"/>
          </a:xfrm>
        </p:spPr>
        <p:txBody>
          <a:bodyPr/>
          <a:lstStyle>
            <a:lvl1pPr marL="0" marR="0" indent="0" algn="l" defTabSz="990571" rtl="0" eaLnBrk="1" fontAlgn="auto" latinLnBrk="0" hangingPunct="1">
              <a:lnSpc>
                <a:spcPct val="100000"/>
              </a:lnSpc>
              <a:spcBef>
                <a:spcPts val="0"/>
              </a:spcBef>
              <a:spcAft>
                <a:spcPts val="1083"/>
              </a:spcAft>
              <a:buClrTx/>
              <a:buSzTx/>
              <a:buFont typeface="Arial" panose="020B0604020202020204" pitchFamily="34" charset="0"/>
              <a:buNone/>
              <a:tabLst/>
              <a:defRPr sz="975"/>
            </a:lvl1pPr>
          </a:lstStyle>
          <a:p>
            <a:pPr>
              <a:spcBef>
                <a:spcPct val="0"/>
              </a:spcBef>
            </a:pPr>
            <a:r>
              <a:rPr lang="en-US" sz="1300" noProof="0" dirty="0">
                <a:solidFill>
                  <a:schemeClr val="bg1"/>
                </a:solidFill>
              </a:rPr>
              <a:t>Co-brand</a:t>
            </a:r>
            <a:br>
              <a:rPr lang="en-US" sz="1300" noProof="0" dirty="0">
                <a:solidFill>
                  <a:schemeClr val="bg1"/>
                </a:solidFill>
              </a:rPr>
            </a:br>
            <a:r>
              <a:rPr lang="en-US" sz="1300" noProof="0" dirty="0">
                <a:solidFill>
                  <a:schemeClr val="bg1"/>
                </a:solidFill>
              </a:rPr>
              <a:t>Logo</a:t>
            </a:r>
          </a:p>
          <a:p>
            <a:endParaRPr lang="en-US" noProof="0" dirty="0"/>
          </a:p>
        </p:txBody>
      </p:sp>
      <p:sp>
        <p:nvSpPr>
          <p:cNvPr id="25"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26" name="Text Placeholder 8"/>
          <p:cNvSpPr>
            <a:spLocks noGrp="1"/>
          </p:cNvSpPr>
          <p:nvPr>
            <p:ph type="body" sz="quarter" idx="22"/>
          </p:nvPr>
        </p:nvSpPr>
        <p:spPr>
          <a:xfrm>
            <a:off x="456321" y="4590656"/>
            <a:ext cx="4811558" cy="1868920"/>
          </a:xfrm>
        </p:spPr>
        <p:txBody>
          <a:bodyPr/>
          <a:lstStyle>
            <a:lvl1pPr marL="0" indent="0" algn="l">
              <a:spcAft>
                <a:spcPts val="1083"/>
              </a:spcAft>
              <a:buFontTx/>
              <a:buNone/>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spcAft>
                <a:spcPts val="1083"/>
              </a:spcAft>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7" name="Text Placeholder 8"/>
          <p:cNvSpPr>
            <a:spLocks noGrp="1"/>
          </p:cNvSpPr>
          <p:nvPr>
            <p:ph type="body" sz="quarter" idx="23"/>
          </p:nvPr>
        </p:nvSpPr>
        <p:spPr>
          <a:xfrm>
            <a:off x="5449884" y="4590656"/>
            <a:ext cx="4814976" cy="1868920"/>
          </a:xfrm>
        </p:spPr>
        <p:txBody>
          <a:bodyPr/>
          <a:lstStyle>
            <a:lvl1pPr marL="0" indent="0">
              <a:spcAft>
                <a:spcPts val="1083"/>
              </a:spcAft>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lgn="l">
              <a:spcAft>
                <a:spcPts val="1083"/>
              </a:spcAft>
              <a:buClrTx/>
              <a:buSzPct val="100000"/>
              <a:buFont typeface="Arial" panose="020B0604020202020204" pitchFamily="34" charset="0"/>
              <a:buChar char="−"/>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8" name="Rectangle 27"/>
          <p:cNvSpPr/>
          <p:nvPr userDrawn="1"/>
        </p:nvSpPr>
        <p:spPr>
          <a:xfrm>
            <a:off x="440279" y="4422538"/>
            <a:ext cx="4827600" cy="58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83"/>
              </a:spcAft>
            </a:pPr>
            <a:endParaRPr lang="en-US" sz="1192" noProof="0" dirty="0">
              <a:solidFill>
                <a:schemeClr val="bg1"/>
              </a:solidFill>
            </a:endParaRPr>
          </a:p>
        </p:txBody>
      </p:sp>
      <p:sp>
        <p:nvSpPr>
          <p:cNvPr id="29" name="Rectangle 28"/>
          <p:cNvSpPr/>
          <p:nvPr userDrawn="1"/>
        </p:nvSpPr>
        <p:spPr>
          <a:xfrm>
            <a:off x="5449822" y="4422538"/>
            <a:ext cx="4827600" cy="58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83"/>
              </a:spcAft>
            </a:pPr>
            <a:endParaRPr lang="en-US" sz="1192" noProof="0" dirty="0">
              <a:solidFill>
                <a:schemeClr val="bg1"/>
              </a:solidFill>
            </a:endParaRPr>
          </a:p>
        </p:txBody>
      </p:sp>
      <p:sp>
        <p:nvSpPr>
          <p:cNvPr id="30" name="Picture Placeholder 29"/>
          <p:cNvSpPr>
            <a:spLocks noGrp="1"/>
          </p:cNvSpPr>
          <p:nvPr>
            <p:ph type="pic" sz="quarter" idx="24" hasCustomPrompt="1"/>
          </p:nvPr>
        </p:nvSpPr>
        <p:spPr>
          <a:xfrm>
            <a:off x="4195593" y="4597301"/>
            <a:ext cx="1056346" cy="605474"/>
          </a:xfrm>
        </p:spPr>
        <p:txBody>
          <a:bodyPr/>
          <a:lstStyle>
            <a:lvl1pPr marL="0" marR="0" indent="0" algn="l" defTabSz="990571" rtl="0" eaLnBrk="1" fontAlgn="auto" latinLnBrk="0" hangingPunct="1">
              <a:lnSpc>
                <a:spcPct val="100000"/>
              </a:lnSpc>
              <a:spcBef>
                <a:spcPts val="0"/>
              </a:spcBef>
              <a:spcAft>
                <a:spcPts val="1083"/>
              </a:spcAft>
              <a:buClrTx/>
              <a:buSzTx/>
              <a:buFont typeface="Arial" panose="020B0604020202020204" pitchFamily="34" charset="0"/>
              <a:buNone/>
              <a:tabLst/>
              <a:defRPr sz="975"/>
            </a:lvl1pPr>
          </a:lstStyle>
          <a:p>
            <a:pPr>
              <a:spcBef>
                <a:spcPct val="0"/>
              </a:spcBef>
            </a:pPr>
            <a:r>
              <a:rPr lang="en-US" sz="1300" noProof="0" dirty="0">
                <a:solidFill>
                  <a:schemeClr val="bg1"/>
                </a:solidFill>
              </a:rPr>
              <a:t>Co-brand</a:t>
            </a:r>
            <a:br>
              <a:rPr lang="en-US" sz="1300" noProof="0" dirty="0">
                <a:solidFill>
                  <a:schemeClr val="bg1"/>
                </a:solidFill>
              </a:rPr>
            </a:br>
            <a:r>
              <a:rPr lang="en-US" sz="1300" noProof="0" dirty="0">
                <a:solidFill>
                  <a:schemeClr val="bg1"/>
                </a:solidFill>
              </a:rPr>
              <a:t>Logo</a:t>
            </a:r>
          </a:p>
          <a:p>
            <a:endParaRPr lang="en-US" noProof="0" dirty="0"/>
          </a:p>
        </p:txBody>
      </p:sp>
      <p:sp>
        <p:nvSpPr>
          <p:cNvPr id="31" name="Picture Placeholder 29"/>
          <p:cNvSpPr>
            <a:spLocks noGrp="1"/>
          </p:cNvSpPr>
          <p:nvPr>
            <p:ph type="pic" sz="quarter" idx="25" hasCustomPrompt="1"/>
          </p:nvPr>
        </p:nvSpPr>
        <p:spPr>
          <a:xfrm>
            <a:off x="9141755" y="4590662"/>
            <a:ext cx="1093272" cy="605474"/>
          </a:xfrm>
        </p:spPr>
        <p:txBody>
          <a:bodyPr/>
          <a:lstStyle>
            <a:lvl1pPr marL="0" marR="0" indent="0" algn="l" defTabSz="990571" rtl="0" eaLnBrk="1" fontAlgn="auto" latinLnBrk="0" hangingPunct="1">
              <a:lnSpc>
                <a:spcPct val="100000"/>
              </a:lnSpc>
              <a:spcBef>
                <a:spcPts val="0"/>
              </a:spcBef>
              <a:spcAft>
                <a:spcPts val="1083"/>
              </a:spcAft>
              <a:buClrTx/>
              <a:buSzTx/>
              <a:buFont typeface="Arial" panose="020B0604020202020204" pitchFamily="34" charset="0"/>
              <a:buNone/>
              <a:tabLst/>
              <a:defRPr sz="975"/>
            </a:lvl1pPr>
          </a:lstStyle>
          <a:p>
            <a:pPr>
              <a:spcBef>
                <a:spcPct val="0"/>
              </a:spcBef>
            </a:pPr>
            <a:r>
              <a:rPr lang="en-US" sz="1300" noProof="0" dirty="0">
                <a:solidFill>
                  <a:schemeClr val="bg1"/>
                </a:solidFill>
              </a:rPr>
              <a:t>Co-brand</a:t>
            </a:r>
            <a:br>
              <a:rPr lang="en-US" sz="1300" noProof="0" dirty="0">
                <a:solidFill>
                  <a:schemeClr val="bg1"/>
                </a:solidFill>
              </a:rPr>
            </a:br>
            <a:r>
              <a:rPr lang="en-US" sz="13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433388" y="349987"/>
            <a:ext cx="9823450" cy="368284"/>
          </a:xfrm>
        </p:spPr>
        <p:txBody>
          <a:bodyPr/>
          <a:lstStyle/>
          <a:p>
            <a:r>
              <a:rPr lang="en-US" noProof="0"/>
              <a:t>Click to edit Master title style</a:t>
            </a:r>
            <a:endParaRPr lang="en-US" noProof="0" dirty="0"/>
          </a:p>
        </p:txBody>
      </p:sp>
      <p:sp>
        <p:nvSpPr>
          <p:cNvPr id="4" name="Rectangle 3"/>
          <p:cNvSpPr/>
          <p:nvPr userDrawn="1"/>
        </p:nvSpPr>
        <p:spPr>
          <a:xfrm>
            <a:off x="3764376" y="1880515"/>
            <a:ext cx="3168000" cy="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92" noProof="0" dirty="0">
              <a:solidFill>
                <a:schemeClr val="bg1"/>
              </a:solidFill>
            </a:endParaRPr>
          </a:p>
        </p:txBody>
      </p:sp>
      <p:sp>
        <p:nvSpPr>
          <p:cNvPr id="5" name="Rectangle 4"/>
          <p:cNvSpPr/>
          <p:nvPr userDrawn="1"/>
        </p:nvSpPr>
        <p:spPr>
          <a:xfrm>
            <a:off x="433387" y="1874175"/>
            <a:ext cx="3168000" cy="658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92" noProof="0" dirty="0">
              <a:solidFill>
                <a:schemeClr val="bg1"/>
              </a:solidFill>
            </a:endParaRPr>
          </a:p>
        </p:txBody>
      </p:sp>
      <p:sp>
        <p:nvSpPr>
          <p:cNvPr id="6" name="Rectangle 5"/>
          <p:cNvSpPr/>
          <p:nvPr userDrawn="1"/>
        </p:nvSpPr>
        <p:spPr>
          <a:xfrm>
            <a:off x="7092674" y="1880515"/>
            <a:ext cx="3168000" cy="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92" noProof="0" dirty="0">
              <a:solidFill>
                <a:schemeClr val="bg1"/>
              </a:solidFill>
            </a:endParaRPr>
          </a:p>
        </p:txBody>
      </p:sp>
      <p:sp>
        <p:nvSpPr>
          <p:cNvPr id="7" name="Text Placeholder 8"/>
          <p:cNvSpPr>
            <a:spLocks noGrp="1"/>
          </p:cNvSpPr>
          <p:nvPr>
            <p:ph type="body" sz="quarter" idx="17"/>
          </p:nvPr>
        </p:nvSpPr>
        <p:spPr>
          <a:xfrm>
            <a:off x="3793450" y="2040871"/>
            <a:ext cx="3104920" cy="4239231"/>
          </a:xfrm>
        </p:spPr>
        <p:txBody>
          <a:bodyPr/>
          <a:lstStyle>
            <a:lvl1pPr marL="0" indent="0" algn="l">
              <a:buFontTx/>
              <a:buNone/>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lgn="l">
              <a:spcAft>
                <a:spcPts val="1083"/>
              </a:spcAft>
              <a:buClrTx/>
              <a:buSzPct val="100000"/>
              <a:buFont typeface="Arial" panose="020B0604020202020204" pitchFamily="34" charset="0"/>
              <a:buChar char="−"/>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33388" y="2040871"/>
            <a:ext cx="3121953" cy="4239231"/>
          </a:xfrm>
        </p:spPr>
        <p:txBody>
          <a:bodyPr/>
          <a:lstStyle>
            <a:lvl1pPr marL="0" indent="0" algn="l">
              <a:buFontTx/>
              <a:buNone/>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lgn="l">
              <a:spcAft>
                <a:spcPts val="1083"/>
              </a:spcAft>
              <a:buClrTx/>
              <a:buSzPct val="100000"/>
              <a:buFont typeface="Arial" panose="020B0604020202020204" pitchFamily="34" charset="0"/>
              <a:buChar char="−"/>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7158954" y="2040871"/>
            <a:ext cx="3097884" cy="4239231"/>
          </a:xfrm>
        </p:spPr>
        <p:txBody>
          <a:bodyPr/>
          <a:lstStyle>
            <a:lvl1pPr marL="0" indent="0" algn="l">
              <a:buFontTx/>
              <a:buNone/>
              <a:defRPr b="1">
                <a:solidFill>
                  <a:schemeClr val="tx1"/>
                </a:solidFill>
              </a:defRPr>
            </a:lvl1pPr>
            <a:lvl2pPr marL="101600" indent="-101600" algn="l">
              <a:spcAft>
                <a:spcPts val="1083"/>
              </a:spcAft>
              <a:buClrTx/>
              <a:buSzPct val="100000"/>
              <a:buFont typeface="Arial" panose="020B0604020202020204" pitchFamily="34" charset="0"/>
              <a:buChar char="•"/>
              <a:defRPr>
                <a:solidFill>
                  <a:schemeClr val="tx1"/>
                </a:solidFill>
              </a:defRPr>
            </a:lvl2pPr>
            <a:lvl3pPr marL="228600" indent="-101600" algn="l">
              <a:spcAft>
                <a:spcPts val="1083"/>
              </a:spcAft>
              <a:buClrTx/>
              <a:buSzPct val="100000"/>
              <a:buFont typeface="Arial" panose="020B0604020202020204" pitchFamily="34" charset="0"/>
              <a:buChar char="−"/>
              <a:defRPr>
                <a:solidFill>
                  <a:schemeClr val="tx1"/>
                </a:solidFill>
              </a:defRPr>
            </a:lvl3pPr>
            <a:lvl4pPr marL="355600" indent="-101600" algn="l">
              <a:spcAft>
                <a:spcPts val="1083"/>
              </a:spcAft>
              <a:buClrTx/>
              <a:buSzPct val="100000"/>
              <a:buFont typeface="Arial" panose="020B0604020202020204" pitchFamily="34" charset="0"/>
              <a:buChar char="◦"/>
              <a:defRPr>
                <a:solidFill>
                  <a:schemeClr val="tx1"/>
                </a:solidFill>
              </a:defRPr>
            </a:lvl4pPr>
            <a:lvl5pPr marL="482600" indent="-101600" algn="l">
              <a:spcAft>
                <a:spcPts val="1083"/>
              </a:spcAft>
              <a:buClrTx/>
              <a:buSzPct val="100000"/>
              <a:buFont typeface="Arial" panose="020B0604020202020204" pitchFamily="34" charset="0"/>
              <a:buChar char="−"/>
              <a:defRPr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39924" y="718270"/>
            <a:ext cx="9816913"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439927" y="349989"/>
            <a:ext cx="9816912" cy="368282"/>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464340" y="2817517"/>
            <a:ext cx="2273063" cy="3742138"/>
          </a:xfrm>
        </p:spPr>
        <p:txBody>
          <a:bodyPr/>
          <a:lstStyle>
            <a:lvl1pPr marL="0" indent="0">
              <a:defRPr b="0">
                <a:solidFill>
                  <a:schemeClr val="tx1"/>
                </a:solidFill>
              </a:defRPr>
            </a:lvl1pPr>
            <a:lvl2pPr marL="101600" indent="-101600" algn="l">
              <a:spcAft>
                <a:spcPts val="1083"/>
              </a:spcAft>
              <a:buClrTx/>
              <a:buSzPct val="100000"/>
              <a:buFont typeface="Arial" panose="020B0604020202020204" pitchFamily="34" charset="0"/>
              <a:buChar char="•"/>
              <a:defRPr b="0">
                <a:solidFill>
                  <a:schemeClr val="tx1"/>
                </a:solidFill>
              </a:defRPr>
            </a:lvl2pPr>
            <a:lvl3pPr marL="228600" indent="-101600" algn="l">
              <a:spcAft>
                <a:spcPts val="1083"/>
              </a:spcAft>
              <a:buClrTx/>
              <a:buSzPct val="100000"/>
              <a:buFont typeface="Arial" panose="020B0604020202020204" pitchFamily="34" charset="0"/>
              <a:buChar char="−"/>
              <a:defRPr b="0">
                <a:solidFill>
                  <a:schemeClr val="tx1"/>
                </a:solidFill>
              </a:defRPr>
            </a:lvl3pPr>
            <a:lvl4pPr marL="355600" indent="-101600" algn="l">
              <a:spcAft>
                <a:spcPts val="1083"/>
              </a:spcAft>
              <a:buClrTx/>
              <a:buSzPct val="100000"/>
              <a:buFont typeface="Arial" panose="020B0604020202020204" pitchFamily="34" charset="0"/>
              <a:buChar char="◦"/>
              <a:defRPr b="0">
                <a:solidFill>
                  <a:schemeClr val="tx1"/>
                </a:solidFill>
              </a:defRPr>
            </a:lvl4pPr>
            <a:lvl5pPr marL="482600" indent="-101600" algn="l">
              <a:spcAft>
                <a:spcPts val="1083"/>
              </a:spcAft>
              <a:buClrTx/>
              <a:buSzPct val="100000"/>
              <a:buFont typeface="Arial" panose="020B0604020202020204" pitchFamily="34" charset="0"/>
              <a:buChar char="−"/>
              <a:defRPr b="0" baseline="0">
                <a:solidFill>
                  <a:schemeClr val="tx1"/>
                </a:solidFill>
              </a:defRPr>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7952698" y="2817517"/>
            <a:ext cx="2273063" cy="3742138"/>
          </a:xfrm>
        </p:spPr>
        <p:txBody>
          <a:bodyPr vert="horz" lIns="0" tIns="0" rIns="0" bIns="0" rtlCol="0">
            <a:noAutofit/>
          </a:bodyPr>
          <a:lstStyle>
            <a:lvl1pPr>
              <a:defRPr lang="en-US" b="0" noProof="0" smtClean="0"/>
            </a:lvl1pPr>
            <a:lvl2pPr>
              <a:defRPr lang="en-US" b="0" noProof="0" smtClean="0"/>
            </a:lvl2pPr>
            <a:lvl3pPr>
              <a:defRPr lang="en-US" b="0" noProof="0" smtClean="0"/>
            </a:lvl3pPr>
            <a:lvl4pPr>
              <a:defRPr lang="en-US" b="0" noProof="0" smtClean="0"/>
            </a:lvl4pPr>
            <a:lvl5pPr>
              <a:defRPr lang="en-US" b="0" noProof="0"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2960460" y="2817517"/>
            <a:ext cx="2273063" cy="3742138"/>
          </a:xfrm>
        </p:spPr>
        <p:txBody>
          <a:bodyPr vert="horz" lIns="0" tIns="0" rIns="0" bIns="0" rtlCol="0">
            <a:noAutofit/>
          </a:bodyPr>
          <a:lstStyle>
            <a:lvl1pPr>
              <a:defRPr lang="en-US" b="0" noProof="0" smtClean="0"/>
            </a:lvl1pPr>
            <a:lvl2pPr>
              <a:defRPr lang="en-US" b="0" noProof="0" smtClean="0"/>
            </a:lvl2pPr>
            <a:lvl3pPr>
              <a:defRPr lang="en-US" b="0" noProof="0" smtClean="0"/>
            </a:lvl3pPr>
            <a:lvl4pPr>
              <a:defRPr lang="en-US" b="0" noProof="0" smtClean="0"/>
            </a:lvl4pPr>
            <a:lvl5pPr>
              <a:defRPr lang="en-US" b="0" noProof="0"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5456578" y="2817517"/>
            <a:ext cx="2273063" cy="3742138"/>
          </a:xfrm>
        </p:spPr>
        <p:txBody>
          <a:bodyPr vert="horz" lIns="0" tIns="0" rIns="0" bIns="0" rtlCol="0">
            <a:noAutofit/>
          </a:bodyPr>
          <a:lstStyle>
            <a:lvl1pPr>
              <a:defRPr lang="en-US" b="0" noProof="0" smtClean="0"/>
            </a:lvl1pPr>
            <a:lvl2pPr>
              <a:defRPr lang="en-US" b="0" noProof="0" smtClean="0"/>
            </a:lvl2pPr>
            <a:lvl3pPr>
              <a:defRPr lang="en-US" b="0" noProof="0" smtClean="0"/>
            </a:lvl3pPr>
            <a:lvl4pPr>
              <a:defRPr lang="en-US" b="0" noProof="0" smtClean="0"/>
            </a:lvl4pPr>
            <a:lvl5pPr>
              <a:defRPr lang="en-US" b="0" noProof="0"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39926" y="718270"/>
            <a:ext cx="9816912" cy="834733"/>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433388" y="718270"/>
            <a:ext cx="9823450" cy="834733"/>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433388" y="349990"/>
            <a:ext cx="9823450" cy="36828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433389" y="1835675"/>
            <a:ext cx="4912520" cy="519902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3388" y="349986"/>
            <a:ext cx="9823450" cy="762967"/>
          </a:xfrm>
        </p:spPr>
        <p:txBody>
          <a:bodyPr/>
          <a:lstStyle/>
          <a:p>
            <a:r>
              <a:rPr lang="en-US"/>
              <a:t>Click to edit Master title style</a:t>
            </a:r>
            <a:endParaRPr lang="en-GB"/>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8300" y="1880190"/>
            <a:ext cx="9219548" cy="1755329"/>
          </a:xfrm>
        </p:spPr>
        <p:txBody>
          <a:bodyPr anchor="b"/>
          <a:lstStyle>
            <a:lvl1pPr>
              <a:lnSpc>
                <a:spcPct val="95000"/>
              </a:lnSpc>
              <a:defRPr sz="39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48300" y="3779839"/>
            <a:ext cx="9219548" cy="1726812"/>
          </a:xfrm>
        </p:spPr>
        <p:txBody>
          <a:bodyPr lIns="0" tIns="0" rIns="0" bIns="0">
            <a:noAutofit/>
          </a:bodyPr>
          <a:lstStyle>
            <a:lvl1pPr marL="0" indent="0">
              <a:lnSpc>
                <a:spcPct val="95000"/>
              </a:lnSpc>
              <a:spcAft>
                <a:spcPts val="0"/>
              </a:spcAft>
              <a:buNone/>
              <a:defRPr sz="3900">
                <a:solidFill>
                  <a:schemeClr val="tx1"/>
                </a:solidFill>
              </a:defRPr>
            </a:lvl1pPr>
            <a:lvl2pPr marL="495286" indent="0">
              <a:buNone/>
              <a:defRPr sz="2167">
                <a:solidFill>
                  <a:schemeClr val="tx1">
                    <a:tint val="75000"/>
                  </a:schemeClr>
                </a:solidFill>
              </a:defRPr>
            </a:lvl2pPr>
            <a:lvl3pPr marL="990571" indent="0">
              <a:buNone/>
              <a:defRPr sz="1950">
                <a:solidFill>
                  <a:schemeClr val="tx1">
                    <a:tint val="75000"/>
                  </a:schemeClr>
                </a:solidFill>
              </a:defRPr>
            </a:lvl3pPr>
            <a:lvl4pPr marL="1485856" indent="0">
              <a:buNone/>
              <a:defRPr sz="1733">
                <a:solidFill>
                  <a:schemeClr val="tx1">
                    <a:tint val="75000"/>
                  </a:schemeClr>
                </a:solidFill>
              </a:defRPr>
            </a:lvl4pPr>
            <a:lvl5pPr marL="1981140" indent="0">
              <a:buNone/>
              <a:defRPr sz="1733">
                <a:solidFill>
                  <a:schemeClr val="tx1">
                    <a:tint val="75000"/>
                  </a:schemeClr>
                </a:solidFill>
              </a:defRPr>
            </a:lvl5pPr>
            <a:lvl6pPr marL="2476426" indent="0">
              <a:buNone/>
              <a:defRPr sz="1733">
                <a:solidFill>
                  <a:schemeClr val="tx1">
                    <a:tint val="75000"/>
                  </a:schemeClr>
                </a:solidFill>
              </a:defRPr>
            </a:lvl6pPr>
            <a:lvl7pPr marL="2971711" indent="0">
              <a:buNone/>
              <a:defRPr sz="1733">
                <a:solidFill>
                  <a:schemeClr val="tx1">
                    <a:tint val="75000"/>
                  </a:schemeClr>
                </a:solidFill>
              </a:defRPr>
            </a:lvl7pPr>
            <a:lvl8pPr marL="3466995" indent="0">
              <a:buNone/>
              <a:defRPr sz="1733">
                <a:solidFill>
                  <a:schemeClr val="tx1">
                    <a:tint val="75000"/>
                  </a:schemeClr>
                </a:solidFill>
              </a:defRPr>
            </a:lvl8pPr>
            <a:lvl9pPr marL="3962281" indent="0">
              <a:buNone/>
              <a:defRPr sz="17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38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DD51-1555-44A4-B17E-6C44CD5894FC}"/>
              </a:ext>
            </a:extLst>
          </p:cNvPr>
          <p:cNvSpPr>
            <a:spLocks noGrp="1"/>
          </p:cNvSpPr>
          <p:nvPr>
            <p:ph type="ctrTitle"/>
          </p:nvPr>
        </p:nvSpPr>
        <p:spPr bwMode="gray">
          <a:xfrm>
            <a:off x="1336477" y="1237197"/>
            <a:ext cx="8018860" cy="2631887"/>
          </a:xfrm>
        </p:spPr>
        <p:txBody>
          <a:bodyPr anchor="b"/>
          <a:lstStyle>
            <a:lvl1pPr algn="ctr">
              <a:defRPr sz="5262"/>
            </a:lvl1pPr>
          </a:lstStyle>
          <a:p>
            <a:r>
              <a:rPr lang="en-US"/>
              <a:t>Click to edit Master title style</a:t>
            </a:r>
          </a:p>
        </p:txBody>
      </p:sp>
      <p:sp>
        <p:nvSpPr>
          <p:cNvPr id="3" name="Subtitle 2">
            <a:extLst>
              <a:ext uri="{FF2B5EF4-FFF2-40B4-BE49-F238E27FC236}">
                <a16:creationId xmlns:a16="http://schemas.microsoft.com/office/drawing/2014/main" id="{01B20DAD-0FF3-49CC-949F-7B0C52E83217}"/>
              </a:ext>
            </a:extLst>
          </p:cNvPr>
          <p:cNvSpPr>
            <a:spLocks noGrp="1"/>
          </p:cNvSpPr>
          <p:nvPr>
            <p:ph type="subTitle" idx="1"/>
          </p:nvPr>
        </p:nvSpPr>
        <p:spPr bwMode="gray">
          <a:xfrm>
            <a:off x="1336477" y="3970580"/>
            <a:ext cx="8018860" cy="1825171"/>
          </a:xfrm>
        </p:spPr>
        <p:txBody>
          <a:bodyPr/>
          <a:lstStyle>
            <a:lvl1pPr marL="0" indent="0" algn="ctr">
              <a:buNone/>
              <a:defRPr sz="2105"/>
            </a:lvl1pPr>
            <a:lvl2pPr marL="400964" indent="0" algn="ctr">
              <a:buNone/>
              <a:defRPr sz="1754"/>
            </a:lvl2pPr>
            <a:lvl3pPr marL="801929" indent="0" algn="ctr">
              <a:buNone/>
              <a:defRPr sz="1579"/>
            </a:lvl3pPr>
            <a:lvl4pPr marL="1202893" indent="0" algn="ctr">
              <a:buNone/>
              <a:defRPr sz="1403"/>
            </a:lvl4pPr>
            <a:lvl5pPr marL="1603858" indent="0" algn="ctr">
              <a:buNone/>
              <a:defRPr sz="1403"/>
            </a:lvl5pPr>
            <a:lvl6pPr marL="2004822" indent="0" algn="ctr">
              <a:buNone/>
              <a:defRPr sz="1403"/>
            </a:lvl6pPr>
            <a:lvl7pPr marL="2405786" indent="0" algn="ctr">
              <a:buNone/>
              <a:defRPr sz="1403"/>
            </a:lvl7pPr>
            <a:lvl8pPr marL="2806751" indent="0" algn="ctr">
              <a:buNone/>
              <a:defRPr sz="1403"/>
            </a:lvl8pPr>
            <a:lvl9pPr marL="3207715" indent="0" algn="ctr">
              <a:buNone/>
              <a:defRPr sz="1403"/>
            </a:lvl9pPr>
          </a:lstStyle>
          <a:p>
            <a:r>
              <a:rPr lang="en-US"/>
              <a:t>Click to edit Master subtitle style</a:t>
            </a:r>
          </a:p>
        </p:txBody>
      </p:sp>
      <p:sp>
        <p:nvSpPr>
          <p:cNvPr id="4" name="Date Placeholder 3">
            <a:extLst>
              <a:ext uri="{FF2B5EF4-FFF2-40B4-BE49-F238E27FC236}">
                <a16:creationId xmlns:a16="http://schemas.microsoft.com/office/drawing/2014/main" id="{82EAE661-3CCB-42FF-ACD9-B9603C90B6F2}"/>
              </a:ext>
            </a:extLst>
          </p:cNvPr>
          <p:cNvSpPr>
            <a:spLocks noGrp="1"/>
          </p:cNvSpPr>
          <p:nvPr>
            <p:ph type="dt" sz="half" idx="10"/>
          </p:nvPr>
        </p:nvSpPr>
        <p:spPr bwMode="gray"/>
        <p:txBody>
          <a:bodyPr/>
          <a:lstStyle/>
          <a:p>
            <a:fld id="{45C56300-72AB-4CD0-90A1-5D6487DFB1E8}" type="datetimeFigureOut">
              <a:rPr lang="en-US" smtClean="0"/>
              <a:t>5/13/2020</a:t>
            </a:fld>
            <a:endParaRPr lang="en-US"/>
          </a:p>
        </p:txBody>
      </p:sp>
      <p:sp>
        <p:nvSpPr>
          <p:cNvPr id="5" name="Footer Placeholder 4">
            <a:extLst>
              <a:ext uri="{FF2B5EF4-FFF2-40B4-BE49-F238E27FC236}">
                <a16:creationId xmlns:a16="http://schemas.microsoft.com/office/drawing/2014/main" id="{AE0E321B-6CAD-4AEF-8EC5-DCE2A0D18643}"/>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99C636E-4F5E-4AF1-BEAF-FDCD019B63E8}"/>
              </a:ext>
            </a:extLst>
          </p:cNvPr>
          <p:cNvSpPr>
            <a:spLocks noGrp="1"/>
          </p:cNvSpPr>
          <p:nvPr>
            <p:ph type="sldNum" sz="quarter" idx="12"/>
          </p:nvPr>
        </p:nvSpPr>
        <p:spPr bwMode="gray"/>
        <p:txBody>
          <a:bodyPr/>
          <a:lstStyle/>
          <a:p>
            <a:fld id="{DE91BBD7-62D4-4182-A415-91B12A870FC3}" type="slidenum">
              <a:rPr lang="en-US" smtClean="0"/>
              <a:t>‹#›</a:t>
            </a:fld>
            <a:endParaRPr lang="en-US"/>
          </a:p>
        </p:txBody>
      </p:sp>
    </p:spTree>
    <p:extLst>
      <p:ext uri="{BB962C8B-B14F-4D97-AF65-F5344CB8AC3E}">
        <p14:creationId xmlns:p14="http://schemas.microsoft.com/office/powerpoint/2010/main" val="951969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F3E7-6A9C-4B7C-9C29-89527EC1B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04C2B-F071-49F3-A1EC-B77B923209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CE14A-F50E-4CCE-82EF-390CE3DA3014}"/>
              </a:ext>
            </a:extLst>
          </p:cNvPr>
          <p:cNvSpPr>
            <a:spLocks noGrp="1"/>
          </p:cNvSpPr>
          <p:nvPr>
            <p:ph type="dt" sz="half" idx="10"/>
          </p:nvPr>
        </p:nvSpPr>
        <p:spPr/>
        <p:txBody>
          <a:bodyPr/>
          <a:lstStyle/>
          <a:p>
            <a:fld id="{45C56300-72AB-4CD0-90A1-5D6487DFB1E8}" type="datetimeFigureOut">
              <a:rPr lang="en-US" smtClean="0"/>
              <a:t>5/13/2020</a:t>
            </a:fld>
            <a:endParaRPr lang="en-US"/>
          </a:p>
        </p:txBody>
      </p:sp>
      <p:sp>
        <p:nvSpPr>
          <p:cNvPr id="5" name="Footer Placeholder 4">
            <a:extLst>
              <a:ext uri="{FF2B5EF4-FFF2-40B4-BE49-F238E27FC236}">
                <a16:creationId xmlns:a16="http://schemas.microsoft.com/office/drawing/2014/main" id="{449FFA79-2759-45C7-B528-76AA95197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BFF48-DBC0-42B7-8180-43C418F733E8}"/>
              </a:ext>
            </a:extLst>
          </p:cNvPr>
          <p:cNvSpPr>
            <a:spLocks noGrp="1"/>
          </p:cNvSpPr>
          <p:nvPr>
            <p:ph type="sldNum" sz="quarter" idx="12"/>
          </p:nvPr>
        </p:nvSpPr>
        <p:spPr/>
        <p:txBody>
          <a:bodyPr/>
          <a:lstStyle/>
          <a:p>
            <a:fld id="{DE91BBD7-62D4-4182-A415-91B12A870FC3}" type="slidenum">
              <a:rPr lang="en-US" smtClean="0"/>
              <a:t>‹#›</a:t>
            </a:fld>
            <a:endParaRPr lang="en-US"/>
          </a:p>
        </p:txBody>
      </p:sp>
    </p:spTree>
    <p:extLst>
      <p:ext uri="{BB962C8B-B14F-4D97-AF65-F5344CB8AC3E}">
        <p14:creationId xmlns:p14="http://schemas.microsoft.com/office/powerpoint/2010/main" val="3232382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1264-D5BC-4023-BC4C-2F504FDEB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60D91-A842-43E9-8C79-9B64E0049CA1}"/>
              </a:ext>
            </a:extLst>
          </p:cNvPr>
          <p:cNvSpPr>
            <a:spLocks noGrp="1"/>
          </p:cNvSpPr>
          <p:nvPr>
            <p:ph sz="half" idx="1"/>
          </p:nvPr>
        </p:nvSpPr>
        <p:spPr>
          <a:xfrm>
            <a:off x="735062" y="2012414"/>
            <a:ext cx="4544021"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3E5717-FA56-4802-A092-489EDD99DC6E}"/>
              </a:ext>
            </a:extLst>
          </p:cNvPr>
          <p:cNvSpPr>
            <a:spLocks noGrp="1"/>
          </p:cNvSpPr>
          <p:nvPr>
            <p:ph sz="half" idx="2"/>
          </p:nvPr>
        </p:nvSpPr>
        <p:spPr>
          <a:xfrm>
            <a:off x="5412730" y="2012414"/>
            <a:ext cx="4544021"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71C467-205B-465D-8029-D4E7BDF6E014}"/>
              </a:ext>
            </a:extLst>
          </p:cNvPr>
          <p:cNvSpPr>
            <a:spLocks noGrp="1"/>
          </p:cNvSpPr>
          <p:nvPr>
            <p:ph type="dt" sz="half" idx="10"/>
          </p:nvPr>
        </p:nvSpPr>
        <p:spPr/>
        <p:txBody>
          <a:bodyPr/>
          <a:lstStyle/>
          <a:p>
            <a:fld id="{45C56300-72AB-4CD0-90A1-5D6487DFB1E8}" type="datetimeFigureOut">
              <a:rPr lang="en-US" smtClean="0"/>
              <a:t>5/13/2020</a:t>
            </a:fld>
            <a:endParaRPr lang="en-US"/>
          </a:p>
        </p:txBody>
      </p:sp>
      <p:sp>
        <p:nvSpPr>
          <p:cNvPr id="6" name="Footer Placeholder 5">
            <a:extLst>
              <a:ext uri="{FF2B5EF4-FFF2-40B4-BE49-F238E27FC236}">
                <a16:creationId xmlns:a16="http://schemas.microsoft.com/office/drawing/2014/main" id="{26EC0829-B4F7-48DD-AA23-62A9231EA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1A206-7A6A-48DA-853F-D3546C3A7CCA}"/>
              </a:ext>
            </a:extLst>
          </p:cNvPr>
          <p:cNvSpPr>
            <a:spLocks noGrp="1"/>
          </p:cNvSpPr>
          <p:nvPr>
            <p:ph type="sldNum" sz="quarter" idx="12"/>
          </p:nvPr>
        </p:nvSpPr>
        <p:spPr/>
        <p:txBody>
          <a:bodyPr/>
          <a:lstStyle/>
          <a:p>
            <a:fld id="{DE91BBD7-62D4-4182-A415-91B12A870FC3}" type="slidenum">
              <a:rPr lang="en-US" smtClean="0"/>
              <a:t>‹#›</a:t>
            </a:fld>
            <a:endParaRPr lang="en-US"/>
          </a:p>
        </p:txBody>
      </p:sp>
    </p:spTree>
    <p:extLst>
      <p:ext uri="{BB962C8B-B14F-4D97-AF65-F5344CB8AC3E}">
        <p14:creationId xmlns:p14="http://schemas.microsoft.com/office/powerpoint/2010/main" val="42740717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1A4-DB69-43A8-8DE5-9672A63D3650}"/>
              </a:ext>
            </a:extLst>
          </p:cNvPr>
          <p:cNvSpPr>
            <a:spLocks noGrp="1"/>
          </p:cNvSpPr>
          <p:nvPr>
            <p:ph type="title"/>
          </p:nvPr>
        </p:nvSpPr>
        <p:spPr>
          <a:xfrm>
            <a:off x="736455" y="503978"/>
            <a:ext cx="3448388" cy="1763924"/>
          </a:xfrm>
        </p:spPr>
        <p:txBody>
          <a:bodyPr anchor="b"/>
          <a:lstStyle>
            <a:lvl1pPr>
              <a:defRPr sz="2806"/>
            </a:lvl1pPr>
          </a:lstStyle>
          <a:p>
            <a:r>
              <a:rPr lang="en-US"/>
              <a:t>Click to edit Master title style</a:t>
            </a:r>
          </a:p>
        </p:txBody>
      </p:sp>
      <p:sp>
        <p:nvSpPr>
          <p:cNvPr id="3" name="Picture Placeholder 2">
            <a:extLst>
              <a:ext uri="{FF2B5EF4-FFF2-40B4-BE49-F238E27FC236}">
                <a16:creationId xmlns:a16="http://schemas.microsoft.com/office/drawing/2014/main" id="{D329A9F6-A881-4D15-884B-4F092EDEF89D}"/>
              </a:ext>
            </a:extLst>
          </p:cNvPr>
          <p:cNvSpPr>
            <a:spLocks noGrp="1"/>
          </p:cNvSpPr>
          <p:nvPr>
            <p:ph type="pic" idx="1"/>
          </p:nvPr>
        </p:nvSpPr>
        <p:spPr>
          <a:xfrm>
            <a:off x="4545413" y="1088454"/>
            <a:ext cx="5412730" cy="5372269"/>
          </a:xfrm>
        </p:spPr>
        <p:txBody>
          <a:bodyPr/>
          <a:lstStyle>
            <a:lvl1pPr marL="0" indent="0">
              <a:buNone/>
              <a:defRPr sz="2806"/>
            </a:lvl1pPr>
            <a:lvl2pPr marL="400964" indent="0">
              <a:buNone/>
              <a:defRPr sz="2456"/>
            </a:lvl2pPr>
            <a:lvl3pPr marL="801929" indent="0">
              <a:buNone/>
              <a:defRPr sz="2105"/>
            </a:lvl3pPr>
            <a:lvl4pPr marL="1202893" indent="0">
              <a:buNone/>
              <a:defRPr sz="1754"/>
            </a:lvl4pPr>
            <a:lvl5pPr marL="1603858" indent="0">
              <a:buNone/>
              <a:defRPr sz="1754"/>
            </a:lvl5pPr>
            <a:lvl6pPr marL="2004822" indent="0">
              <a:buNone/>
              <a:defRPr sz="1754"/>
            </a:lvl6pPr>
            <a:lvl7pPr marL="2405786" indent="0">
              <a:buNone/>
              <a:defRPr sz="1754"/>
            </a:lvl7pPr>
            <a:lvl8pPr marL="2806751" indent="0">
              <a:buNone/>
              <a:defRPr sz="1754"/>
            </a:lvl8pPr>
            <a:lvl9pPr marL="3207715" indent="0">
              <a:buNone/>
              <a:defRPr sz="1754"/>
            </a:lvl9pPr>
          </a:lstStyle>
          <a:p>
            <a:endParaRPr lang="en-US"/>
          </a:p>
        </p:txBody>
      </p:sp>
      <p:sp>
        <p:nvSpPr>
          <p:cNvPr id="4" name="Text Placeholder 3">
            <a:extLst>
              <a:ext uri="{FF2B5EF4-FFF2-40B4-BE49-F238E27FC236}">
                <a16:creationId xmlns:a16="http://schemas.microsoft.com/office/drawing/2014/main" id="{257880B0-190F-45B4-A27E-739AF8D5E267}"/>
              </a:ext>
            </a:extLst>
          </p:cNvPr>
          <p:cNvSpPr>
            <a:spLocks noGrp="1"/>
          </p:cNvSpPr>
          <p:nvPr>
            <p:ph type="body" sz="half" idx="2"/>
          </p:nvPr>
        </p:nvSpPr>
        <p:spPr>
          <a:xfrm>
            <a:off x="736455" y="2267902"/>
            <a:ext cx="3448388" cy="4201570"/>
          </a:xfrm>
        </p:spPr>
        <p:txBody>
          <a:bodyPr/>
          <a:lstStyle>
            <a:lvl1pPr marL="0" indent="0">
              <a:buNone/>
              <a:defRPr sz="1403"/>
            </a:lvl1pPr>
            <a:lvl2pPr marL="400964" indent="0">
              <a:buNone/>
              <a:defRPr sz="1228"/>
            </a:lvl2pPr>
            <a:lvl3pPr marL="801929" indent="0">
              <a:buNone/>
              <a:defRPr sz="1052"/>
            </a:lvl3pPr>
            <a:lvl4pPr marL="1202893" indent="0">
              <a:buNone/>
              <a:defRPr sz="877"/>
            </a:lvl4pPr>
            <a:lvl5pPr marL="1603858" indent="0">
              <a:buNone/>
              <a:defRPr sz="877"/>
            </a:lvl5pPr>
            <a:lvl6pPr marL="2004822" indent="0">
              <a:buNone/>
              <a:defRPr sz="877"/>
            </a:lvl6pPr>
            <a:lvl7pPr marL="2405786" indent="0">
              <a:buNone/>
              <a:defRPr sz="877"/>
            </a:lvl7pPr>
            <a:lvl8pPr marL="2806751" indent="0">
              <a:buNone/>
              <a:defRPr sz="877"/>
            </a:lvl8pPr>
            <a:lvl9pPr marL="3207715" indent="0">
              <a:buNone/>
              <a:defRPr sz="877"/>
            </a:lvl9pPr>
          </a:lstStyle>
          <a:p>
            <a:pPr lvl="0"/>
            <a:r>
              <a:rPr lang="en-US"/>
              <a:t>Edit Master text styles</a:t>
            </a:r>
          </a:p>
        </p:txBody>
      </p:sp>
      <p:sp>
        <p:nvSpPr>
          <p:cNvPr id="5" name="Date Placeholder 4">
            <a:extLst>
              <a:ext uri="{FF2B5EF4-FFF2-40B4-BE49-F238E27FC236}">
                <a16:creationId xmlns:a16="http://schemas.microsoft.com/office/drawing/2014/main" id="{03EA486B-F98D-4FAF-9F7A-274D43496DA8}"/>
              </a:ext>
            </a:extLst>
          </p:cNvPr>
          <p:cNvSpPr>
            <a:spLocks noGrp="1"/>
          </p:cNvSpPr>
          <p:nvPr>
            <p:ph type="dt" sz="half" idx="10"/>
          </p:nvPr>
        </p:nvSpPr>
        <p:spPr/>
        <p:txBody>
          <a:bodyPr/>
          <a:lstStyle/>
          <a:p>
            <a:fld id="{45C56300-72AB-4CD0-90A1-5D6487DFB1E8}" type="datetimeFigureOut">
              <a:rPr lang="en-US" smtClean="0"/>
              <a:t>5/13/2020</a:t>
            </a:fld>
            <a:endParaRPr lang="en-US"/>
          </a:p>
        </p:txBody>
      </p:sp>
      <p:sp>
        <p:nvSpPr>
          <p:cNvPr id="6" name="Footer Placeholder 5">
            <a:extLst>
              <a:ext uri="{FF2B5EF4-FFF2-40B4-BE49-F238E27FC236}">
                <a16:creationId xmlns:a16="http://schemas.microsoft.com/office/drawing/2014/main" id="{CE428EE1-3D7C-4EF8-80B3-C3035CC8E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E98A-A124-4CA7-AA36-E1A1B96CFD11}"/>
              </a:ext>
            </a:extLst>
          </p:cNvPr>
          <p:cNvSpPr>
            <a:spLocks noGrp="1"/>
          </p:cNvSpPr>
          <p:nvPr>
            <p:ph type="sldNum" sz="quarter" idx="12"/>
          </p:nvPr>
        </p:nvSpPr>
        <p:spPr/>
        <p:txBody>
          <a:bodyPr/>
          <a:lstStyle/>
          <a:p>
            <a:fld id="{DE91BBD7-62D4-4182-A415-91B12A870FC3}" type="slidenum">
              <a:rPr lang="en-US" smtClean="0"/>
              <a:t>‹#›</a:t>
            </a:fld>
            <a:endParaRPr lang="en-US"/>
          </a:p>
        </p:txBody>
      </p:sp>
    </p:spTree>
    <p:extLst>
      <p:ext uri="{BB962C8B-B14F-4D97-AF65-F5344CB8AC3E}">
        <p14:creationId xmlns:p14="http://schemas.microsoft.com/office/powerpoint/2010/main" val="180022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9740" y="1795428"/>
            <a:ext cx="8168635" cy="5238785"/>
          </a:xfrm>
          <a:prstGeom prst="rect">
            <a:avLst/>
          </a:prstGeom>
        </p:spPr>
        <p:txBody>
          <a:bodyPr>
            <a:noAutofit/>
          </a:bodyPr>
          <a:lstStyle>
            <a:lvl1pPr>
              <a:spcBef>
                <a:spcPts val="3900"/>
              </a:spcBef>
              <a:defRPr sz="2383">
                <a:solidFill>
                  <a:schemeClr val="tx1"/>
                </a:solidFill>
              </a:defRPr>
            </a:lvl1pPr>
            <a:lvl2pPr marL="495286" indent="-495286">
              <a:defRPr sz="3250">
                <a:solidFill>
                  <a:schemeClr val="bg2"/>
                </a:solidFill>
              </a:defRPr>
            </a:lvl2pPr>
            <a:lvl3pPr>
              <a:defRPr sz="3250">
                <a:solidFill>
                  <a:schemeClr val="bg2"/>
                </a:solidFill>
              </a:defRPr>
            </a:lvl3pPr>
            <a:lvl4pPr>
              <a:defRPr sz="3250">
                <a:solidFill>
                  <a:schemeClr val="bg2"/>
                </a:solidFill>
              </a:defRPr>
            </a:lvl4pPr>
            <a:lvl5pPr>
              <a:defRPr sz="325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803868" y="423814"/>
            <a:ext cx="2453976" cy="1132915"/>
          </a:xfrm>
        </p:spPr>
        <p:txBody>
          <a:bodyPr/>
          <a:lstStyle>
            <a:lvl1pPr>
              <a:spcBef>
                <a:spcPts val="200"/>
              </a:spcBef>
              <a:defRPr sz="1000">
                <a:solidFill>
                  <a:schemeClr val="tx1"/>
                </a:solidFill>
              </a:defRPr>
            </a:lvl1pPr>
            <a:lvl2pPr>
              <a:defRPr sz="105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Edit Master text styles</a:t>
            </a:r>
          </a:p>
        </p:txBody>
      </p:sp>
      <p:sp>
        <p:nvSpPr>
          <p:cNvPr id="7" name="Text Placeholder 6"/>
          <p:cNvSpPr>
            <a:spLocks noGrp="1"/>
          </p:cNvSpPr>
          <p:nvPr>
            <p:ph type="body" sz="quarter" idx="11"/>
          </p:nvPr>
        </p:nvSpPr>
        <p:spPr>
          <a:xfrm>
            <a:off x="448297" y="1846879"/>
            <a:ext cx="2422452" cy="5133298"/>
          </a:xfrm>
        </p:spPr>
        <p:txBody>
          <a:bodyPr>
            <a:noAutofit/>
          </a:bodyPr>
          <a:lstStyle>
            <a:lvl1pPr>
              <a:spcBef>
                <a:spcPts val="0"/>
              </a:spcBef>
              <a:spcAft>
                <a:spcPts val="600"/>
              </a:spcAft>
              <a:defRPr sz="1000"/>
            </a:lvl1pPr>
            <a:lvl2pPr>
              <a:spcBef>
                <a:spcPts val="300"/>
              </a:spcBef>
              <a:defRPr/>
            </a:lvl2pPr>
            <a:lvl3pPr>
              <a:spcBef>
                <a:spcPts val="300"/>
              </a:spcBef>
              <a:defRPr/>
            </a:lvl3pPr>
            <a:lvl4pPr>
              <a:spcBef>
                <a:spcPts val="300"/>
              </a:spcBef>
              <a:defRPr/>
            </a:lvl4pPr>
            <a:lvl5pPr>
              <a:spcBef>
                <a:spcPts val="300"/>
              </a:spcBef>
              <a:defRPr/>
            </a:lvl5pPr>
          </a:lstStyle>
          <a:p>
            <a:pPr lvl="0"/>
            <a:r>
              <a:rPr lang="en-US"/>
              <a:t>Edit Master text styles</a:t>
            </a:r>
          </a:p>
        </p:txBody>
      </p:sp>
      <p:sp>
        <p:nvSpPr>
          <p:cNvPr id="9" name="Text Placeholder 8"/>
          <p:cNvSpPr>
            <a:spLocks noGrp="1"/>
          </p:cNvSpPr>
          <p:nvPr>
            <p:ph type="body" sz="quarter" idx="12"/>
          </p:nvPr>
        </p:nvSpPr>
        <p:spPr>
          <a:xfrm>
            <a:off x="3347295" y="1846873"/>
            <a:ext cx="6910551" cy="5134281"/>
          </a:xfrm>
        </p:spPr>
        <p:txBody>
          <a:bodyPr>
            <a:noAutofit/>
          </a:bodyPr>
          <a:lstStyle>
            <a:lvl1pPr>
              <a:spcBef>
                <a:spcPts val="1800"/>
              </a:spcBef>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p:cNvGrpSpPr>
            <a:grpSpLocks noChangeAspect="1"/>
          </p:cNvGrpSpPr>
          <p:nvPr userDrawn="1"/>
        </p:nvGrpSpPr>
        <p:grpSpPr>
          <a:xfrm>
            <a:off x="464341" y="412983"/>
            <a:ext cx="1872000" cy="3492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Tree>
    <p:extLst>
      <p:ext uri="{BB962C8B-B14F-4D97-AF65-F5344CB8AC3E}">
        <p14:creationId xmlns:p14="http://schemas.microsoft.com/office/powerpoint/2010/main" val="22841201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2000" y="1835675"/>
            <a:ext cx="8156375" cy="5199027"/>
          </a:xfrm>
          <a:prstGeom prst="rect">
            <a:avLst/>
          </a:prstGeom>
        </p:spPr>
        <p:txBody>
          <a:bodyPr/>
          <a:lstStyle>
            <a:lvl1pPr>
              <a:tabLst>
                <a:tab pos="7289979" algn="r"/>
              </a:tabLst>
              <a:defRPr/>
            </a:lvl1pPr>
            <a:lvl2pPr>
              <a:tabLst>
                <a:tab pos="7289979" algn="r"/>
              </a:tabLst>
              <a:defRPr/>
            </a:lvl2pPr>
            <a:lvl3pPr>
              <a:tabLst>
                <a:tab pos="7289979" algn="r"/>
              </a:tabLst>
              <a:defRPr/>
            </a:lvl3pPr>
            <a:lvl4pPr>
              <a:tabLst>
                <a:tab pos="7289979" algn="r"/>
              </a:tabLst>
              <a:defRPr/>
            </a:lvl4pPr>
            <a:lvl5pPr>
              <a:tabLst>
                <a:tab pos="5448137" algn="r"/>
              </a:tabLst>
              <a:defRPr baseline="0"/>
            </a:lvl5pPr>
            <a:lvl6pPr>
              <a:tabLst>
                <a:tab pos="7289979" algn="r"/>
              </a:tabLst>
              <a:defRPr/>
            </a:lvl6pPr>
            <a:lvl7pPr>
              <a:tabLst>
                <a:tab pos="7289979" algn="r"/>
              </a:tabLst>
              <a:defRPr/>
            </a:lvl7pPr>
            <a:lvl8pPr>
              <a:tabLst>
                <a:tab pos="7289979" algn="r"/>
              </a:tabLst>
              <a:defRPr/>
            </a:lvl8pPr>
            <a:lvl9pPr>
              <a:tabLst>
                <a:tab pos="7289979"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432000" y="349990"/>
            <a:ext cx="9824838" cy="769968"/>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33388" y="349250"/>
            <a:ext cx="9823450" cy="769967"/>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810781" y="1875924"/>
            <a:ext cx="5446057" cy="515877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33388" y="1835675"/>
            <a:ext cx="3914619" cy="5199027"/>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33388" y="349986"/>
            <a:ext cx="9823450" cy="769967"/>
          </a:xfrm>
        </p:spPr>
        <p:txBody>
          <a:bodyPr/>
          <a:lstStyle/>
          <a:p>
            <a:r>
              <a:rPr lang="en-US"/>
              <a:t>Click to edit Master title style</a:t>
            </a:r>
            <a:endParaRPr lang="en-US" dirty="0"/>
          </a:p>
        </p:txBody>
      </p:sp>
      <p:sp>
        <p:nvSpPr>
          <p:cNvPr id="14" name="Text Placeholder 18"/>
          <p:cNvSpPr>
            <a:spLocks noGrp="1"/>
          </p:cNvSpPr>
          <p:nvPr>
            <p:ph idx="1"/>
          </p:nvPr>
        </p:nvSpPr>
        <p:spPr>
          <a:xfrm>
            <a:off x="433388" y="1835675"/>
            <a:ext cx="9823450" cy="519902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33388" y="718270"/>
            <a:ext cx="9823450" cy="834730"/>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433388" y="349989"/>
            <a:ext cx="9823450" cy="368282"/>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433388" y="1836738"/>
            <a:ext cx="9823450" cy="51951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6"/>
            </p:custDataLst>
            <p:extLst>
              <p:ext uri="{D42A27DB-BD31-4B8C-83A1-F6EECF244321}">
                <p14:modId xmlns:p14="http://schemas.microsoft.com/office/powerpoint/2010/main" val="3044136678"/>
              </p:ext>
            </p:extLst>
          </p:nvPr>
        </p:nvGraphicFramePr>
        <p:xfrm>
          <a:off x="1859" y="1757"/>
          <a:ext cx="1856" cy="1750"/>
        </p:xfrm>
        <a:graphic>
          <a:graphicData uri="http://schemas.openxmlformats.org/presentationml/2006/ole">
            <mc:AlternateContent xmlns:mc="http://schemas.openxmlformats.org/markup-compatibility/2006">
              <mc:Choice xmlns:v="urn:schemas-microsoft-com:vml" Requires="v">
                <p:oleObj spid="_x0000_s2388" name="think-cell Slide" r:id="rId37" imgW="270" imgH="270" progId="TCLayout.ActiveDocument.1">
                  <p:embed/>
                </p:oleObj>
              </mc:Choice>
              <mc:Fallback>
                <p:oleObj name="think-cell Slide" r:id="rId37" imgW="270" imgH="270" progId="TCLayout.ActiveDocument.1">
                  <p:embed/>
                  <p:pic>
                    <p:nvPicPr>
                      <p:cNvPr id="0" name=""/>
                      <p:cNvPicPr/>
                      <p:nvPr/>
                    </p:nvPicPr>
                    <p:blipFill>
                      <a:blip r:embed="rId38"/>
                      <a:stretch>
                        <a:fillRect/>
                      </a:stretch>
                    </p:blipFill>
                    <p:spPr>
                      <a:xfrm>
                        <a:off x="1859" y="1757"/>
                        <a:ext cx="1856" cy="1750"/>
                      </a:xfrm>
                      <a:prstGeom prst="rect">
                        <a:avLst/>
                      </a:prstGeom>
                    </p:spPr>
                  </p:pic>
                </p:oleObj>
              </mc:Fallback>
            </mc:AlternateContent>
          </a:graphicData>
        </a:graphic>
      </p:graphicFrame>
      <p:sp>
        <p:nvSpPr>
          <p:cNvPr id="2" name="Title Placeholder 1"/>
          <p:cNvSpPr>
            <a:spLocks noGrp="1"/>
          </p:cNvSpPr>
          <p:nvPr>
            <p:ph type="title"/>
          </p:nvPr>
        </p:nvSpPr>
        <p:spPr bwMode="gray">
          <a:xfrm>
            <a:off x="433388" y="349986"/>
            <a:ext cx="9823450" cy="762967"/>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5441859" y="7139694"/>
            <a:ext cx="4294054" cy="216726"/>
          </a:xfrm>
          <a:prstGeom prst="rect">
            <a:avLst/>
          </a:prstGeom>
          <a:noFill/>
        </p:spPr>
        <p:txBody>
          <a:bodyPr wrap="square" lIns="0" tIns="0" rIns="0" bIns="0" rtlCol="0">
            <a:noAutofit/>
          </a:bodyPr>
          <a:lstStyle/>
          <a:p>
            <a:pPr marL="0" indent="0" algn="r">
              <a:spcBef>
                <a:spcPts val="0"/>
              </a:spcBef>
              <a:buSzPct val="100000"/>
              <a:buFont typeface="Arial"/>
              <a:buNone/>
            </a:pPr>
            <a:r>
              <a:rPr lang="en-US" sz="704" noProof="0" dirty="0">
                <a:solidFill>
                  <a:schemeClr val="tx1"/>
                </a:solidFill>
              </a:rPr>
              <a:t>Salesforce CPQ Overview</a:t>
            </a:r>
          </a:p>
        </p:txBody>
      </p:sp>
      <p:sp>
        <p:nvSpPr>
          <p:cNvPr id="18" name="Copyright"/>
          <p:cNvSpPr txBox="1"/>
          <p:nvPr userDrawn="1"/>
        </p:nvSpPr>
        <p:spPr>
          <a:xfrm>
            <a:off x="433388" y="7139694"/>
            <a:ext cx="4696232" cy="216726"/>
          </a:xfrm>
          <a:prstGeom prst="rect">
            <a:avLst/>
          </a:prstGeom>
          <a:noFill/>
        </p:spPr>
        <p:txBody>
          <a:bodyPr vert="horz" wrap="square" lIns="0" tIns="0" rIns="0" bIns="0" rtlCol="0" anchor="t">
            <a:noAutofit/>
          </a:bodyPr>
          <a:lstStyle/>
          <a:p>
            <a:pPr marL="0" indent="0" algn="l" defTabSz="787481" rtl="0" eaLnBrk="1" latinLnBrk="0" hangingPunct="1">
              <a:spcBef>
                <a:spcPts val="650"/>
              </a:spcBef>
              <a:buSzPct val="100000"/>
              <a:buFont typeface="Arial"/>
              <a:buNone/>
            </a:pPr>
            <a:r>
              <a:rPr lang="en-US" sz="650" b="0" noProof="0">
                <a:solidFill>
                  <a:schemeClr val="tx1"/>
                </a:solidFill>
                <a:latin typeface="+mn-lt"/>
              </a:rPr>
              <a:t>Copyright © 2019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433388" y="1835673"/>
            <a:ext cx="9823450" cy="5199026"/>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9986759" y="7138988"/>
            <a:ext cx="270079" cy="108363"/>
          </a:xfrm>
          <a:prstGeom prst="rect">
            <a:avLst/>
          </a:prstGeom>
          <a:noFill/>
        </p:spPr>
        <p:txBody>
          <a:bodyPr wrap="square" lIns="0" tIns="0" rIns="0" bIns="0" rtlCol="0">
            <a:noAutofit/>
          </a:bodyPr>
          <a:lstStyle/>
          <a:p>
            <a:pPr marL="0" indent="0" algn="r">
              <a:spcBef>
                <a:spcPts val="650"/>
              </a:spcBef>
              <a:buSzPct val="100000"/>
              <a:buFont typeface="Arial"/>
              <a:buNone/>
            </a:pPr>
            <a:fld id="{C58DF478-B544-4ED8-9ED4-6A2648E2D233}" type="slidenum">
              <a:rPr lang="en-US" sz="704" noProof="0" smtClean="0">
                <a:solidFill>
                  <a:schemeClr val="tx1"/>
                </a:solidFill>
              </a:rPr>
              <a:pPr marL="0" indent="0" algn="r">
                <a:spcBef>
                  <a:spcPts val="650"/>
                </a:spcBef>
                <a:buSzPct val="100000"/>
                <a:buFont typeface="Arial"/>
                <a:buNone/>
              </a:pPr>
              <a:t>‹#›</a:t>
            </a:fld>
            <a:endParaRPr lang="en-US" sz="704"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55" r:id="rId2"/>
    <p:sldLayoutId id="2147483713" r:id="rId3"/>
    <p:sldLayoutId id="2147483753" r:id="rId4"/>
    <p:sldLayoutId id="2147483754" r:id="rId5"/>
    <p:sldLayoutId id="2147483679" r:id="rId6"/>
    <p:sldLayoutId id="2147483712" r:id="rId7"/>
    <p:sldLayoutId id="2147483678" r:id="rId8"/>
    <p:sldLayoutId id="2147483681" r:id="rId9"/>
    <p:sldLayoutId id="2147483735" r:id="rId10"/>
    <p:sldLayoutId id="2147483699" r:id="rId11"/>
    <p:sldLayoutId id="2147483714" r:id="rId12"/>
    <p:sldLayoutId id="2147483697" r:id="rId13"/>
    <p:sldLayoutId id="2147483715" r:id="rId14"/>
    <p:sldLayoutId id="2147483716" r:id="rId15"/>
    <p:sldLayoutId id="2147483717" r:id="rId16"/>
    <p:sldLayoutId id="2147483718" r:id="rId17"/>
    <p:sldLayoutId id="2147483728" r:id="rId18"/>
    <p:sldLayoutId id="2147483720" r:id="rId19"/>
    <p:sldLayoutId id="2147483721" r:id="rId20"/>
    <p:sldLayoutId id="2147483722" r:id="rId21"/>
    <p:sldLayoutId id="2147483695" r:id="rId22"/>
    <p:sldLayoutId id="2147483751" r:id="rId23"/>
    <p:sldLayoutId id="2147483724" r:id="rId24"/>
    <p:sldLayoutId id="2147483725" r:id="rId25"/>
    <p:sldLayoutId id="2147483726" r:id="rId26"/>
    <p:sldLayoutId id="2147483698" r:id="rId27"/>
    <p:sldLayoutId id="2147483752" r:id="rId28"/>
    <p:sldLayoutId id="2147483696" r:id="rId29"/>
    <p:sldLayoutId id="2147483756" r:id="rId30"/>
    <p:sldLayoutId id="2147483757" r:id="rId31"/>
    <p:sldLayoutId id="2147483758" r:id="rId32"/>
    <p:sldLayoutId id="2147483759" r:id="rId33"/>
  </p:sldLayoutIdLst>
  <p:transition>
    <p:fade/>
  </p:transition>
  <p:hf hdr="0" dt="0"/>
  <p:txStyles>
    <p:titleStyle>
      <a:lvl1pPr algn="l" defTabSz="990571" rtl="0" eaLnBrk="1" latinLnBrk="0" hangingPunct="1">
        <a:spcBef>
          <a:spcPct val="0"/>
        </a:spcBef>
        <a:buNone/>
        <a:defRPr sz="2000" kern="1200">
          <a:solidFill>
            <a:schemeClr val="tx1"/>
          </a:solidFill>
          <a:latin typeface="+mj-lt"/>
          <a:ea typeface="+mj-ea"/>
          <a:cs typeface="+mj-cs"/>
        </a:defRPr>
      </a:lvl1pPr>
    </p:titleStyle>
    <p:bodyStyle>
      <a:lvl1pPr marL="0" indent="0" algn="l" defTabSz="990571" rtl="0" eaLnBrk="1" latinLnBrk="0" hangingPunct="1">
        <a:spcBef>
          <a:spcPts val="0"/>
        </a:spcBef>
        <a:spcAft>
          <a:spcPts val="1083"/>
        </a:spcAft>
        <a:buSzPct val="100000"/>
        <a:buFontTx/>
        <a:buNone/>
        <a:defRPr sz="1000" b="0" kern="1200">
          <a:solidFill>
            <a:schemeClr val="tx1"/>
          </a:solidFill>
          <a:latin typeface="+mn-lt"/>
          <a:ea typeface="+mn-ea"/>
          <a:cs typeface="+mn-cs"/>
        </a:defRPr>
      </a:lvl1pPr>
      <a:lvl2pPr marL="101600" indent="-101600" algn="l" defTabSz="990571" rtl="0" eaLnBrk="1" latinLnBrk="0" hangingPunct="1">
        <a:spcBef>
          <a:spcPts val="0"/>
        </a:spcBef>
        <a:spcAft>
          <a:spcPts val="1083"/>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90571" rtl="0" eaLnBrk="1" latinLnBrk="0" hangingPunct="1">
        <a:spcBef>
          <a:spcPts val="0"/>
        </a:spcBef>
        <a:spcAft>
          <a:spcPts val="108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5600" indent="-101600" algn="l" defTabSz="990571" rtl="0" eaLnBrk="1" latinLnBrk="0" hangingPunct="1">
        <a:spcBef>
          <a:spcPts val="0"/>
        </a:spcBef>
        <a:spcAft>
          <a:spcPts val="1083"/>
        </a:spcAft>
        <a:buClrTx/>
        <a:buSzPct val="100000"/>
        <a:buFont typeface="Arial" panose="020B0604020202020204" pitchFamily="34" charset="0"/>
        <a:buChar char="◦"/>
        <a:defRPr lang="en-US" sz="1000" kern="1200" baseline="0" dirty="0" smtClean="0">
          <a:solidFill>
            <a:schemeClr val="tx1"/>
          </a:solidFill>
          <a:latin typeface="+mn-lt"/>
          <a:ea typeface="+mn-ea"/>
          <a:cs typeface="+mn-cs"/>
        </a:defRPr>
      </a:lvl4pPr>
      <a:lvl5pPr marL="482600" indent="-101600" algn="l" defTabSz="865030" rtl="0" eaLnBrk="1" latinLnBrk="0" hangingPunct="1">
        <a:spcBef>
          <a:spcPts val="0"/>
        </a:spcBef>
        <a:spcAft>
          <a:spcPts val="1083"/>
        </a:spcAft>
        <a:buClrTx/>
        <a:buSzPct val="100000"/>
        <a:buFont typeface="Arial" panose="020B0604020202020204" pitchFamily="34" charset="0"/>
        <a:buChar char="−"/>
        <a:tabLst/>
        <a:defRPr lang="en-US" sz="1000" kern="1200" baseline="0" dirty="0" smtClean="0">
          <a:solidFill>
            <a:schemeClr val="tx1"/>
          </a:solidFill>
          <a:latin typeface="+mn-lt"/>
          <a:ea typeface="+mn-ea"/>
          <a:cs typeface="+mn-cs"/>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p:bodyStyle>
    <p:otherStyle>
      <a:defPPr>
        <a:defRPr lang="en-US"/>
      </a:defPPr>
      <a:lvl1pPr marL="0" algn="l" defTabSz="990571" rtl="0" eaLnBrk="1" latinLnBrk="0" hangingPunct="1">
        <a:defRPr sz="1950" kern="1200">
          <a:solidFill>
            <a:schemeClr val="tx1"/>
          </a:solidFill>
          <a:latin typeface="+mn-lt"/>
          <a:ea typeface="+mn-ea"/>
          <a:cs typeface="+mn-cs"/>
        </a:defRPr>
      </a:lvl1pPr>
      <a:lvl2pPr marL="495286" algn="l" defTabSz="990571" rtl="0" eaLnBrk="1" latinLnBrk="0" hangingPunct="1">
        <a:defRPr sz="1950" kern="1200">
          <a:solidFill>
            <a:schemeClr val="tx1"/>
          </a:solidFill>
          <a:latin typeface="+mn-lt"/>
          <a:ea typeface="+mn-ea"/>
          <a:cs typeface="+mn-cs"/>
        </a:defRPr>
      </a:lvl2pPr>
      <a:lvl3pPr marL="990571" algn="l" defTabSz="990571" rtl="0" eaLnBrk="1" latinLnBrk="0" hangingPunct="1">
        <a:defRPr sz="1950" kern="1200">
          <a:solidFill>
            <a:schemeClr val="tx1"/>
          </a:solidFill>
          <a:latin typeface="+mn-lt"/>
          <a:ea typeface="+mn-ea"/>
          <a:cs typeface="+mn-cs"/>
        </a:defRPr>
      </a:lvl3pPr>
      <a:lvl4pPr marL="1485856" algn="l" defTabSz="990571" rtl="0" eaLnBrk="1" latinLnBrk="0" hangingPunct="1">
        <a:defRPr sz="1950" kern="1200">
          <a:solidFill>
            <a:schemeClr val="tx1"/>
          </a:solidFill>
          <a:latin typeface="+mn-lt"/>
          <a:ea typeface="+mn-ea"/>
          <a:cs typeface="+mn-cs"/>
        </a:defRPr>
      </a:lvl4pPr>
      <a:lvl5pPr marL="1981140" algn="l" defTabSz="990571" rtl="0" eaLnBrk="1" latinLnBrk="0" hangingPunct="1">
        <a:defRPr sz="1950" kern="1200">
          <a:solidFill>
            <a:schemeClr val="tx1"/>
          </a:solidFill>
          <a:latin typeface="+mn-lt"/>
          <a:ea typeface="+mn-ea"/>
          <a:cs typeface="+mn-cs"/>
        </a:defRPr>
      </a:lvl5pPr>
      <a:lvl6pPr marL="2476426" algn="l" defTabSz="990571" rtl="0" eaLnBrk="1" latinLnBrk="0" hangingPunct="1">
        <a:defRPr sz="1950" kern="1200">
          <a:solidFill>
            <a:schemeClr val="tx1"/>
          </a:solidFill>
          <a:latin typeface="+mn-lt"/>
          <a:ea typeface="+mn-ea"/>
          <a:cs typeface="+mn-cs"/>
        </a:defRPr>
      </a:lvl6pPr>
      <a:lvl7pPr marL="2971711" algn="l" defTabSz="990571" rtl="0" eaLnBrk="1" latinLnBrk="0" hangingPunct="1">
        <a:defRPr sz="1950" kern="1200">
          <a:solidFill>
            <a:schemeClr val="tx1"/>
          </a:solidFill>
          <a:latin typeface="+mn-lt"/>
          <a:ea typeface="+mn-ea"/>
          <a:cs typeface="+mn-cs"/>
        </a:defRPr>
      </a:lvl7pPr>
      <a:lvl8pPr marL="3466995" algn="l" defTabSz="990571" rtl="0" eaLnBrk="1" latinLnBrk="0" hangingPunct="1">
        <a:defRPr sz="1950" kern="1200">
          <a:solidFill>
            <a:schemeClr val="tx1"/>
          </a:solidFill>
          <a:latin typeface="+mn-lt"/>
          <a:ea typeface="+mn-ea"/>
          <a:cs typeface="+mn-cs"/>
        </a:defRPr>
      </a:lvl8pPr>
      <a:lvl9pPr marL="3962281" algn="l" defTabSz="990571"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74" userDrawn="1">
          <p15:clr>
            <a:srgbClr val="F26B43"/>
          </p15:clr>
        </p15:guide>
        <p15:guide id="2" orient="horz" pos="2381" userDrawn="1">
          <p15:clr>
            <a:srgbClr val="F26B43"/>
          </p15:clr>
        </p15:guide>
        <p15:guide id="3" orient="horz" pos="4431" userDrawn="1">
          <p15:clr>
            <a:srgbClr val="F26B43"/>
          </p15:clr>
        </p15:guide>
        <p15:guide id="4" pos="273" userDrawn="1">
          <p15:clr>
            <a:srgbClr val="F26B43"/>
          </p15:clr>
        </p15:guide>
        <p15:guide id="5" pos="6461" userDrawn="1">
          <p15:clr>
            <a:srgbClr val="F26B43"/>
          </p15:clr>
        </p15:guide>
        <p15:guide id="6" orient="horz" pos="1180" userDrawn="1">
          <p15:clr>
            <a:srgbClr val="F26B43"/>
          </p15:clr>
        </p15:guide>
        <p15:guide id="7" orient="horz" pos="220" userDrawn="1">
          <p15:clr>
            <a:srgbClr val="F26B43"/>
          </p15:clr>
        </p15:guide>
        <p15:guide id="8" orient="horz" pos="4497" userDrawn="1">
          <p15:clr>
            <a:srgbClr val="F26B43"/>
          </p15:clr>
        </p15:guide>
        <p15:guide id="10" pos="4361" userDrawn="1">
          <p15:clr>
            <a:srgbClr val="F26B43"/>
          </p15:clr>
        </p15:guide>
        <p15:guide id="11" orient="horz" pos="260" userDrawn="1">
          <p15:clr>
            <a:srgbClr val="F26B43"/>
          </p15:clr>
        </p15:guide>
        <p15:guide id="12" pos="1210" userDrawn="1">
          <p15:clr>
            <a:srgbClr val="F26B43"/>
          </p15:clr>
        </p15:guide>
        <p15:guide id="13" pos="1323" userDrawn="1">
          <p15:clr>
            <a:srgbClr val="F26B43"/>
          </p15:clr>
        </p15:guide>
        <p15:guide id="14" pos="2260" userDrawn="1">
          <p15:clr>
            <a:srgbClr val="F26B43"/>
          </p15:clr>
        </p15:guide>
        <p15:guide id="15" pos="2373" userDrawn="1">
          <p15:clr>
            <a:srgbClr val="F26B43"/>
          </p15:clr>
        </p15:guide>
        <p15:guide id="16" pos="5410" userDrawn="1">
          <p15:clr>
            <a:srgbClr val="F26B43"/>
          </p15:clr>
        </p15:guide>
        <p15:guide id="17" pos="3306" userDrawn="1">
          <p15:clr>
            <a:srgbClr val="F26B43"/>
          </p15:clr>
        </p15:guide>
        <p15:guide id="18" pos="3424" userDrawn="1">
          <p15:clr>
            <a:srgbClr val="F26B43"/>
          </p15:clr>
        </p15:guide>
        <p15:guide id="19" pos="3368" userDrawn="1">
          <p15:clr>
            <a:srgbClr val="F26B43"/>
          </p15:clr>
        </p15:guide>
        <p15:guide id="20" pos="5525" userDrawn="1">
          <p15:clr>
            <a:srgbClr val="F26B43"/>
          </p15:clr>
        </p15:guide>
        <p15:guide id="21" orient="horz" pos="1157" userDrawn="1">
          <p15:clr>
            <a:srgbClr val="F26B43"/>
          </p15:clr>
        </p15:guide>
        <p15:guide id="22" orient="horz" pos="7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D810-FB9E-4AE6-BC54-953138B20485}"/>
              </a:ext>
            </a:extLst>
          </p:cNvPr>
          <p:cNvSpPr>
            <a:spLocks noGrp="1"/>
          </p:cNvSpPr>
          <p:nvPr>
            <p:ph type="ctrTitle"/>
          </p:nvPr>
        </p:nvSpPr>
        <p:spPr>
          <a:xfrm>
            <a:off x="1336476" y="359571"/>
            <a:ext cx="8018860" cy="2631887"/>
          </a:xfrm>
        </p:spPr>
        <p:txBody>
          <a:bodyPr>
            <a:normAutofit/>
          </a:bodyPr>
          <a:lstStyle/>
          <a:p>
            <a:r>
              <a:rPr lang="en-US" sz="4400" b="1" dirty="0">
                <a:solidFill>
                  <a:schemeClr val="accent1">
                    <a:lumMod val="75000"/>
                  </a:schemeClr>
                </a:solidFill>
              </a:rPr>
              <a:t>Salesforce CPQ Overview</a:t>
            </a:r>
          </a:p>
        </p:txBody>
      </p:sp>
      <p:sp>
        <p:nvSpPr>
          <p:cNvPr id="3" name="Subtitle 2">
            <a:extLst>
              <a:ext uri="{FF2B5EF4-FFF2-40B4-BE49-F238E27FC236}">
                <a16:creationId xmlns:a16="http://schemas.microsoft.com/office/drawing/2014/main" id="{D2129360-CC28-434A-B22A-747A8F4FBF1F}"/>
              </a:ext>
            </a:extLst>
          </p:cNvPr>
          <p:cNvSpPr>
            <a:spLocks noGrp="1"/>
          </p:cNvSpPr>
          <p:nvPr>
            <p:ph type="subTitle" idx="1"/>
          </p:nvPr>
        </p:nvSpPr>
        <p:spPr>
          <a:xfrm>
            <a:off x="376034" y="3779837"/>
            <a:ext cx="4612651" cy="2009994"/>
          </a:xfrm>
        </p:spPr>
        <p:txBody>
          <a:bodyPr vert="horz" lIns="0" tIns="0" rIns="0" bIns="0" rtlCol="0" anchor="t">
            <a:normAutofit/>
          </a:bodyPr>
          <a:lstStyle/>
          <a:p>
            <a:pPr algn="l"/>
            <a:r>
              <a:rPr lang="en-US" sz="1800" b="1" dirty="0"/>
              <a:t>Trainer:</a:t>
            </a:r>
          </a:p>
          <a:p>
            <a:pPr algn="l"/>
            <a:r>
              <a:rPr lang="en-US" dirty="0"/>
              <a:t>H R, Chandana </a:t>
            </a:r>
            <a:endParaRPr lang="en-US" sz="1800" b="1" dirty="0"/>
          </a:p>
        </p:txBody>
      </p:sp>
      <p:pic>
        <p:nvPicPr>
          <p:cNvPr id="4" name="DeloitteW">
            <a:extLst>
              <a:ext uri="{FF2B5EF4-FFF2-40B4-BE49-F238E27FC236}">
                <a16:creationId xmlns:a16="http://schemas.microsoft.com/office/drawing/2014/main" id="{206A80FE-2476-4F2B-876E-90E98655F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34" y="6578210"/>
            <a:ext cx="1638260" cy="391758"/>
          </a:xfrm>
          <a:prstGeom prst="rect">
            <a:avLst/>
          </a:prstGeom>
        </p:spPr>
      </p:pic>
      <p:pic>
        <p:nvPicPr>
          <p:cNvPr id="6" name="Picture 5">
            <a:extLst>
              <a:ext uri="{FF2B5EF4-FFF2-40B4-BE49-F238E27FC236}">
                <a16:creationId xmlns:a16="http://schemas.microsoft.com/office/drawing/2014/main" id="{434CB7FF-6233-4BDD-B03C-2EAA19CCB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62" y="3307888"/>
            <a:ext cx="4472374" cy="2717430"/>
          </a:xfrm>
          <a:prstGeom prst="rect">
            <a:avLst/>
          </a:prstGeom>
        </p:spPr>
      </p:pic>
    </p:spTree>
    <p:extLst>
      <p:ext uri="{BB962C8B-B14F-4D97-AF65-F5344CB8AC3E}">
        <p14:creationId xmlns:p14="http://schemas.microsoft.com/office/powerpoint/2010/main" val="107095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F5C1-1B0B-428B-91E4-8AD5A4A55DA2}"/>
              </a:ext>
            </a:extLst>
          </p:cNvPr>
          <p:cNvSpPr>
            <a:spLocks noGrp="1"/>
          </p:cNvSpPr>
          <p:nvPr>
            <p:ph type="title"/>
          </p:nvPr>
        </p:nvSpPr>
        <p:spPr>
          <a:xfrm>
            <a:off x="668927" y="864087"/>
            <a:ext cx="9221688" cy="1162457"/>
          </a:xfrm>
        </p:spPr>
        <p:txBody>
          <a:bodyPr/>
          <a:lstStyle/>
          <a:p>
            <a:r>
              <a:rPr lang="en-US" sz="3508" b="1" dirty="0">
                <a:solidFill>
                  <a:schemeClr val="accent1">
                    <a:lumMod val="75000"/>
                  </a:schemeClr>
                </a:solidFill>
              </a:rPr>
              <a:t>Generate</a:t>
            </a:r>
            <a:r>
              <a:rPr lang="en-US" b="1" dirty="0"/>
              <a:t> </a:t>
            </a:r>
            <a:r>
              <a:rPr lang="en-US" sz="3508" b="1" dirty="0">
                <a:solidFill>
                  <a:schemeClr val="accent1">
                    <a:lumMod val="75000"/>
                  </a:schemeClr>
                </a:solidFill>
              </a:rPr>
              <a:t>Order</a:t>
            </a:r>
          </a:p>
        </p:txBody>
      </p:sp>
      <p:sp>
        <p:nvSpPr>
          <p:cNvPr id="3" name="Content Placeholder 2">
            <a:extLst>
              <a:ext uri="{FF2B5EF4-FFF2-40B4-BE49-F238E27FC236}">
                <a16:creationId xmlns:a16="http://schemas.microsoft.com/office/drawing/2014/main" id="{4AC2EF33-CD8D-4B5A-B641-9719BDBD5E05}"/>
              </a:ext>
            </a:extLst>
          </p:cNvPr>
          <p:cNvSpPr>
            <a:spLocks noGrp="1"/>
          </p:cNvSpPr>
          <p:nvPr>
            <p:ph idx="1"/>
          </p:nvPr>
        </p:nvSpPr>
        <p:spPr>
          <a:xfrm>
            <a:off x="735062" y="1786805"/>
            <a:ext cx="9221688" cy="4541293"/>
          </a:xfrm>
        </p:spPr>
        <p:txBody>
          <a:bodyPr/>
          <a:lstStyle/>
          <a:p>
            <a:pPr algn="just">
              <a:lnSpc>
                <a:spcPct val="130000"/>
              </a:lnSpc>
            </a:pPr>
            <a:r>
              <a:rPr lang="en-US" sz="1300" dirty="0"/>
              <a:t>Order generation marks the entry for contract generation.</a:t>
            </a:r>
          </a:p>
          <a:p>
            <a:pPr algn="just">
              <a:lnSpc>
                <a:spcPct val="130000"/>
              </a:lnSpc>
            </a:pPr>
            <a:r>
              <a:rPr lang="en-US" sz="1300" dirty="0"/>
              <a:t>Order is always created once the quoting process is completed.</a:t>
            </a:r>
          </a:p>
        </p:txBody>
      </p:sp>
      <p:pic>
        <p:nvPicPr>
          <p:cNvPr id="5" name="Picture 4">
            <a:extLst>
              <a:ext uri="{FF2B5EF4-FFF2-40B4-BE49-F238E27FC236}">
                <a16:creationId xmlns:a16="http://schemas.microsoft.com/office/drawing/2014/main" id="{06E07868-0FF6-4DCC-B263-06B2CE58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62" y="2508806"/>
            <a:ext cx="9155553" cy="3819292"/>
          </a:xfrm>
          <a:prstGeom prst="rect">
            <a:avLst/>
          </a:prstGeom>
        </p:spPr>
      </p:pic>
    </p:spTree>
    <p:extLst>
      <p:ext uri="{BB962C8B-B14F-4D97-AF65-F5344CB8AC3E}">
        <p14:creationId xmlns:p14="http://schemas.microsoft.com/office/powerpoint/2010/main" val="401844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12080" y="551930"/>
            <a:ext cx="9867652" cy="664077"/>
          </a:xfrm>
        </p:spPr>
        <p:txBody>
          <a:bodyPr/>
          <a:lstStyle/>
          <a:p>
            <a:r>
              <a:rPr lang="en-US" sz="3508" b="1" dirty="0">
                <a:solidFill>
                  <a:schemeClr val="accent1">
                    <a:lumMod val="75000"/>
                  </a:schemeClr>
                </a:solidFill>
                <a:latin typeface="+mj-lt"/>
              </a:rPr>
              <a:t>Manage Contracts And Renewals</a:t>
            </a:r>
            <a:endParaRPr lang="en-US" sz="3508" dirty="0">
              <a:latin typeface="+mj-lt"/>
            </a:endParaRPr>
          </a:p>
        </p:txBody>
      </p:sp>
      <p:sp>
        <p:nvSpPr>
          <p:cNvPr id="371719" name="Title 1"/>
          <p:cNvSpPr>
            <a:spLocks noGrp="1"/>
          </p:cNvSpPr>
          <p:nvPr>
            <p:ph type="title"/>
          </p:nvPr>
        </p:nvSpPr>
        <p:spPr>
          <a:xfrm>
            <a:off x="412080" y="1084480"/>
            <a:ext cx="9867652" cy="612553"/>
          </a:xfrm>
        </p:spPr>
        <p:txBody>
          <a:bodyPr/>
          <a:lstStyle/>
          <a:p>
            <a:r>
              <a:rPr lang="en-US" dirty="0"/>
              <a:t>                         </a:t>
            </a:r>
          </a:p>
        </p:txBody>
      </p:sp>
      <p:sp>
        <p:nvSpPr>
          <p:cNvPr id="31" name="Rectangle 30"/>
          <p:cNvSpPr/>
          <p:nvPr/>
        </p:nvSpPr>
        <p:spPr>
          <a:xfrm>
            <a:off x="2408903" y="3989178"/>
            <a:ext cx="1624436" cy="2993768"/>
          </a:xfrm>
          <a:prstGeom prst="rect">
            <a:avLst/>
          </a:prstGeom>
        </p:spPr>
        <p:txBody>
          <a:bodyPr wrap="square" lIns="0" tIns="0" rIns="0" bIns="0">
            <a:spAutoFit/>
          </a:bodyPr>
          <a:lstStyle/>
          <a:p>
            <a:pPr algn="just" defTabSz="990571">
              <a:lnSpc>
                <a:spcPct val="130000"/>
              </a:lnSpc>
              <a:spcAft>
                <a:spcPts val="1083"/>
              </a:spcAft>
              <a:buSzPct val="100000"/>
            </a:pPr>
            <a:endParaRPr lang="en-US" sz="1200" dirty="0"/>
          </a:p>
          <a:p>
            <a:pPr algn="just" defTabSz="990571">
              <a:lnSpc>
                <a:spcPct val="130000"/>
              </a:lnSpc>
              <a:spcAft>
                <a:spcPts val="1083"/>
              </a:spcAft>
              <a:buSzPct val="100000"/>
            </a:pPr>
            <a:r>
              <a:rPr lang="en-US" sz="1200" dirty="0"/>
              <a:t>A Contract is a duration of the subscription products which has start and end date defined. Eventually the contract will end, and you’ll have an opportunity to create a quote for a renewal sale.</a:t>
            </a:r>
          </a:p>
        </p:txBody>
      </p:sp>
      <p:sp>
        <p:nvSpPr>
          <p:cNvPr id="32" name="TextBox 31"/>
          <p:cNvSpPr txBox="1"/>
          <p:nvPr/>
        </p:nvSpPr>
        <p:spPr>
          <a:xfrm>
            <a:off x="3006302" y="3385595"/>
            <a:ext cx="338273" cy="603584"/>
          </a:xfrm>
          <a:prstGeom prst="rect">
            <a:avLst/>
          </a:prstGeom>
          <a:noFill/>
        </p:spPr>
        <p:txBody>
          <a:bodyPr wrap="square" lIns="31570" tIns="31570" rIns="31570" bIns="31570" rtlCol="0">
            <a:spAutoFit/>
          </a:bodyPr>
          <a:lstStyle/>
          <a:p>
            <a:r>
              <a:rPr lang="en-US" sz="3508" b="1" dirty="0">
                <a:solidFill>
                  <a:schemeClr val="accent4"/>
                </a:solidFill>
              </a:rPr>
              <a:t>1</a:t>
            </a:r>
          </a:p>
        </p:txBody>
      </p:sp>
      <p:sp>
        <p:nvSpPr>
          <p:cNvPr id="33" name="Rectangle 32"/>
          <p:cNvSpPr/>
          <p:nvPr/>
        </p:nvSpPr>
        <p:spPr>
          <a:xfrm>
            <a:off x="4997337" y="3986035"/>
            <a:ext cx="1443395" cy="2954655"/>
          </a:xfrm>
          <a:prstGeom prst="rect">
            <a:avLst/>
          </a:prstGeom>
        </p:spPr>
        <p:txBody>
          <a:bodyPr wrap="square" lIns="0" tIns="0" rIns="0" bIns="0">
            <a:spAutoFit/>
          </a:bodyPr>
          <a:lstStyle/>
          <a:p>
            <a:r>
              <a:rPr lang="en-US" sz="1200" dirty="0"/>
              <a:t>Salesforce CPQ can automatically create renewal opportunities and quotes for subscription products before your customer’s contract ends. Your renewal opportunity contains all subscription items with quantities from the existing contract.</a:t>
            </a:r>
          </a:p>
        </p:txBody>
      </p:sp>
      <p:sp>
        <p:nvSpPr>
          <p:cNvPr id="34" name="Rectangle 33"/>
          <p:cNvSpPr/>
          <p:nvPr/>
        </p:nvSpPr>
        <p:spPr>
          <a:xfrm>
            <a:off x="7540087" y="3986035"/>
            <a:ext cx="1761006" cy="2769989"/>
          </a:xfrm>
          <a:prstGeom prst="rect">
            <a:avLst/>
          </a:prstGeom>
        </p:spPr>
        <p:txBody>
          <a:bodyPr wrap="square" lIns="0" tIns="0" rIns="0" bIns="0">
            <a:spAutoFit/>
          </a:bodyPr>
          <a:lstStyle/>
          <a:p>
            <a:r>
              <a:rPr lang="en-US" sz="1200" dirty="0"/>
              <a:t>When your renewal opportunity is ready for a final quote, Salesforce CPQ can automate that too. The new quote pulls in all added subscription products and any updated pricing. After Salesforce CPQ creates the new quote, you can edit it and add more products or services if you want.</a:t>
            </a:r>
            <a:endParaRPr lang="en-US" sz="1200" dirty="0">
              <a:solidFill>
                <a:schemeClr val="accent5"/>
              </a:solidFill>
            </a:endParaRPr>
          </a:p>
        </p:txBody>
      </p:sp>
      <p:sp>
        <p:nvSpPr>
          <p:cNvPr id="35" name="TextBox 34"/>
          <p:cNvSpPr txBox="1"/>
          <p:nvPr/>
        </p:nvSpPr>
        <p:spPr>
          <a:xfrm>
            <a:off x="5472209" y="3386049"/>
            <a:ext cx="338273" cy="603584"/>
          </a:xfrm>
          <a:prstGeom prst="rect">
            <a:avLst/>
          </a:prstGeom>
          <a:noFill/>
        </p:spPr>
        <p:txBody>
          <a:bodyPr wrap="square" lIns="31570" tIns="31570" rIns="31570" bIns="31570" rtlCol="0">
            <a:spAutoFit/>
          </a:bodyPr>
          <a:lstStyle/>
          <a:p>
            <a:r>
              <a:rPr lang="en-US" sz="3508" b="1" dirty="0">
                <a:solidFill>
                  <a:schemeClr val="accent2"/>
                </a:solidFill>
              </a:rPr>
              <a:t>2</a:t>
            </a:r>
          </a:p>
        </p:txBody>
      </p:sp>
      <p:sp>
        <p:nvSpPr>
          <p:cNvPr id="36" name="TextBox 35"/>
          <p:cNvSpPr txBox="1"/>
          <p:nvPr/>
        </p:nvSpPr>
        <p:spPr>
          <a:xfrm>
            <a:off x="7859160" y="3386049"/>
            <a:ext cx="338273" cy="603584"/>
          </a:xfrm>
          <a:prstGeom prst="rect">
            <a:avLst/>
          </a:prstGeom>
          <a:noFill/>
        </p:spPr>
        <p:txBody>
          <a:bodyPr wrap="square" lIns="31570" tIns="31570" rIns="31570" bIns="31570" rtlCol="0">
            <a:spAutoFit/>
          </a:bodyPr>
          <a:lstStyle/>
          <a:p>
            <a:r>
              <a:rPr lang="en-US" sz="3508" b="1" dirty="0">
                <a:solidFill>
                  <a:schemeClr val="accent5"/>
                </a:solidFill>
              </a:rPr>
              <a:t>3</a:t>
            </a:r>
          </a:p>
        </p:txBody>
      </p:sp>
      <p:sp>
        <p:nvSpPr>
          <p:cNvPr id="38" name="Diagonal Stripe 37"/>
          <p:cNvSpPr/>
          <p:nvPr/>
        </p:nvSpPr>
        <p:spPr>
          <a:xfrm>
            <a:off x="1681733" y="3049610"/>
            <a:ext cx="1326100" cy="1326100"/>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39" name="Diagonal Stripe 38"/>
          <p:cNvSpPr/>
          <p:nvPr/>
        </p:nvSpPr>
        <p:spPr>
          <a:xfrm flipV="1">
            <a:off x="1681733" y="1658827"/>
            <a:ext cx="1326100" cy="1326100"/>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3" name="Diagonal Stripe 42"/>
          <p:cNvSpPr/>
          <p:nvPr/>
        </p:nvSpPr>
        <p:spPr>
          <a:xfrm>
            <a:off x="6536123" y="3045723"/>
            <a:ext cx="1326100" cy="1326100"/>
          </a:xfrm>
          <a:prstGeom prst="diagStrip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4" name="Diagonal Stripe 43"/>
          <p:cNvSpPr/>
          <p:nvPr/>
        </p:nvSpPr>
        <p:spPr>
          <a:xfrm flipV="1">
            <a:off x="6533060" y="1658827"/>
            <a:ext cx="1326100" cy="1326100"/>
          </a:xfrm>
          <a:prstGeom prst="diagStrip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8" name="Diagonal Stripe 47"/>
          <p:cNvSpPr/>
          <p:nvPr/>
        </p:nvSpPr>
        <p:spPr>
          <a:xfrm>
            <a:off x="4098550" y="3045723"/>
            <a:ext cx="1326100" cy="1326100"/>
          </a:xfrm>
          <a:prstGeom prst="diagStrip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9" name="Diagonal Stripe 48"/>
          <p:cNvSpPr/>
          <p:nvPr/>
        </p:nvSpPr>
        <p:spPr>
          <a:xfrm flipV="1">
            <a:off x="4112488" y="1658827"/>
            <a:ext cx="1326100" cy="1326100"/>
          </a:xfrm>
          <a:prstGeom prst="diagStrip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Tree>
    <p:extLst>
      <p:ext uri="{BB962C8B-B14F-4D97-AF65-F5344CB8AC3E}">
        <p14:creationId xmlns:p14="http://schemas.microsoft.com/office/powerpoint/2010/main" val="4605193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396394-FBBF-46A2-B4A9-AFC1A0C245E7}"/>
              </a:ext>
            </a:extLst>
          </p:cNvPr>
          <p:cNvSpPr/>
          <p:nvPr/>
        </p:nvSpPr>
        <p:spPr>
          <a:xfrm>
            <a:off x="3174124" y="2897349"/>
            <a:ext cx="3481425" cy="1171988"/>
          </a:xfrm>
          <a:prstGeom prst="rect">
            <a:avLst/>
          </a:prstGeom>
        </p:spPr>
        <p:txBody>
          <a:bodyPr wrap="square">
            <a:spAutoFit/>
          </a:bodyPr>
          <a:lstStyle/>
          <a:p>
            <a:r>
              <a:rPr lang="en-US" sz="3508" b="1" dirty="0">
                <a:solidFill>
                  <a:schemeClr val="accent1">
                    <a:lumMod val="75000"/>
                  </a:schemeClr>
                </a:solidFill>
              </a:rPr>
              <a:t>                        Thank you !!</a:t>
            </a:r>
            <a:endParaRPr lang="en-US" sz="3508" dirty="0"/>
          </a:p>
        </p:txBody>
      </p:sp>
    </p:spTree>
    <p:extLst>
      <p:ext uri="{BB962C8B-B14F-4D97-AF65-F5344CB8AC3E}">
        <p14:creationId xmlns:p14="http://schemas.microsoft.com/office/powerpoint/2010/main" val="23982086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51A-5134-4F23-AC50-9203721FAC96}"/>
              </a:ext>
            </a:extLst>
          </p:cNvPr>
          <p:cNvSpPr>
            <a:spLocks noGrp="1"/>
          </p:cNvSpPr>
          <p:nvPr>
            <p:ph type="title"/>
          </p:nvPr>
        </p:nvSpPr>
        <p:spPr>
          <a:xfrm>
            <a:off x="470523" y="1101230"/>
            <a:ext cx="9221688" cy="1162457"/>
          </a:xfrm>
        </p:spPr>
        <p:txBody>
          <a:bodyPr>
            <a:normAutofit/>
          </a:bodyPr>
          <a:lstStyle/>
          <a:p>
            <a:r>
              <a:rPr lang="en-US" sz="3508" b="1" dirty="0">
                <a:solidFill>
                  <a:schemeClr val="accent1">
                    <a:lumMod val="75000"/>
                  </a:schemeClr>
                </a:solidFill>
              </a:rPr>
              <a:t>Objectives</a:t>
            </a:r>
          </a:p>
        </p:txBody>
      </p:sp>
      <p:sp>
        <p:nvSpPr>
          <p:cNvPr id="3" name="Content Placeholder 2">
            <a:extLst>
              <a:ext uri="{FF2B5EF4-FFF2-40B4-BE49-F238E27FC236}">
                <a16:creationId xmlns:a16="http://schemas.microsoft.com/office/drawing/2014/main" id="{3D57CC18-3049-4D48-A859-CF860A042816}"/>
              </a:ext>
            </a:extLst>
          </p:cNvPr>
          <p:cNvSpPr>
            <a:spLocks noGrp="1"/>
          </p:cNvSpPr>
          <p:nvPr>
            <p:ph idx="1"/>
          </p:nvPr>
        </p:nvSpPr>
        <p:spPr>
          <a:xfrm>
            <a:off x="404387" y="2263686"/>
            <a:ext cx="9221688" cy="3351032"/>
          </a:xfrm>
        </p:spPr>
        <p:txBody>
          <a:bodyPr>
            <a:normAutofit/>
          </a:bodyPr>
          <a:lstStyle/>
          <a:p>
            <a:r>
              <a:rPr lang="en-US" sz="2105" dirty="0"/>
              <a:t>Introduction to Salesforce CPQ</a:t>
            </a:r>
          </a:p>
          <a:p>
            <a:r>
              <a:rPr lang="en-US" sz="2105" dirty="0"/>
              <a:t>Quote Management</a:t>
            </a:r>
          </a:p>
          <a:p>
            <a:r>
              <a:rPr lang="en-US" sz="2105" dirty="0"/>
              <a:t>Select Products</a:t>
            </a:r>
          </a:p>
          <a:p>
            <a:r>
              <a:rPr lang="en-US" sz="2105" dirty="0"/>
              <a:t>Calculate Prices</a:t>
            </a:r>
          </a:p>
          <a:p>
            <a:r>
              <a:rPr lang="en-US" sz="2105" dirty="0"/>
              <a:t>Generate PDF Quotes</a:t>
            </a:r>
          </a:p>
          <a:p>
            <a:r>
              <a:rPr lang="en-US" sz="2105" dirty="0"/>
              <a:t>Manage Contracts and Renewals</a:t>
            </a:r>
          </a:p>
        </p:txBody>
      </p:sp>
    </p:spTree>
    <p:extLst>
      <p:ext uri="{BB962C8B-B14F-4D97-AF65-F5344CB8AC3E}">
        <p14:creationId xmlns:p14="http://schemas.microsoft.com/office/powerpoint/2010/main" val="377372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rc 21"/>
          <p:cNvSpPr/>
          <p:nvPr/>
        </p:nvSpPr>
        <p:spPr bwMode="gray">
          <a:xfrm flipV="1">
            <a:off x="5435266" y="4413597"/>
            <a:ext cx="1727137" cy="1096656"/>
          </a:xfrm>
          <a:prstGeom prst="arc">
            <a:avLst>
              <a:gd name="adj1" fmla="val 10726490"/>
              <a:gd name="adj2" fmla="val 21477771"/>
            </a:avLst>
          </a:prstGeom>
          <a:ln w="3810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US" sz="1984">
              <a:solidFill>
                <a:srgbClr val="000000"/>
              </a:solidFill>
            </a:endParaRPr>
          </a:p>
        </p:txBody>
      </p:sp>
      <p:sp>
        <p:nvSpPr>
          <p:cNvPr id="23" name="Arc 22"/>
          <p:cNvSpPr/>
          <p:nvPr/>
        </p:nvSpPr>
        <p:spPr bwMode="gray">
          <a:xfrm flipV="1">
            <a:off x="1660576" y="4413597"/>
            <a:ext cx="1727137" cy="1096656"/>
          </a:xfrm>
          <a:prstGeom prst="arc">
            <a:avLst>
              <a:gd name="adj1" fmla="val 10726490"/>
              <a:gd name="adj2" fmla="val 21477771"/>
            </a:avLst>
          </a:prstGeom>
          <a:ln w="3810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US" sz="1984">
              <a:solidFill>
                <a:srgbClr val="000000"/>
              </a:solidFill>
            </a:endParaRPr>
          </a:p>
        </p:txBody>
      </p:sp>
      <p:sp>
        <p:nvSpPr>
          <p:cNvPr id="20" name="Arc 19"/>
          <p:cNvSpPr/>
          <p:nvPr/>
        </p:nvSpPr>
        <p:spPr bwMode="gray">
          <a:xfrm>
            <a:off x="7389768" y="1472266"/>
            <a:ext cx="1727137" cy="1096656"/>
          </a:xfrm>
          <a:prstGeom prst="arc">
            <a:avLst>
              <a:gd name="adj1" fmla="val 10726490"/>
              <a:gd name="adj2" fmla="val 21477771"/>
            </a:avLst>
          </a:prstGeom>
          <a:ln w="3810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US" sz="1984">
              <a:solidFill>
                <a:srgbClr val="000000"/>
              </a:solidFill>
            </a:endParaRPr>
          </a:p>
        </p:txBody>
      </p:sp>
      <p:sp>
        <p:nvSpPr>
          <p:cNvPr id="19" name="Arc 18"/>
          <p:cNvSpPr/>
          <p:nvPr/>
        </p:nvSpPr>
        <p:spPr bwMode="gray">
          <a:xfrm>
            <a:off x="3730752" y="1457737"/>
            <a:ext cx="1727137" cy="1096656"/>
          </a:xfrm>
          <a:prstGeom prst="arc">
            <a:avLst>
              <a:gd name="adj1" fmla="val 10726490"/>
              <a:gd name="adj2" fmla="val 21477771"/>
            </a:avLst>
          </a:prstGeom>
          <a:ln w="3810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endParaRPr lang="en-US" sz="1984">
              <a:solidFill>
                <a:srgbClr val="000000"/>
              </a:solidFill>
            </a:endParaRPr>
          </a:p>
        </p:txBody>
      </p:sp>
      <p:sp>
        <p:nvSpPr>
          <p:cNvPr id="2" name="Rectangle 1"/>
          <p:cNvSpPr/>
          <p:nvPr/>
        </p:nvSpPr>
        <p:spPr bwMode="gray">
          <a:xfrm>
            <a:off x="393290" y="2161717"/>
            <a:ext cx="1963588" cy="2399155"/>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0796" tIns="100796" rIns="100796" bIns="100796" rtlCol="0" anchor="t"/>
          <a:lstStyle/>
          <a:p>
            <a:pPr marL="125993" lvl="1" indent="-125993">
              <a:spcBef>
                <a:spcPts val="661"/>
              </a:spcBef>
              <a:buSzPct val="100000"/>
              <a:buFont typeface="Arial"/>
              <a:buChar char="•"/>
              <a:defRPr/>
            </a:pPr>
            <a:r>
              <a:rPr lang="en-US" sz="1213" dirty="0">
                <a:solidFill>
                  <a:schemeClr val="tx1"/>
                </a:solidFill>
              </a:rPr>
              <a:t>Leads are potential customers(ppl/company) who might be interested in your service or product</a:t>
            </a:r>
          </a:p>
          <a:p>
            <a:pPr marL="125993" lvl="1" indent="-125993">
              <a:spcBef>
                <a:spcPts val="661"/>
              </a:spcBef>
              <a:buSzPct val="100000"/>
              <a:buFont typeface="Arial"/>
              <a:buChar char="•"/>
              <a:defRPr/>
            </a:pPr>
            <a:r>
              <a:rPr lang="en-US" sz="1213" dirty="0">
                <a:solidFill>
                  <a:schemeClr val="tx1"/>
                </a:solidFill>
              </a:rPr>
              <a:t>You campaign through Social media marketing/mails</a:t>
            </a:r>
          </a:p>
          <a:p>
            <a:pPr marL="0" lvl="1">
              <a:spcBef>
                <a:spcPts val="661"/>
              </a:spcBef>
              <a:buSzPct val="100000"/>
              <a:defRPr/>
            </a:pPr>
            <a:endParaRPr lang="en-US" sz="1213" dirty="0">
              <a:solidFill>
                <a:schemeClr val="tx1"/>
              </a:solidFill>
            </a:endParaRPr>
          </a:p>
          <a:p>
            <a:pPr marL="125993" lvl="1" indent="-125993">
              <a:spcBef>
                <a:spcPts val="661"/>
              </a:spcBef>
              <a:buSzPct val="100000"/>
              <a:buFont typeface="Arial"/>
              <a:buChar char="•"/>
              <a:defRPr/>
            </a:pPr>
            <a:endParaRPr lang="en-US" sz="1102" dirty="0">
              <a:solidFill>
                <a:schemeClr val="tx1"/>
              </a:solidFill>
            </a:endParaRPr>
          </a:p>
        </p:txBody>
      </p:sp>
      <p:sp>
        <p:nvSpPr>
          <p:cNvPr id="3" name="Rectangle 2"/>
          <p:cNvSpPr/>
          <p:nvPr/>
        </p:nvSpPr>
        <p:spPr bwMode="gray">
          <a:xfrm>
            <a:off x="767213" y="4439408"/>
            <a:ext cx="1420636" cy="522517"/>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7996" tIns="97996" rIns="97996" bIns="97996" rtlCol="0" anchor="ctr"/>
          <a:lstStyle/>
          <a:p>
            <a:r>
              <a:rPr lang="en-US" sz="1200" dirty="0"/>
              <a:t>Lead Generation</a:t>
            </a:r>
          </a:p>
        </p:txBody>
      </p:sp>
      <p:sp>
        <p:nvSpPr>
          <p:cNvPr id="4" name="Rectangle 3"/>
          <p:cNvSpPr/>
          <p:nvPr/>
        </p:nvSpPr>
        <p:spPr bwMode="gray">
          <a:xfrm>
            <a:off x="2613868" y="2422976"/>
            <a:ext cx="1790086" cy="2612586"/>
          </a:xfrm>
          <a:prstGeom prst="rect">
            <a:avLst/>
          </a:prstGeom>
          <a:solidFill>
            <a:schemeClr val="bg1"/>
          </a:solidFill>
          <a:ln w="9525">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100796" tIns="357150" rIns="100796" bIns="100796" rtlCol="0" anchor="t"/>
          <a:lstStyle/>
          <a:p>
            <a:pPr marL="125993" lvl="1" indent="-125993">
              <a:spcBef>
                <a:spcPts val="661"/>
              </a:spcBef>
              <a:buSzPct val="100000"/>
              <a:buFont typeface="Arial"/>
              <a:buChar char="•"/>
              <a:defRPr/>
            </a:pPr>
            <a:endParaRPr lang="en-US" sz="1102" dirty="0">
              <a:solidFill>
                <a:schemeClr val="tx1"/>
              </a:solidFill>
            </a:endParaRPr>
          </a:p>
          <a:p>
            <a:pPr marL="125993" lvl="1" indent="-125993">
              <a:spcBef>
                <a:spcPts val="661"/>
              </a:spcBef>
              <a:buSzPct val="100000"/>
              <a:buFont typeface="Arial"/>
              <a:buChar char="•"/>
              <a:defRPr/>
            </a:pPr>
            <a:r>
              <a:rPr lang="en-US" sz="1102" dirty="0">
                <a:solidFill>
                  <a:schemeClr val="tx1"/>
                </a:solidFill>
              </a:rPr>
              <a:t>Prospect and qualify the leads who can bring business</a:t>
            </a:r>
          </a:p>
        </p:txBody>
      </p:sp>
      <p:sp>
        <p:nvSpPr>
          <p:cNvPr id="5" name="Rectangle 4"/>
          <p:cNvSpPr/>
          <p:nvPr/>
        </p:nvSpPr>
        <p:spPr bwMode="gray">
          <a:xfrm>
            <a:off x="2853430" y="2025445"/>
            <a:ext cx="1491668" cy="839930"/>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7996" tIns="97996" rIns="97996" bIns="97996" rtlCol="0" anchor="ctr"/>
          <a:lstStyle/>
          <a:p>
            <a:r>
              <a:rPr lang="en-US" sz="1200" dirty="0"/>
              <a:t>Prospecting and qualification</a:t>
            </a:r>
          </a:p>
        </p:txBody>
      </p:sp>
      <p:sp>
        <p:nvSpPr>
          <p:cNvPr id="6" name="Rectangle 5"/>
          <p:cNvSpPr/>
          <p:nvPr/>
        </p:nvSpPr>
        <p:spPr bwMode="gray">
          <a:xfrm>
            <a:off x="4524049" y="2025445"/>
            <a:ext cx="1727137" cy="2519569"/>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0796" tIns="100796" rIns="100796" bIns="100796" rtlCol="0" anchor="t"/>
          <a:lstStyle/>
          <a:p>
            <a:pPr marL="125993" lvl="1" indent="-125993">
              <a:spcBef>
                <a:spcPts val="661"/>
              </a:spcBef>
              <a:buSzPct val="100000"/>
              <a:buFont typeface="Arial"/>
              <a:buChar char="•"/>
              <a:defRPr/>
            </a:pPr>
            <a:r>
              <a:rPr lang="en-US" sz="1213" dirty="0">
                <a:solidFill>
                  <a:schemeClr val="tx1"/>
                </a:solidFill>
              </a:rPr>
              <a:t>Once identified give presentation to the leads about your services/products and what are the benefits of having them</a:t>
            </a:r>
            <a:endParaRPr lang="en-US" sz="1102" dirty="0">
              <a:solidFill>
                <a:schemeClr val="tx1"/>
              </a:solidFill>
            </a:endParaRPr>
          </a:p>
        </p:txBody>
      </p:sp>
      <p:sp>
        <p:nvSpPr>
          <p:cNvPr id="7" name="Rectangle 6"/>
          <p:cNvSpPr/>
          <p:nvPr/>
        </p:nvSpPr>
        <p:spPr bwMode="gray">
          <a:xfrm>
            <a:off x="4747571" y="4439408"/>
            <a:ext cx="1420636" cy="522517"/>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7996" tIns="97996" rIns="97996" bIns="97996" rtlCol="0" anchor="ctr"/>
          <a:lstStyle/>
          <a:p>
            <a:pPr algn="ctr">
              <a:spcBef>
                <a:spcPts val="441"/>
              </a:spcBef>
            </a:pPr>
            <a:endParaRPr lang="en-US" sz="1200" dirty="0"/>
          </a:p>
          <a:p>
            <a:pPr algn="ctr">
              <a:spcBef>
                <a:spcPts val="441"/>
              </a:spcBef>
            </a:pPr>
            <a:r>
              <a:rPr lang="en-US" sz="1200" dirty="0"/>
              <a:t>Presentation and Proposal</a:t>
            </a:r>
          </a:p>
          <a:p>
            <a:pPr algn="ctr">
              <a:spcBef>
                <a:spcPts val="441"/>
              </a:spcBef>
            </a:pPr>
            <a:endParaRPr lang="en-US" sz="1323" dirty="0">
              <a:solidFill>
                <a:schemeClr val="bg1"/>
              </a:solidFill>
              <a:cs typeface="Arial" pitchFamily="34" charset="0"/>
            </a:endParaRPr>
          </a:p>
        </p:txBody>
      </p:sp>
      <p:sp>
        <p:nvSpPr>
          <p:cNvPr id="8" name="Rectangle 7"/>
          <p:cNvSpPr/>
          <p:nvPr/>
        </p:nvSpPr>
        <p:spPr bwMode="gray">
          <a:xfrm>
            <a:off x="6434230" y="2422975"/>
            <a:ext cx="1687997" cy="2519569"/>
          </a:xfrm>
          <a:prstGeom prst="rect">
            <a:avLst/>
          </a:prstGeom>
          <a:solidFill>
            <a:schemeClr val="bg1"/>
          </a:solidFill>
          <a:ln w="9525">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100796" tIns="357150" rIns="100796" bIns="100796" rtlCol="0" anchor="t"/>
          <a:lstStyle/>
          <a:p>
            <a:pPr marL="125993" lvl="1" indent="-125993">
              <a:spcBef>
                <a:spcPts val="661"/>
              </a:spcBef>
              <a:buSzPct val="100000"/>
              <a:buFont typeface="Arial"/>
              <a:buChar char="•"/>
              <a:defRPr/>
            </a:pPr>
            <a:endParaRPr lang="en-US" sz="1213" dirty="0">
              <a:solidFill>
                <a:schemeClr val="tx1"/>
              </a:solidFill>
            </a:endParaRPr>
          </a:p>
          <a:p>
            <a:pPr marL="125993" lvl="1" indent="-125993">
              <a:spcBef>
                <a:spcPts val="661"/>
              </a:spcBef>
              <a:buSzPct val="100000"/>
              <a:buFont typeface="Arial"/>
              <a:buChar char="•"/>
              <a:defRPr/>
            </a:pPr>
            <a:r>
              <a:rPr lang="en-US" sz="1213" dirty="0">
                <a:solidFill>
                  <a:schemeClr val="tx1"/>
                </a:solidFill>
              </a:rPr>
              <a:t>Leads who like the products would ask for discount and here you have to negotiate about the deal</a:t>
            </a:r>
            <a:endParaRPr lang="en-US" sz="1102" dirty="0">
              <a:solidFill>
                <a:schemeClr val="tx1"/>
              </a:solidFill>
            </a:endParaRPr>
          </a:p>
        </p:txBody>
      </p:sp>
      <p:sp>
        <p:nvSpPr>
          <p:cNvPr id="9" name="Rectangle 8"/>
          <p:cNvSpPr/>
          <p:nvPr/>
        </p:nvSpPr>
        <p:spPr bwMode="gray">
          <a:xfrm>
            <a:off x="6657309" y="2055788"/>
            <a:ext cx="1464918" cy="659082"/>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7996" tIns="97996" rIns="97996" bIns="97996" rtlCol="0" anchor="ctr"/>
          <a:lstStyle/>
          <a:p>
            <a:r>
              <a:rPr lang="en-US" sz="1200" dirty="0"/>
              <a:t>Negotiation</a:t>
            </a:r>
          </a:p>
        </p:txBody>
      </p:sp>
      <p:sp>
        <p:nvSpPr>
          <p:cNvPr id="16" name="Rectangle 15"/>
          <p:cNvSpPr/>
          <p:nvPr/>
        </p:nvSpPr>
        <p:spPr bwMode="gray">
          <a:xfrm>
            <a:off x="8344413" y="2025445"/>
            <a:ext cx="1911074" cy="2917099"/>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0796" tIns="100796" rIns="100796" bIns="100796" rtlCol="0" anchor="t"/>
          <a:lstStyle/>
          <a:p>
            <a:pPr marL="125993" lvl="1" indent="-125993">
              <a:spcBef>
                <a:spcPts val="661"/>
              </a:spcBef>
              <a:buSzPct val="100000"/>
              <a:buFont typeface="Arial"/>
              <a:buChar char="•"/>
              <a:defRPr/>
            </a:pPr>
            <a:r>
              <a:rPr lang="en-US" sz="1213" dirty="0">
                <a:solidFill>
                  <a:schemeClr val="tx1"/>
                </a:solidFill>
              </a:rPr>
              <a:t>Once the negotiations are complete and discounts are approved you close the deal</a:t>
            </a:r>
            <a:endParaRPr lang="en-US" sz="1102" dirty="0">
              <a:solidFill>
                <a:schemeClr val="tx1"/>
              </a:solidFill>
            </a:endParaRPr>
          </a:p>
        </p:txBody>
      </p:sp>
      <p:sp>
        <p:nvSpPr>
          <p:cNvPr id="17" name="Rectangle 16"/>
          <p:cNvSpPr/>
          <p:nvPr/>
        </p:nvSpPr>
        <p:spPr bwMode="gray">
          <a:xfrm>
            <a:off x="8562952" y="4513045"/>
            <a:ext cx="1361648" cy="522517"/>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7996" tIns="97996" rIns="97996" bIns="97996" rtlCol="0" anchor="ctr"/>
          <a:lstStyle/>
          <a:p>
            <a:pPr algn="ctr">
              <a:spcBef>
                <a:spcPts val="441"/>
              </a:spcBef>
            </a:pPr>
            <a:r>
              <a:rPr lang="en-US" sz="1200" dirty="0">
                <a:solidFill>
                  <a:schemeClr val="bg1"/>
                </a:solidFill>
                <a:cs typeface="Arial" pitchFamily="34" charset="0"/>
              </a:rPr>
              <a:t>Close</a:t>
            </a:r>
          </a:p>
        </p:txBody>
      </p:sp>
      <p:sp>
        <p:nvSpPr>
          <p:cNvPr id="21" name="Title 20"/>
          <p:cNvSpPr>
            <a:spLocks noGrp="1"/>
          </p:cNvSpPr>
          <p:nvPr>
            <p:ph type="title"/>
          </p:nvPr>
        </p:nvSpPr>
        <p:spPr>
          <a:xfrm>
            <a:off x="718524" y="355966"/>
            <a:ext cx="9823450" cy="368282"/>
          </a:xfrm>
        </p:spPr>
        <p:txBody>
          <a:bodyPr/>
          <a:lstStyle/>
          <a:p>
            <a:r>
              <a:rPr lang="en-US" sz="3508" b="1" dirty="0">
                <a:solidFill>
                  <a:schemeClr val="accent1">
                    <a:lumMod val="75000"/>
                  </a:schemeClr>
                </a:solidFill>
              </a:rPr>
              <a:t>What is the basic sales process every company follows??</a:t>
            </a:r>
            <a:br>
              <a:rPr lang="en-US" b="1" dirty="0">
                <a:solidFill>
                  <a:schemeClr val="accent1">
                    <a:lumMod val="75000"/>
                  </a:schemeClr>
                </a:solidFill>
              </a:rPr>
            </a:br>
            <a:endParaRPr lang="en-US" dirty="0"/>
          </a:p>
        </p:txBody>
      </p:sp>
      <p:graphicFrame>
        <p:nvGraphicFramePr>
          <p:cNvPr id="18" name="Object 17" hidden="1"/>
          <p:cNvGraphicFramePr>
            <a:graphicFrameLocks/>
          </p:cNvGraphicFramePr>
          <p:nvPr>
            <p:custDataLst>
              <p:tags r:id="rId2"/>
            </p:custDataLst>
          </p:nvPr>
        </p:nvGraphicFramePr>
        <p:xfrm>
          <a:off x="306123" y="0"/>
          <a:ext cx="174992" cy="174992"/>
        </p:xfrm>
        <a:graphic>
          <a:graphicData uri="http://schemas.openxmlformats.org/presentationml/2006/ole">
            <mc:AlternateContent xmlns:mc="http://schemas.openxmlformats.org/markup-compatibility/2006">
              <mc:Choice xmlns:v="urn:schemas-microsoft-com:vml" Requires="v">
                <p:oleObj spid="_x0000_s3090" name="think-cell Slide" r:id="rId5" imgW="0" imgH="0" progId="TCLayout.ActiveDocument.1">
                  <p:embed/>
                </p:oleObj>
              </mc:Choice>
              <mc:Fallback>
                <p:oleObj name="think-cell Slide" r:id="rId5" imgW="0" imgH="0" progId="TCLayout.ActiveDocument.1">
                  <p:embed/>
                  <p:pic>
                    <p:nvPicPr>
                      <p:cNvPr id="18" name="Object 17"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6123" y="0"/>
                        <a:ext cx="174992" cy="17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938826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B434-ACFF-46CD-A91B-A41CA9DCE2BE}"/>
              </a:ext>
            </a:extLst>
          </p:cNvPr>
          <p:cNvSpPr>
            <a:spLocks noGrp="1"/>
          </p:cNvSpPr>
          <p:nvPr>
            <p:ph type="title"/>
          </p:nvPr>
        </p:nvSpPr>
        <p:spPr>
          <a:xfrm>
            <a:off x="339783" y="1233499"/>
            <a:ext cx="9221688" cy="1162457"/>
          </a:xfrm>
        </p:spPr>
        <p:txBody>
          <a:bodyPr>
            <a:normAutofit/>
          </a:bodyPr>
          <a:lstStyle/>
          <a:p>
            <a:r>
              <a:rPr lang="en-US" sz="3508" b="1" dirty="0">
                <a:solidFill>
                  <a:schemeClr val="accent1">
                    <a:lumMod val="75000"/>
                  </a:schemeClr>
                </a:solidFill>
              </a:rPr>
              <a:t>Introduction to Salesforce CPQ</a:t>
            </a:r>
          </a:p>
        </p:txBody>
      </p:sp>
      <p:sp>
        <p:nvSpPr>
          <p:cNvPr id="3" name="Content Placeholder 2">
            <a:extLst>
              <a:ext uri="{FF2B5EF4-FFF2-40B4-BE49-F238E27FC236}">
                <a16:creationId xmlns:a16="http://schemas.microsoft.com/office/drawing/2014/main" id="{4A0790A6-6969-47A1-B679-EC4A5D38560D}"/>
              </a:ext>
            </a:extLst>
          </p:cNvPr>
          <p:cNvSpPr>
            <a:spLocks noGrp="1"/>
          </p:cNvSpPr>
          <p:nvPr>
            <p:ph sz="half" idx="1"/>
          </p:nvPr>
        </p:nvSpPr>
        <p:spPr>
          <a:xfrm>
            <a:off x="339783" y="2471674"/>
            <a:ext cx="5300601" cy="4244435"/>
          </a:xfrm>
        </p:spPr>
        <p:txBody>
          <a:bodyPr>
            <a:normAutofit fontScale="70000" lnSpcReduction="20000"/>
          </a:bodyPr>
          <a:lstStyle/>
          <a:p>
            <a:r>
              <a:rPr lang="en-US" sz="2000" b="1" dirty="0">
                <a:solidFill>
                  <a:schemeClr val="accent1">
                    <a:lumMod val="75000"/>
                  </a:schemeClr>
                </a:solidFill>
                <a:latin typeface="+mj-lt"/>
              </a:rPr>
              <a:t>CONFIGURE </a:t>
            </a:r>
          </a:p>
          <a:p>
            <a:r>
              <a:rPr lang="en-US" sz="2300" dirty="0"/>
              <a:t>What does the customer want to buy ?</a:t>
            </a:r>
          </a:p>
          <a:p>
            <a:pPr>
              <a:buFont typeface="Wingdings" panose="05000000000000000000" pitchFamily="2" charset="2"/>
              <a:buChar char="ü"/>
            </a:pPr>
            <a:r>
              <a:rPr lang="en-US" sz="2300" dirty="0"/>
              <a:t>Pick out the products or services which the customer wants to buy.</a:t>
            </a:r>
          </a:p>
          <a:p>
            <a:endParaRPr lang="en-US" sz="1754" dirty="0"/>
          </a:p>
          <a:p>
            <a:r>
              <a:rPr lang="en-US" sz="2000" b="1" dirty="0">
                <a:solidFill>
                  <a:schemeClr val="accent1">
                    <a:lumMod val="75000"/>
                  </a:schemeClr>
                </a:solidFill>
                <a:latin typeface="+mj-lt"/>
              </a:rPr>
              <a:t>PRICE </a:t>
            </a:r>
          </a:p>
          <a:p>
            <a:r>
              <a:rPr lang="en-US" sz="2300" dirty="0"/>
              <a:t>How much do these products cost ?</a:t>
            </a:r>
          </a:p>
          <a:p>
            <a:pPr>
              <a:buFont typeface="Wingdings" panose="05000000000000000000" pitchFamily="2" charset="2"/>
              <a:buChar char="ü"/>
            </a:pPr>
            <a:r>
              <a:rPr lang="en-US" sz="2300" dirty="0"/>
              <a:t>Find the right price (Base Price) for the products.</a:t>
            </a:r>
          </a:p>
          <a:p>
            <a:endParaRPr lang="en-US" sz="1754" dirty="0"/>
          </a:p>
          <a:p>
            <a:r>
              <a:rPr lang="en-US" sz="2000" b="1" dirty="0">
                <a:solidFill>
                  <a:schemeClr val="accent1">
                    <a:lumMod val="75000"/>
                  </a:schemeClr>
                </a:solidFill>
                <a:latin typeface="+mj-lt"/>
              </a:rPr>
              <a:t>QUOTE</a:t>
            </a:r>
          </a:p>
          <a:p>
            <a:r>
              <a:rPr lang="en-US" sz="2300" dirty="0"/>
              <a:t>How can we give the customer details about the sale ? </a:t>
            </a:r>
          </a:p>
          <a:p>
            <a:pPr>
              <a:buFont typeface="Wingdings" panose="05000000000000000000" pitchFamily="2" charset="2"/>
              <a:buChar char="ü"/>
            </a:pPr>
            <a:r>
              <a:rPr lang="en-US" sz="2300" dirty="0"/>
              <a:t>Generate a PDF with all the quote details.</a:t>
            </a:r>
          </a:p>
          <a:p>
            <a:endParaRPr lang="en-US" dirty="0"/>
          </a:p>
          <a:p>
            <a:endParaRPr lang="en-US" dirty="0"/>
          </a:p>
        </p:txBody>
      </p:sp>
      <p:pic>
        <p:nvPicPr>
          <p:cNvPr id="8" name="Content Placeholder 7">
            <a:extLst>
              <a:ext uri="{FF2B5EF4-FFF2-40B4-BE49-F238E27FC236}">
                <a16:creationId xmlns:a16="http://schemas.microsoft.com/office/drawing/2014/main" id="{A22679DC-8D5E-47E8-B4FA-001C91EA7B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3086" y="3659414"/>
            <a:ext cx="3081121" cy="1396061"/>
          </a:xfrm>
        </p:spPr>
      </p:pic>
    </p:spTree>
    <p:extLst>
      <p:ext uri="{BB962C8B-B14F-4D97-AF65-F5344CB8AC3E}">
        <p14:creationId xmlns:p14="http://schemas.microsoft.com/office/powerpoint/2010/main" val="142976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7C44-D317-4787-91FD-B862DA945A26}"/>
              </a:ext>
            </a:extLst>
          </p:cNvPr>
          <p:cNvSpPr>
            <a:spLocks noGrp="1"/>
          </p:cNvSpPr>
          <p:nvPr>
            <p:ph type="title"/>
          </p:nvPr>
        </p:nvSpPr>
        <p:spPr>
          <a:xfrm>
            <a:off x="734437" y="346021"/>
            <a:ext cx="9088730" cy="1162457"/>
          </a:xfrm>
        </p:spPr>
        <p:txBody>
          <a:bodyPr>
            <a:normAutofit/>
          </a:bodyPr>
          <a:lstStyle/>
          <a:p>
            <a:r>
              <a:rPr lang="en-US" sz="3508" b="1" dirty="0">
                <a:solidFill>
                  <a:schemeClr val="accent1">
                    <a:lumMod val="75000"/>
                  </a:schemeClr>
                </a:solidFill>
              </a:rPr>
              <a:t>What does CPQ actually do ?</a:t>
            </a:r>
          </a:p>
        </p:txBody>
      </p:sp>
      <p:sp>
        <p:nvSpPr>
          <p:cNvPr id="3" name="Content Placeholder 2">
            <a:extLst>
              <a:ext uri="{FF2B5EF4-FFF2-40B4-BE49-F238E27FC236}">
                <a16:creationId xmlns:a16="http://schemas.microsoft.com/office/drawing/2014/main" id="{A5159B60-C416-479B-ACDC-F66A5CF35269}"/>
              </a:ext>
            </a:extLst>
          </p:cNvPr>
          <p:cNvSpPr>
            <a:spLocks noGrp="1"/>
          </p:cNvSpPr>
          <p:nvPr>
            <p:ph sz="half" idx="1"/>
          </p:nvPr>
        </p:nvSpPr>
        <p:spPr>
          <a:xfrm>
            <a:off x="734437" y="1508479"/>
            <a:ext cx="5463474" cy="5020140"/>
          </a:xfrm>
        </p:spPr>
        <p:txBody>
          <a:bodyPr>
            <a:normAutofit fontScale="40000" lnSpcReduction="20000"/>
          </a:bodyPr>
          <a:lstStyle/>
          <a:p>
            <a:pPr algn="just">
              <a:lnSpc>
                <a:spcPct val="150000"/>
              </a:lnSpc>
            </a:pPr>
            <a:r>
              <a:rPr lang="en-US" sz="3700" dirty="0"/>
              <a:t>With Salesforce CPQ, you and your sales team generally known as Sales Rep can creates opportunity and quote linked to the opportunities quickly, with minimal effort and minimal error.</a:t>
            </a:r>
          </a:p>
          <a:p>
            <a:pPr algn="just">
              <a:lnSpc>
                <a:spcPct val="150000"/>
              </a:lnSpc>
            </a:pPr>
            <a:r>
              <a:rPr lang="en-US" sz="3700" dirty="0"/>
              <a:t>Salesforce CPQ uses smart rules to make sure you sell related products together and to prevent incompatible products from ending up on the same quote.</a:t>
            </a:r>
          </a:p>
          <a:p>
            <a:pPr algn="just">
              <a:lnSpc>
                <a:spcPct val="150000"/>
              </a:lnSpc>
            </a:pPr>
            <a:r>
              <a:rPr lang="en-US" sz="3700" dirty="0"/>
              <a:t>You have to find the right price for the products (which is generally fetched from Price Book) you’re selling, and Salesforce CPQ does all the calculation  including different types of discounts applied on it. After the discount is applied the whole quote is sent for approval before sending it to customers. </a:t>
            </a:r>
          </a:p>
          <a:p>
            <a:pPr algn="just">
              <a:lnSpc>
                <a:spcPct val="150000"/>
              </a:lnSpc>
            </a:pPr>
            <a:r>
              <a:rPr lang="en-US" sz="3700" dirty="0"/>
              <a:t>CPQ enables you to generate a PDF with all quote details and send it to your customer with just one click.</a:t>
            </a:r>
          </a:p>
          <a:p>
            <a:endParaRPr lang="en-US" sz="1754" dirty="0"/>
          </a:p>
        </p:txBody>
      </p:sp>
      <p:pic>
        <p:nvPicPr>
          <p:cNvPr id="6" name="Content Placeholder 5">
            <a:extLst>
              <a:ext uri="{FF2B5EF4-FFF2-40B4-BE49-F238E27FC236}">
                <a16:creationId xmlns:a16="http://schemas.microsoft.com/office/drawing/2014/main" id="{7CA579C7-AA87-41AC-8162-4F1B70F3C8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911" y="2542804"/>
            <a:ext cx="3758840" cy="3098955"/>
          </a:xfrm>
        </p:spPr>
      </p:pic>
    </p:spTree>
    <p:extLst>
      <p:ext uri="{BB962C8B-B14F-4D97-AF65-F5344CB8AC3E}">
        <p14:creationId xmlns:p14="http://schemas.microsoft.com/office/powerpoint/2010/main" val="35592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D3F4-9FF1-49A5-BFDF-B2CB4E44FD0D}"/>
              </a:ext>
            </a:extLst>
          </p:cNvPr>
          <p:cNvSpPr>
            <a:spLocks noGrp="1"/>
          </p:cNvSpPr>
          <p:nvPr>
            <p:ph type="title"/>
          </p:nvPr>
        </p:nvSpPr>
        <p:spPr/>
        <p:txBody>
          <a:bodyPr>
            <a:normAutofit/>
          </a:bodyPr>
          <a:lstStyle/>
          <a:p>
            <a:r>
              <a:rPr lang="en-US" sz="3508" b="1" dirty="0">
                <a:solidFill>
                  <a:schemeClr val="accent1">
                    <a:lumMod val="75000"/>
                  </a:schemeClr>
                </a:solidFill>
              </a:rPr>
              <a:t>Quote Management</a:t>
            </a:r>
          </a:p>
        </p:txBody>
      </p:sp>
      <p:sp>
        <p:nvSpPr>
          <p:cNvPr id="3" name="Content Placeholder 2">
            <a:extLst>
              <a:ext uri="{FF2B5EF4-FFF2-40B4-BE49-F238E27FC236}">
                <a16:creationId xmlns:a16="http://schemas.microsoft.com/office/drawing/2014/main" id="{1576BB38-BFF1-4A42-9EE3-04D47C0F67D5}"/>
              </a:ext>
            </a:extLst>
          </p:cNvPr>
          <p:cNvSpPr>
            <a:spLocks noGrp="1"/>
          </p:cNvSpPr>
          <p:nvPr>
            <p:ph idx="1"/>
          </p:nvPr>
        </p:nvSpPr>
        <p:spPr/>
        <p:txBody>
          <a:bodyPr/>
          <a:lstStyle/>
          <a:p>
            <a:pPr algn="just">
              <a:lnSpc>
                <a:spcPct val="130000"/>
              </a:lnSpc>
            </a:pPr>
            <a:r>
              <a:rPr lang="en-US" sz="1500" dirty="0"/>
              <a:t>A Quote is a document that contains information about the products and services your customer wants to buy. </a:t>
            </a:r>
          </a:p>
          <a:p>
            <a:pPr algn="just">
              <a:lnSpc>
                <a:spcPct val="130000"/>
              </a:lnSpc>
            </a:pPr>
            <a:r>
              <a:rPr lang="en-US" sz="1500" dirty="0"/>
              <a:t>However many quotes your opportunity contains, only one can be designated as primary, which means it has a special relationship with the opportunity.</a:t>
            </a:r>
          </a:p>
          <a:p>
            <a:pPr algn="just">
              <a:lnSpc>
                <a:spcPct val="130000"/>
              </a:lnSpc>
            </a:pPr>
            <a:r>
              <a:rPr lang="en-US" sz="1500" dirty="0"/>
              <a:t>The Products related list also updates with the products from your quote. If you later make a different quote primary, your opportunity automatically updates to reflect the new details</a:t>
            </a:r>
            <a:r>
              <a:rPr lang="en-US" sz="1200" dirty="0"/>
              <a:t>.</a:t>
            </a:r>
          </a:p>
          <a:p>
            <a:pPr algn="just"/>
            <a:endParaRPr lang="en-US" sz="1754" dirty="0"/>
          </a:p>
          <a:p>
            <a:pPr algn="just"/>
            <a:endParaRPr lang="en-US" sz="1754" dirty="0"/>
          </a:p>
          <a:p>
            <a:pPr algn="just"/>
            <a:endParaRPr lang="en-US" sz="1754" dirty="0"/>
          </a:p>
          <a:p>
            <a:endParaRPr lang="en-US" dirty="0"/>
          </a:p>
          <a:p>
            <a:endParaRPr lang="en-US" dirty="0"/>
          </a:p>
        </p:txBody>
      </p:sp>
      <p:pic>
        <p:nvPicPr>
          <p:cNvPr id="6" name="Picture 5">
            <a:extLst>
              <a:ext uri="{FF2B5EF4-FFF2-40B4-BE49-F238E27FC236}">
                <a16:creationId xmlns:a16="http://schemas.microsoft.com/office/drawing/2014/main" id="{5E84CAF8-8791-4547-A501-DDB7AAB91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87" y="4281712"/>
            <a:ext cx="6312465" cy="1624052"/>
          </a:xfrm>
          <a:prstGeom prst="rect">
            <a:avLst/>
          </a:prstGeom>
        </p:spPr>
      </p:pic>
      <p:pic>
        <p:nvPicPr>
          <p:cNvPr id="7" name="Content Placeholder 5">
            <a:extLst>
              <a:ext uri="{FF2B5EF4-FFF2-40B4-BE49-F238E27FC236}">
                <a16:creationId xmlns:a16="http://schemas.microsoft.com/office/drawing/2014/main" id="{E9CECD63-A534-4738-B885-886A09A05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952" y="4376506"/>
            <a:ext cx="2792798" cy="1162457"/>
          </a:xfrm>
          <a:prstGeom prst="rect">
            <a:avLst/>
          </a:prstGeom>
        </p:spPr>
      </p:pic>
    </p:spTree>
    <p:extLst>
      <p:ext uri="{BB962C8B-B14F-4D97-AF65-F5344CB8AC3E}">
        <p14:creationId xmlns:p14="http://schemas.microsoft.com/office/powerpoint/2010/main" val="233123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0070-DF3A-43CB-9B3E-6FB1C0C90383}"/>
              </a:ext>
            </a:extLst>
          </p:cNvPr>
          <p:cNvSpPr>
            <a:spLocks noGrp="1"/>
          </p:cNvSpPr>
          <p:nvPr>
            <p:ph type="title"/>
          </p:nvPr>
        </p:nvSpPr>
        <p:spPr>
          <a:xfrm>
            <a:off x="434181" y="644276"/>
            <a:ext cx="9823450" cy="762967"/>
          </a:xfrm>
        </p:spPr>
        <p:txBody>
          <a:bodyPr>
            <a:normAutofit/>
          </a:bodyPr>
          <a:lstStyle/>
          <a:p>
            <a:r>
              <a:rPr lang="en-US" sz="3508" b="1" dirty="0">
                <a:solidFill>
                  <a:schemeClr val="accent1">
                    <a:lumMod val="75000"/>
                  </a:schemeClr>
                </a:solidFill>
              </a:rPr>
              <a:t>Select Products</a:t>
            </a:r>
          </a:p>
        </p:txBody>
      </p:sp>
      <p:sp>
        <p:nvSpPr>
          <p:cNvPr id="3" name="Content Placeholder 2">
            <a:extLst>
              <a:ext uri="{FF2B5EF4-FFF2-40B4-BE49-F238E27FC236}">
                <a16:creationId xmlns:a16="http://schemas.microsoft.com/office/drawing/2014/main" id="{17B7FFCF-631C-45A4-AC96-9DA98E99B3DA}"/>
              </a:ext>
            </a:extLst>
          </p:cNvPr>
          <p:cNvSpPr>
            <a:spLocks noGrp="1"/>
          </p:cNvSpPr>
          <p:nvPr>
            <p:ph sz="half" idx="1"/>
          </p:nvPr>
        </p:nvSpPr>
        <p:spPr>
          <a:xfrm>
            <a:off x="367357" y="1585920"/>
            <a:ext cx="4911726" cy="5193253"/>
          </a:xfrm>
        </p:spPr>
        <p:txBody>
          <a:bodyPr>
            <a:normAutofit/>
          </a:bodyPr>
          <a:lstStyle/>
          <a:p>
            <a:pPr algn="just">
              <a:lnSpc>
                <a:spcPct val="130000"/>
              </a:lnSpc>
            </a:pPr>
            <a:r>
              <a:rPr lang="en-US" sz="1500" dirty="0"/>
              <a:t>Salesforce CPQ simplifies product selection so you create quotes correctly the first time. After you create a quote, you add products. Salesforce CPQ makes it easy.</a:t>
            </a:r>
          </a:p>
          <a:p>
            <a:pPr algn="just">
              <a:lnSpc>
                <a:spcPct val="130000"/>
              </a:lnSpc>
            </a:pPr>
            <a:r>
              <a:rPr lang="en-US" sz="1500" dirty="0"/>
              <a:t>You click </a:t>
            </a:r>
            <a:r>
              <a:rPr lang="en-US" sz="1500" b="1" dirty="0"/>
              <a:t>Add Products</a:t>
            </a:r>
            <a:r>
              <a:rPr lang="en-US" sz="1500" dirty="0"/>
              <a:t> to display a list of active products, and you simply check which products you want to include on the quote.</a:t>
            </a:r>
          </a:p>
          <a:p>
            <a:pPr algn="just">
              <a:lnSpc>
                <a:spcPct val="130000"/>
              </a:lnSpc>
            </a:pPr>
            <a:r>
              <a:rPr lang="en-US" sz="1500" dirty="0"/>
              <a:t>This list of products updates whenever new products are created or old products are retired. Customizable filters help you find the products you’re looking for. Your Salesforce admin can group products into categories, such as Product Family, for even easier product selection.</a:t>
            </a:r>
          </a:p>
          <a:p>
            <a:pPr algn="just"/>
            <a:endParaRPr lang="en-US" dirty="0"/>
          </a:p>
        </p:txBody>
      </p:sp>
      <p:pic>
        <p:nvPicPr>
          <p:cNvPr id="8" name="Content Placeholder 7">
            <a:extLst>
              <a:ext uri="{FF2B5EF4-FFF2-40B4-BE49-F238E27FC236}">
                <a16:creationId xmlns:a16="http://schemas.microsoft.com/office/drawing/2014/main" id="{173C2EF9-D18A-469A-B09E-330FEF1F3E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2730" y="2558407"/>
            <a:ext cx="4544020" cy="2625702"/>
          </a:xfrm>
        </p:spPr>
      </p:pic>
    </p:spTree>
    <p:extLst>
      <p:ext uri="{BB962C8B-B14F-4D97-AF65-F5344CB8AC3E}">
        <p14:creationId xmlns:p14="http://schemas.microsoft.com/office/powerpoint/2010/main" val="380052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17F3-1603-4DFC-BE83-5A3A60185E80}"/>
              </a:ext>
            </a:extLst>
          </p:cNvPr>
          <p:cNvSpPr>
            <a:spLocks noGrp="1"/>
          </p:cNvSpPr>
          <p:nvPr>
            <p:ph type="title"/>
          </p:nvPr>
        </p:nvSpPr>
        <p:spPr>
          <a:xfrm>
            <a:off x="670319" y="717441"/>
            <a:ext cx="4322095" cy="535983"/>
          </a:xfrm>
        </p:spPr>
        <p:txBody>
          <a:bodyPr>
            <a:noAutofit/>
          </a:bodyPr>
          <a:lstStyle/>
          <a:p>
            <a:r>
              <a:rPr lang="en-US" sz="3508" b="1" dirty="0">
                <a:solidFill>
                  <a:schemeClr val="accent1">
                    <a:lumMod val="75000"/>
                  </a:schemeClr>
                </a:solidFill>
              </a:rPr>
              <a:t>Calculate Prices</a:t>
            </a:r>
            <a:endParaRPr lang="en-US" sz="3508" dirty="0"/>
          </a:p>
        </p:txBody>
      </p:sp>
      <p:pic>
        <p:nvPicPr>
          <p:cNvPr id="10" name="Picture Placeholder 9">
            <a:extLst>
              <a:ext uri="{FF2B5EF4-FFF2-40B4-BE49-F238E27FC236}">
                <a16:creationId xmlns:a16="http://schemas.microsoft.com/office/drawing/2014/main" id="{B6EA6D19-10C1-4EEB-B2A8-40FF1231CB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869" r="11869"/>
          <a:stretch>
            <a:fillRect/>
          </a:stretch>
        </p:blipFill>
        <p:spPr>
          <a:xfrm>
            <a:off x="4913274" y="1493369"/>
            <a:ext cx="5412730" cy="5372269"/>
          </a:xfrm>
        </p:spPr>
      </p:pic>
      <p:sp>
        <p:nvSpPr>
          <p:cNvPr id="4" name="Text Placeholder 3">
            <a:extLst>
              <a:ext uri="{FF2B5EF4-FFF2-40B4-BE49-F238E27FC236}">
                <a16:creationId xmlns:a16="http://schemas.microsoft.com/office/drawing/2014/main" id="{92B8C70B-42C1-48B6-B6D7-C0AFFCDE1855}"/>
              </a:ext>
            </a:extLst>
          </p:cNvPr>
          <p:cNvSpPr>
            <a:spLocks noGrp="1"/>
          </p:cNvSpPr>
          <p:nvPr>
            <p:ph type="body" sz="half" idx="2"/>
          </p:nvPr>
        </p:nvSpPr>
        <p:spPr>
          <a:xfrm>
            <a:off x="670319" y="1493369"/>
            <a:ext cx="4069847" cy="5506521"/>
          </a:xfrm>
        </p:spPr>
        <p:txBody>
          <a:bodyPr>
            <a:normAutofit fontScale="70000" lnSpcReduction="20000"/>
          </a:bodyPr>
          <a:lstStyle/>
          <a:p>
            <a:pPr algn="just">
              <a:lnSpc>
                <a:spcPct val="150000"/>
              </a:lnSpc>
            </a:pPr>
            <a:r>
              <a:rPr lang="en-US" sz="1900" dirty="0"/>
              <a:t>Salesforce CPQ pricing calculator helps you have the correct pricing to present the quotes that are valid and does not include any manual calculation errors.</a:t>
            </a:r>
          </a:p>
          <a:p>
            <a:pPr algn="just">
              <a:lnSpc>
                <a:spcPct val="150000"/>
              </a:lnSpc>
            </a:pPr>
            <a:r>
              <a:rPr lang="en-US" sz="1900" dirty="0"/>
              <a:t>When you add products to a quote, your quote automatically calculates the product prices. After that, any updates to your quote, such as changes in the quantity of the products, are reflected in the quote pricing.	</a:t>
            </a:r>
          </a:p>
          <a:p>
            <a:pPr algn="just">
              <a:lnSpc>
                <a:spcPct val="150000"/>
              </a:lnSpc>
            </a:pPr>
            <a:r>
              <a:rPr lang="en-US" sz="1900" dirty="0"/>
              <a:t>A Pricebook gives you a list price for all products. OOB salesforce functionality, CPQ pricing method and calculations helps us to get the prices.</a:t>
            </a:r>
          </a:p>
          <a:p>
            <a:pPr algn="just">
              <a:lnSpc>
                <a:spcPct val="150000"/>
              </a:lnSpc>
            </a:pPr>
            <a:r>
              <a:rPr lang="en-US" sz="1900" dirty="0"/>
              <a:t>Salesforce CPQ provides several ways to discount prices for your customers. You can set discounts across an entire quote or on individual products and product groups</a:t>
            </a:r>
            <a:r>
              <a:rPr lang="en-US" sz="2100" dirty="0"/>
              <a:t>.</a:t>
            </a:r>
            <a:endParaRPr lang="en-US" sz="2100" b="1" dirty="0">
              <a:solidFill>
                <a:schemeClr val="accent1">
                  <a:lumMod val="75000"/>
                </a:schemeClr>
              </a:solidFill>
            </a:endParaRP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31922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a:t>                         </a:t>
            </a:r>
          </a:p>
        </p:txBody>
      </p:sp>
      <p:sp>
        <p:nvSpPr>
          <p:cNvPr id="371719" name="Title 1"/>
          <p:cNvSpPr>
            <a:spLocks noGrp="1"/>
          </p:cNvSpPr>
          <p:nvPr>
            <p:ph type="title"/>
          </p:nvPr>
        </p:nvSpPr>
        <p:spPr/>
        <p:txBody>
          <a:bodyPr/>
          <a:lstStyle/>
          <a:p>
            <a:r>
              <a:rPr lang="en-US" sz="3508" b="1" dirty="0">
                <a:solidFill>
                  <a:schemeClr val="accent1">
                    <a:lumMod val="75000"/>
                  </a:schemeClr>
                </a:solidFill>
              </a:rPr>
              <a:t>Generate PDF Quotes</a:t>
            </a:r>
            <a:endParaRPr lang="en-US" sz="3508" dirty="0"/>
          </a:p>
        </p:txBody>
      </p:sp>
      <p:sp>
        <p:nvSpPr>
          <p:cNvPr id="20" name="Rectangle 19"/>
          <p:cNvSpPr/>
          <p:nvPr/>
        </p:nvSpPr>
        <p:spPr bwMode="gray">
          <a:xfrm>
            <a:off x="2057232" y="3659947"/>
            <a:ext cx="4352224" cy="849999"/>
          </a:xfrm>
          <a:prstGeom prst="rect">
            <a:avLst/>
          </a:prstGeom>
          <a:solidFill>
            <a:schemeClr val="accent5"/>
          </a:solidFill>
          <a:ln w="19050" algn="ctr">
            <a:noFill/>
            <a:miter lim="800000"/>
            <a:headEnd/>
            <a:tailEnd/>
          </a:ln>
        </p:spPr>
        <p:txBody>
          <a:bodyPr wrap="square" lIns="77961" tIns="77961" rIns="77961" bIns="77961" rtlCol="0" anchor="ctr"/>
          <a:lstStyle/>
          <a:p>
            <a:r>
              <a:rPr lang="en-US" sz="1200" dirty="0">
                <a:solidFill>
                  <a:schemeClr val="bg1"/>
                </a:solidFill>
              </a:rPr>
              <a:t>Any important terms and conditions are also in the PDF document. Depending on the products and services being quoted, you sometimes provide additional specification documents for review.</a:t>
            </a:r>
          </a:p>
        </p:txBody>
      </p:sp>
      <p:sp>
        <p:nvSpPr>
          <p:cNvPr id="21" name="Rectangle 20"/>
          <p:cNvSpPr/>
          <p:nvPr/>
        </p:nvSpPr>
        <p:spPr bwMode="gray">
          <a:xfrm>
            <a:off x="2057232" y="5082737"/>
            <a:ext cx="5058008" cy="1058131"/>
          </a:xfrm>
          <a:prstGeom prst="rect">
            <a:avLst/>
          </a:prstGeom>
          <a:solidFill>
            <a:schemeClr val="accent2"/>
          </a:solidFill>
          <a:ln w="19050" algn="ctr">
            <a:noFill/>
            <a:miter lim="800000"/>
            <a:headEnd/>
            <a:tailEnd/>
          </a:ln>
        </p:spPr>
        <p:txBody>
          <a:bodyPr wrap="square" lIns="77961" tIns="77961" rIns="77961" bIns="77961" rtlCol="0" anchor="ctr"/>
          <a:lstStyle/>
          <a:p>
            <a:r>
              <a:rPr lang="en-US" sz="1200" dirty="0">
                <a:solidFill>
                  <a:schemeClr val="bg1"/>
                </a:solidFill>
              </a:rPr>
              <a:t>There is a lot of information to display in this PDF document. What information to include, and when or how to present it, can differ from customer to customer. The PDF document is dynamic and hence salesforce CPQ can dynamically display several different pieces of information about your quote.</a:t>
            </a:r>
          </a:p>
        </p:txBody>
      </p:sp>
      <p:grpSp>
        <p:nvGrpSpPr>
          <p:cNvPr id="22" name="Group 21"/>
          <p:cNvGrpSpPr/>
          <p:nvPr/>
        </p:nvGrpSpPr>
        <p:grpSpPr>
          <a:xfrm>
            <a:off x="7100570" y="4597497"/>
            <a:ext cx="1534011" cy="2045041"/>
            <a:chOff x="6572540" y="4436506"/>
            <a:chExt cx="1620874" cy="1920242"/>
          </a:xfrm>
        </p:grpSpPr>
        <p:sp>
          <p:nvSpPr>
            <p:cNvPr id="39" name="Freeform 38"/>
            <p:cNvSpPr/>
            <p:nvPr/>
          </p:nvSpPr>
          <p:spPr>
            <a:xfrm>
              <a:off x="6585104" y="4436506"/>
              <a:ext cx="1608310" cy="954934"/>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0" name="Freeform 39"/>
            <p:cNvSpPr/>
            <p:nvPr/>
          </p:nvSpPr>
          <p:spPr>
            <a:xfrm>
              <a:off x="6572540" y="4913975"/>
              <a:ext cx="820663" cy="1442773"/>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 name="connsiteX0" fmla="*/ 0 w 955567"/>
                <a:gd name="connsiteY0" fmla="*/ 1126541 h 1679944"/>
                <a:gd name="connsiteX1" fmla="*/ 14631 w 955567"/>
                <a:gd name="connsiteY1" fmla="*/ 0 h 1679944"/>
                <a:gd name="connsiteX2" fmla="*/ 946580 w 955567"/>
                <a:gd name="connsiteY2" fmla="*/ 565273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46580" y="565273"/>
                  </a:lnTo>
                  <a:cubicBezTo>
                    <a:pt x="949075" y="937554"/>
                    <a:pt x="953072" y="1307663"/>
                    <a:pt x="955567" y="1679944"/>
                  </a:cubicBezTo>
                  <a:lnTo>
                    <a:pt x="0" y="1126541"/>
                  </a:lnTo>
                  <a:close/>
                </a:path>
              </a:pathLst>
            </a:custGeom>
            <a:solidFill>
              <a:schemeClr val="accent1">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1" name="Freeform 40"/>
            <p:cNvSpPr/>
            <p:nvPr/>
          </p:nvSpPr>
          <p:spPr>
            <a:xfrm>
              <a:off x="7377019" y="4913973"/>
              <a:ext cx="816395" cy="1441857"/>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 name="connsiteX0" fmla="*/ 0 w 950597"/>
                <a:gd name="connsiteY0" fmla="*/ 552109 h 1675181"/>
                <a:gd name="connsiteX1" fmla="*/ 21567 w 950597"/>
                <a:gd name="connsiteY1" fmla="*/ 1675181 h 1675181"/>
                <a:gd name="connsiteX2" fmla="*/ 943282 w 950597"/>
                <a:gd name="connsiteY2" fmla="*/ 1126541 h 1675181"/>
                <a:gd name="connsiteX3" fmla="*/ 950597 w 950597"/>
                <a:gd name="connsiteY3" fmla="*/ 0 h 1675181"/>
                <a:gd name="connsiteX4" fmla="*/ 0 w 950597"/>
                <a:gd name="connsiteY4" fmla="*/ 552109 h 1675181"/>
                <a:gd name="connsiteX0" fmla="*/ 0 w 950597"/>
                <a:gd name="connsiteY0" fmla="*/ 552109 h 1678878"/>
                <a:gd name="connsiteX1" fmla="*/ 17870 w 950597"/>
                <a:gd name="connsiteY1" fmla="*/ 1678878 h 1678878"/>
                <a:gd name="connsiteX2" fmla="*/ 943282 w 950597"/>
                <a:gd name="connsiteY2" fmla="*/ 1126541 h 1678878"/>
                <a:gd name="connsiteX3" fmla="*/ 950597 w 950597"/>
                <a:gd name="connsiteY3" fmla="*/ 0 h 1678878"/>
                <a:gd name="connsiteX4" fmla="*/ 0 w 950597"/>
                <a:gd name="connsiteY4" fmla="*/ 552109 h 167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7" h="1678878">
                  <a:moveTo>
                    <a:pt x="0" y="552109"/>
                  </a:moveTo>
                  <a:lnTo>
                    <a:pt x="17870" y="1678878"/>
                  </a:lnTo>
                  <a:lnTo>
                    <a:pt x="943282" y="1126541"/>
                  </a:lnTo>
                  <a:cubicBezTo>
                    <a:pt x="945720" y="751027"/>
                    <a:pt x="948159" y="375514"/>
                    <a:pt x="950597" y="0"/>
                  </a:cubicBezTo>
                  <a:lnTo>
                    <a:pt x="0" y="552109"/>
                  </a:lnTo>
                  <a:close/>
                </a:path>
              </a:pathLst>
            </a:custGeom>
            <a:solidFill>
              <a:schemeClr val="accent2"/>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grpSp>
      <p:sp>
        <p:nvSpPr>
          <p:cNvPr id="42" name="Rectangle 41"/>
          <p:cNvSpPr/>
          <p:nvPr/>
        </p:nvSpPr>
        <p:spPr bwMode="gray">
          <a:xfrm>
            <a:off x="2057231" y="2295981"/>
            <a:ext cx="3671969" cy="849998"/>
          </a:xfrm>
          <a:prstGeom prst="rect">
            <a:avLst/>
          </a:prstGeom>
          <a:solidFill>
            <a:schemeClr val="accent3"/>
          </a:solidFill>
          <a:ln w="19050" algn="ctr">
            <a:noFill/>
            <a:miter lim="800000"/>
            <a:headEnd/>
            <a:tailEnd/>
          </a:ln>
        </p:spPr>
        <p:txBody>
          <a:bodyPr wrap="square" lIns="77961" tIns="77961" rIns="77961" bIns="77961" rtlCol="0" anchor="ctr"/>
          <a:lstStyle/>
          <a:p>
            <a:r>
              <a:rPr lang="en-US" sz="1200" dirty="0">
                <a:solidFill>
                  <a:schemeClr val="bg1"/>
                </a:solidFill>
              </a:rPr>
              <a:t>A typical PDF quote contains a list of products and services you’re quoting  and the prices and discounts on those items</a:t>
            </a:r>
          </a:p>
        </p:txBody>
      </p:sp>
      <p:grpSp>
        <p:nvGrpSpPr>
          <p:cNvPr id="43" name="Group 42"/>
          <p:cNvGrpSpPr>
            <a:grpSpLocks noChangeAspect="1"/>
          </p:cNvGrpSpPr>
          <p:nvPr/>
        </p:nvGrpSpPr>
        <p:grpSpPr>
          <a:xfrm>
            <a:off x="5719856" y="1873893"/>
            <a:ext cx="1421433" cy="1683960"/>
            <a:chOff x="3525926" y="2604211"/>
            <a:chExt cx="1887324" cy="2235900"/>
          </a:xfrm>
        </p:grpSpPr>
        <p:sp>
          <p:nvSpPr>
            <p:cNvPr id="44" name="Freeform 43"/>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5" name="Freeform 44"/>
            <p:cNvSpPr/>
            <p:nvPr/>
          </p:nvSpPr>
          <p:spPr>
            <a:xfrm>
              <a:off x="4469588" y="3160166"/>
              <a:ext cx="943662"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46" name="Freeform 45"/>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grpSp>
      <p:sp>
        <p:nvSpPr>
          <p:cNvPr id="47" name="TextBox 46"/>
          <p:cNvSpPr txBox="1"/>
          <p:nvPr/>
        </p:nvSpPr>
        <p:spPr>
          <a:xfrm>
            <a:off x="6108135" y="1909049"/>
            <a:ext cx="605999" cy="603584"/>
          </a:xfrm>
          <a:prstGeom prst="rect">
            <a:avLst/>
          </a:prstGeom>
          <a:noFill/>
        </p:spPr>
        <p:txBody>
          <a:bodyPr wrap="square" lIns="31570" tIns="31570" rIns="31570" bIns="31570" rtlCol="0">
            <a:spAutoFit/>
          </a:bodyPr>
          <a:lstStyle/>
          <a:p>
            <a:pPr algn="ctr"/>
            <a:r>
              <a:rPr lang="en-US" sz="3508" b="1" dirty="0">
                <a:solidFill>
                  <a:schemeClr val="accent3"/>
                </a:solidFill>
              </a:rPr>
              <a:t>1</a:t>
            </a:r>
          </a:p>
        </p:txBody>
      </p:sp>
      <p:sp>
        <p:nvSpPr>
          <p:cNvPr id="55" name="TextBox 54"/>
          <p:cNvSpPr txBox="1"/>
          <p:nvPr/>
        </p:nvSpPr>
        <p:spPr>
          <a:xfrm>
            <a:off x="7456336" y="4789680"/>
            <a:ext cx="605999" cy="603584"/>
          </a:xfrm>
          <a:prstGeom prst="rect">
            <a:avLst/>
          </a:prstGeom>
          <a:noFill/>
        </p:spPr>
        <p:txBody>
          <a:bodyPr wrap="square" lIns="31570" tIns="31570" rIns="31570" bIns="31570" rtlCol="0">
            <a:spAutoFit/>
          </a:bodyPr>
          <a:lstStyle/>
          <a:p>
            <a:pPr algn="ctr"/>
            <a:r>
              <a:rPr lang="en-US" sz="3508" b="1" dirty="0">
                <a:solidFill>
                  <a:schemeClr val="accent2"/>
                </a:solidFill>
              </a:rPr>
              <a:t>3</a:t>
            </a:r>
          </a:p>
        </p:txBody>
      </p:sp>
      <p:grpSp>
        <p:nvGrpSpPr>
          <p:cNvPr id="56" name="Group 55"/>
          <p:cNvGrpSpPr/>
          <p:nvPr/>
        </p:nvGrpSpPr>
        <p:grpSpPr>
          <a:xfrm>
            <a:off x="6384345" y="3235695"/>
            <a:ext cx="1421431" cy="1683960"/>
            <a:chOff x="5774128" y="2814784"/>
            <a:chExt cx="1620875" cy="1920240"/>
          </a:xfrm>
        </p:grpSpPr>
        <p:sp>
          <p:nvSpPr>
            <p:cNvPr id="57" name="Freeform 56"/>
            <p:cNvSpPr/>
            <p:nvPr/>
          </p:nvSpPr>
          <p:spPr>
            <a:xfrm>
              <a:off x="5786693" y="2814784"/>
              <a:ext cx="1608310" cy="954934"/>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5">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58" name="Freeform 57"/>
            <p:cNvSpPr/>
            <p:nvPr/>
          </p:nvSpPr>
          <p:spPr>
            <a:xfrm>
              <a:off x="6578608" y="3292250"/>
              <a:ext cx="816395" cy="1438682"/>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 name="connsiteX0" fmla="*/ 0 w 950597"/>
                <a:gd name="connsiteY0" fmla="*/ 559044 h 1675181"/>
                <a:gd name="connsiteX1" fmla="*/ 21567 w 950597"/>
                <a:gd name="connsiteY1" fmla="*/ 1675181 h 1675181"/>
                <a:gd name="connsiteX2" fmla="*/ 943282 w 950597"/>
                <a:gd name="connsiteY2" fmla="*/ 1126541 h 1675181"/>
                <a:gd name="connsiteX3" fmla="*/ 950597 w 950597"/>
                <a:gd name="connsiteY3" fmla="*/ 0 h 1675181"/>
                <a:gd name="connsiteX4" fmla="*/ 0 w 950597"/>
                <a:gd name="connsiteY4" fmla="*/ 559044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7" h="1675181">
                  <a:moveTo>
                    <a:pt x="0" y="559044"/>
                  </a:moveTo>
                  <a:lnTo>
                    <a:pt x="21567" y="1675181"/>
                  </a:lnTo>
                  <a:lnTo>
                    <a:pt x="943282" y="1126541"/>
                  </a:lnTo>
                  <a:cubicBezTo>
                    <a:pt x="945720" y="751027"/>
                    <a:pt x="948159" y="375514"/>
                    <a:pt x="950597" y="0"/>
                  </a:cubicBezTo>
                  <a:lnTo>
                    <a:pt x="0" y="559044"/>
                  </a:lnTo>
                  <a:close/>
                </a:path>
              </a:pathLst>
            </a:cu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err="1">
                <a:solidFill>
                  <a:schemeClr val="tx2"/>
                </a:solidFill>
              </a:endParaRPr>
            </a:p>
          </p:txBody>
        </p:sp>
        <p:sp>
          <p:nvSpPr>
            <p:cNvPr id="59" name="Freeform 58"/>
            <p:cNvSpPr/>
            <p:nvPr/>
          </p:nvSpPr>
          <p:spPr>
            <a:xfrm>
              <a:off x="5774128" y="3292251"/>
              <a:ext cx="820663" cy="1442773"/>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5">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80189" tIns="80189" rIns="80189" bIns="80189" rtlCol="0" anchor="ctr">
              <a:noAutofit/>
            </a:bodyPr>
            <a:lstStyle/>
            <a:p>
              <a:pPr algn="ctr"/>
              <a:endParaRPr lang="en-US" sz="1228" dirty="0">
                <a:solidFill>
                  <a:schemeClr val="tx2"/>
                </a:solidFill>
              </a:endParaRPr>
            </a:p>
          </p:txBody>
        </p:sp>
      </p:grpSp>
      <p:sp>
        <p:nvSpPr>
          <p:cNvPr id="60" name="TextBox 59"/>
          <p:cNvSpPr txBox="1"/>
          <p:nvPr/>
        </p:nvSpPr>
        <p:spPr>
          <a:xfrm>
            <a:off x="6748739" y="3307470"/>
            <a:ext cx="605999" cy="603584"/>
          </a:xfrm>
          <a:prstGeom prst="rect">
            <a:avLst/>
          </a:prstGeom>
          <a:noFill/>
        </p:spPr>
        <p:txBody>
          <a:bodyPr wrap="square" lIns="31570" tIns="31570" rIns="31570" bIns="31570" rtlCol="0">
            <a:spAutoFit/>
          </a:bodyPr>
          <a:lstStyle/>
          <a:p>
            <a:pPr algn="ctr"/>
            <a:r>
              <a:rPr lang="en-US" sz="3508" b="1" dirty="0">
                <a:solidFill>
                  <a:schemeClr val="accent5"/>
                </a:solidFill>
              </a:rPr>
              <a:t>2</a:t>
            </a:r>
          </a:p>
        </p:txBody>
      </p:sp>
      <p:sp>
        <p:nvSpPr>
          <p:cNvPr id="61" name="Rectangle 60"/>
          <p:cNvSpPr/>
          <p:nvPr/>
        </p:nvSpPr>
        <p:spPr>
          <a:xfrm>
            <a:off x="6339987" y="4092600"/>
            <a:ext cx="840924" cy="108043"/>
          </a:xfrm>
          <a:prstGeom prst="rect">
            <a:avLst/>
          </a:prstGeom>
        </p:spPr>
        <p:txBody>
          <a:bodyPr wrap="square" lIns="0" tIns="0" rIns="0" bIns="0">
            <a:spAutoFit/>
          </a:bodyPr>
          <a:lstStyle/>
          <a:p>
            <a:pPr algn="ctr">
              <a:spcAft>
                <a:spcPts val="526"/>
              </a:spcAft>
            </a:pPr>
            <a:endParaRPr lang="en-US" sz="702" dirty="0"/>
          </a:p>
        </p:txBody>
      </p:sp>
    </p:spTree>
    <p:extLst>
      <p:ext uri="{BB962C8B-B14F-4D97-AF65-F5344CB8AC3E}">
        <p14:creationId xmlns:p14="http://schemas.microsoft.com/office/powerpoint/2010/main" val="294147197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_Print_US.potx [Read-Only]" id="{3CA26396-C85B-44D9-821B-3A6B81053020}" vid="{BE6BBE58-BF28-42D8-9D6E-4CB8DD8E15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68EDB9B1ADBF44B402BB9822407138" ma:contentTypeVersion="4" ma:contentTypeDescription="Create a new document." ma:contentTypeScope="" ma:versionID="f50835b7a0a7b901973c62b15ef1421f">
  <xsd:schema xmlns:xsd="http://www.w3.org/2001/XMLSchema" xmlns:xs="http://www.w3.org/2001/XMLSchema" xmlns:p="http://schemas.microsoft.com/office/2006/metadata/properties" xmlns:ns2="5460bfa9-23b6-45a7-9c7d-aa5e6ede78d1" xmlns:ns3="f92297c7-f34b-4c37-89c9-1cb6bdc826ae" targetNamespace="http://schemas.microsoft.com/office/2006/metadata/properties" ma:root="true" ma:fieldsID="a20c03a5ce3f2c7b2ae00fc61835d23c" ns2:_="" ns3:_="">
    <xsd:import namespace="5460bfa9-23b6-45a7-9c7d-aa5e6ede78d1"/>
    <xsd:import namespace="f92297c7-f34b-4c37-89c9-1cb6bdc826a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60bfa9-23b6-45a7-9c7d-aa5e6ede78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2297c7-f34b-4c37-89c9-1cb6bdc826a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6F4404-7E31-4323-8A8B-F1AE6BB3D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60bfa9-23b6-45a7-9c7d-aa5e6ede78d1"/>
    <ds:schemaRef ds:uri="f92297c7-f34b-4c37-89c9-1cb6bdc826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F84B7C-E09B-4510-BF98-CE477B55794C}">
  <ds:schemaRefs>
    <ds:schemaRef ds:uri="http://schemas.microsoft.com/sharepoint/v3/contenttype/forms"/>
  </ds:schemaRefs>
</ds:datastoreItem>
</file>

<file path=customXml/itemProps3.xml><?xml version="1.0" encoding="utf-8"?>
<ds:datastoreItem xmlns:ds="http://schemas.openxmlformats.org/officeDocument/2006/customXml" ds:itemID="{DB392E55-BDAA-43DB-BF9F-687980780BF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Deloitte_A4_Print_US</Template>
  <TotalTime>2554</TotalTime>
  <Words>797</Words>
  <Application>Microsoft Office PowerPoint</Application>
  <PresentationFormat>Custom</PresentationFormat>
  <Paragraphs>84</Paragraphs>
  <Slides>12</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Verdana</vt:lpstr>
      <vt:lpstr>Wingdings</vt:lpstr>
      <vt:lpstr>Deloitte_US_Onscreen</vt:lpstr>
      <vt:lpstr>think-cell Slide</vt:lpstr>
      <vt:lpstr>Salesforce CPQ Overview</vt:lpstr>
      <vt:lpstr>Objectives</vt:lpstr>
      <vt:lpstr>What is the basic sales process every company follows?? </vt:lpstr>
      <vt:lpstr>Introduction to Salesforce CPQ</vt:lpstr>
      <vt:lpstr>What does CPQ actually do ?</vt:lpstr>
      <vt:lpstr>Quote Management</vt:lpstr>
      <vt:lpstr>Select Products</vt:lpstr>
      <vt:lpstr>Calculate Prices</vt:lpstr>
      <vt:lpstr>Generate PDF Quotes</vt:lpstr>
      <vt:lpstr>Generate Order</vt:lpstr>
      <vt:lpstr>                         </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CPQ Overview</dc:title>
  <dc:creator>Srinivas, Putcha</dc:creator>
  <cp:lastModifiedBy>Goli, Hinduja</cp:lastModifiedBy>
  <cp:revision>29</cp:revision>
  <cp:lastPrinted>2014-06-25T02:16:22Z</cp:lastPrinted>
  <dcterms:created xsi:type="dcterms:W3CDTF">2019-09-16T05:46:10Z</dcterms:created>
  <dcterms:modified xsi:type="dcterms:W3CDTF">2020-05-13T10:32:00Z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0x0101007F68EDB9B1ADBF44B402BB9822407138</vt:lpwstr>
  </property>
</Properties>
</file>