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8DB4-CD70-5CF9-6B98-F387EA4BF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8147-C885-34ED-8D73-FDD1010FF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C8C0-3EB7-FE6B-4173-40A8707B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7767-A082-BA01-0DEE-829E2EFB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A59E-DA4E-02EE-0978-F2EF393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30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470A-38C9-1A69-1DCE-DAE454C0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19744-3E57-83A4-9EE8-521035687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72A7-1F38-1762-9405-1FAC623C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DB95-6E1D-EDE6-D80E-D6B429D5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8B9-083C-C989-A42D-DC0556A8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2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1B86-DEB3-23F0-EBE4-4EB08B4E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F666A-C63A-CC33-CD08-3DD43F93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41E1-A305-71B0-3CA9-2D8CED57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CE2B-2002-4DC0-E57F-3B368B17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8F55-0875-9897-609B-8F454C4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951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A8B2-0045-3D1B-2B1A-0DAE061B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3102-6BD9-DD95-2409-B869E2CE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AD72-6870-D52B-8C82-445CA6B2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B7CB-626B-4C9F-92B8-A8A32669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C72A-056B-0A62-485A-701A4566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50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33B-A622-ACBE-EC17-4BB6DA46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228E-2EF9-95D3-CE0F-BC59C850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DB63-69B9-DD94-DA35-87CA8D3C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C9B1-A204-65FB-6F1F-CF943CA9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8993-BA8C-E5E0-E546-173DB915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23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FB4F-7537-8235-F458-065FB8F3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B540-6C72-5D23-F372-215E36844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921DF-1C53-DCAB-7869-7FC3EAE85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C7593-6091-B800-0E76-FB3A326F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7A0B-47DB-17A4-D511-E22634F5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CAB8D-7E2D-F122-C86F-3C71CEF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6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146B-0CE7-2EBA-4299-10F0588D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31DB-DC48-5BE0-BE70-750A4EA6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A0025-9687-7723-7D25-7E7E59F5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91574-36A4-76C5-8124-FE6D2F496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0D914-B198-E88F-1FBE-BFABED924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E54D9-AFCF-6C16-7C2E-ABB4D06C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7A1C-0854-1D05-CB98-8299393F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14845-75ED-FD3A-1CBA-EA06518A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11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3A63-755D-8E09-D3FA-0EA48CC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630C3-07FD-83C4-C0EA-A16B644D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CF3D-4862-703C-536D-8B8957A6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49446-1B30-BF2D-6D99-D366B823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69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B2D3-2899-D45B-769D-CAC2B7ED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1D08-476E-AC9A-757B-F01CFDF9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73077-4CDE-8AF2-1CF2-C79EBBE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836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E40-125D-7C1E-6EBB-D22C2EAB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F79-1FF0-1521-7102-2D412432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3CF3-A77F-FEEB-DE26-1F877140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DB93-38F4-7709-A91A-FF3E7BD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0438-6C52-0177-350A-5CF5AB35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13494-DD79-F179-1046-BA48E703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4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2EB6-1AD3-1409-98F4-3280F711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2A530-DC2B-4E6E-1FFC-808771049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7433C-4051-D3B0-01CA-7833B578B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D1C7-BFA5-BBDC-B35F-00EB9D4E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898D-F8FA-5132-AB42-9B93583E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451A-2986-5C52-98CB-C58808CA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7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19BB-F9A5-9AFC-E795-C6A4C758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FBA1-1C5D-095C-178C-27A9F609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8BA5-1657-99E3-7815-3E8DD4ACA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280D-566C-4F08-97F4-D302B5052A89}" type="datetimeFigureOut">
              <a:rPr lang="en-DE" smtClean="0"/>
              <a:t>16/01/2024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6CF9-C9D9-2F22-D752-31580D155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C798-AD95-ABF7-A3DC-0559B7CDF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FAD9-AD2F-475C-AA66-8D4B6C30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6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38BA7068-31EA-1BD5-8998-CAA99DADF17A}"/>
              </a:ext>
            </a:extLst>
          </p:cNvPr>
          <p:cNvGrpSpPr/>
          <p:nvPr/>
        </p:nvGrpSpPr>
        <p:grpSpPr>
          <a:xfrm>
            <a:off x="587159" y="1750811"/>
            <a:ext cx="2312712" cy="1519378"/>
            <a:chOff x="587159" y="1750811"/>
            <a:chExt cx="2312712" cy="1519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0C5F2D-F2A3-DB67-D50A-F2C3E0C270D8}"/>
                </a:ext>
              </a:extLst>
            </p:cNvPr>
            <p:cNvGrpSpPr/>
            <p:nvPr/>
          </p:nvGrpSpPr>
          <p:grpSpPr>
            <a:xfrm>
              <a:off x="1238063" y="1750811"/>
              <a:ext cx="360000" cy="1519378"/>
              <a:chOff x="1238063" y="1750811"/>
              <a:chExt cx="360000" cy="151937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3A23FB3-17C3-5BD8-DEAF-9464216E128E}"/>
                  </a:ext>
                </a:extLst>
              </p:cNvPr>
              <p:cNvSpPr/>
              <p:nvPr/>
            </p:nvSpPr>
            <p:spPr>
              <a:xfrm>
                <a:off x="1238063" y="17508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421DB-6866-A0F9-E281-B6CCBD62F113}"/>
                  </a:ext>
                </a:extLst>
              </p:cNvPr>
              <p:cNvSpPr/>
              <p:nvPr/>
            </p:nvSpPr>
            <p:spPr>
              <a:xfrm>
                <a:off x="1238063" y="233050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66EA922-6C6F-CEB2-1016-06AF548FC127}"/>
                  </a:ext>
                </a:extLst>
              </p:cNvPr>
              <p:cNvSpPr/>
              <p:nvPr/>
            </p:nvSpPr>
            <p:spPr>
              <a:xfrm>
                <a:off x="1238063" y="291018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FAB54F-804B-4190-3F5A-5E822434618C}"/>
                </a:ext>
              </a:extLst>
            </p:cNvPr>
            <p:cNvSpPr/>
            <p:nvPr/>
          </p:nvSpPr>
          <p:spPr>
            <a:xfrm>
              <a:off x="1888967" y="2330500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47D2A1-9FFF-136F-C32E-1CB8F179DF9F}"/>
                </a:ext>
              </a:extLst>
            </p:cNvPr>
            <p:cNvGrpSpPr/>
            <p:nvPr/>
          </p:nvGrpSpPr>
          <p:grpSpPr>
            <a:xfrm>
              <a:off x="587159" y="2040656"/>
              <a:ext cx="360000" cy="939689"/>
              <a:chOff x="424788" y="2110811"/>
              <a:chExt cx="360000" cy="93968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8C20CF2-4FDD-F23A-FA82-E312A8731199}"/>
                  </a:ext>
                </a:extLst>
              </p:cNvPr>
              <p:cNvSpPr/>
              <p:nvPr/>
            </p:nvSpPr>
            <p:spPr>
              <a:xfrm>
                <a:off x="424788" y="21108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EE6F7B9-1F90-03CD-FF00-904C4D160660}"/>
                  </a:ext>
                </a:extLst>
              </p:cNvPr>
              <p:cNvSpPr/>
              <p:nvPr/>
            </p:nvSpPr>
            <p:spPr>
              <a:xfrm>
                <a:off x="424788" y="269050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ED4C54-9BA1-9152-6DE7-B7E1DA839EE4}"/>
                </a:ext>
              </a:extLst>
            </p:cNvPr>
            <p:cNvCxnSpPr>
              <a:cxnSpLocks/>
              <a:stCxn id="8" idx="6"/>
              <a:endCxn id="2" idx="2"/>
            </p:cNvCxnSpPr>
            <p:nvPr/>
          </p:nvCxnSpPr>
          <p:spPr>
            <a:xfrm flipV="1">
              <a:off x="947159" y="1930811"/>
              <a:ext cx="290904" cy="28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F0C9E6-A2E6-383F-0A28-E20EADC190F2}"/>
                </a:ext>
              </a:extLst>
            </p:cNvPr>
            <p:cNvCxnSpPr>
              <a:cxnSpLocks/>
              <a:stCxn id="8" idx="6"/>
              <a:endCxn id="3" idx="2"/>
            </p:cNvCxnSpPr>
            <p:nvPr/>
          </p:nvCxnSpPr>
          <p:spPr>
            <a:xfrm>
              <a:off x="947159" y="2220656"/>
              <a:ext cx="290904" cy="289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E9BDD6-48F8-92DC-7873-2D52EA11FC68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947159" y="2220656"/>
              <a:ext cx="290904" cy="869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50BB1F-66DC-5076-5888-F1EFBF6620D9}"/>
                </a:ext>
              </a:extLst>
            </p:cNvPr>
            <p:cNvCxnSpPr>
              <a:cxnSpLocks/>
              <a:stCxn id="9" idx="6"/>
              <a:endCxn id="2" idx="2"/>
            </p:cNvCxnSpPr>
            <p:nvPr/>
          </p:nvCxnSpPr>
          <p:spPr>
            <a:xfrm flipV="1">
              <a:off x="947159" y="1930811"/>
              <a:ext cx="290904" cy="869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BC3C20D-9DA7-7EF1-9913-1414D097B0BB}"/>
                </a:ext>
              </a:extLst>
            </p:cNvPr>
            <p:cNvCxnSpPr>
              <a:cxnSpLocks/>
              <a:stCxn id="3" idx="2"/>
              <a:endCxn id="9" idx="6"/>
            </p:cNvCxnSpPr>
            <p:nvPr/>
          </p:nvCxnSpPr>
          <p:spPr>
            <a:xfrm flipH="1">
              <a:off x="947159" y="2510500"/>
              <a:ext cx="290904" cy="28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85BFFC-75F1-8E74-E5B4-B2B33B0517AE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>
              <a:off x="947159" y="2800345"/>
              <a:ext cx="290904" cy="289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73304A-C930-B2DB-4206-8ED1838C6199}"/>
                </a:ext>
              </a:extLst>
            </p:cNvPr>
            <p:cNvCxnSpPr>
              <a:cxnSpLocks/>
              <a:stCxn id="2" idx="6"/>
              <a:endCxn id="6" idx="2"/>
            </p:cNvCxnSpPr>
            <p:nvPr/>
          </p:nvCxnSpPr>
          <p:spPr>
            <a:xfrm>
              <a:off x="1598063" y="1930811"/>
              <a:ext cx="290904" cy="579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6DFE3E-6818-160B-49EA-F8ECB36E8C68}"/>
                </a:ext>
              </a:extLst>
            </p:cNvPr>
            <p:cNvCxnSpPr>
              <a:cxnSpLocks/>
              <a:stCxn id="6" idx="2"/>
              <a:endCxn id="4" idx="6"/>
            </p:cNvCxnSpPr>
            <p:nvPr/>
          </p:nvCxnSpPr>
          <p:spPr>
            <a:xfrm flipH="1">
              <a:off x="1598063" y="2510500"/>
              <a:ext cx="290904" cy="579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2B861B-8A37-A984-6795-CC6B0D501579}"/>
                </a:ext>
              </a:extLst>
            </p:cNvPr>
            <p:cNvCxnSpPr>
              <a:cxnSpLocks/>
              <a:stCxn id="6" idx="2"/>
              <a:endCxn id="3" idx="6"/>
            </p:cNvCxnSpPr>
            <p:nvPr/>
          </p:nvCxnSpPr>
          <p:spPr>
            <a:xfrm flipH="1">
              <a:off x="1598063" y="2510500"/>
              <a:ext cx="290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465122-0ED9-1C48-51B5-248DA42F41EF}"/>
                </a:ext>
              </a:extLst>
            </p:cNvPr>
            <p:cNvGrpSpPr/>
            <p:nvPr/>
          </p:nvGrpSpPr>
          <p:grpSpPr>
            <a:xfrm>
              <a:off x="2539871" y="2040656"/>
              <a:ext cx="360000" cy="939689"/>
              <a:chOff x="424788" y="2110811"/>
              <a:chExt cx="360000" cy="93968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BFEE7D-4164-5126-1D20-F8F37E224338}"/>
                  </a:ext>
                </a:extLst>
              </p:cNvPr>
              <p:cNvSpPr/>
              <p:nvPr/>
            </p:nvSpPr>
            <p:spPr>
              <a:xfrm>
                <a:off x="424788" y="2110811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7B53388-4AA9-ED63-C964-D8B605F64A0B}"/>
                  </a:ext>
                </a:extLst>
              </p:cNvPr>
              <p:cNvSpPr/>
              <p:nvPr/>
            </p:nvSpPr>
            <p:spPr>
              <a:xfrm>
                <a:off x="424788" y="269050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834E0F3-2194-9BD0-7284-EDB5F3989558}"/>
              </a:ext>
            </a:extLst>
          </p:cNvPr>
          <p:cNvGrpSpPr/>
          <p:nvPr/>
        </p:nvGrpSpPr>
        <p:grpSpPr>
          <a:xfrm>
            <a:off x="3817646" y="1460966"/>
            <a:ext cx="2312712" cy="2099067"/>
            <a:chOff x="3783288" y="1460966"/>
            <a:chExt cx="2312712" cy="209906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F87CFBF-E070-34BB-FBF4-FCAC0420FCD3}"/>
                </a:ext>
              </a:extLst>
            </p:cNvPr>
            <p:cNvGrpSpPr/>
            <p:nvPr/>
          </p:nvGrpSpPr>
          <p:grpSpPr>
            <a:xfrm>
              <a:off x="4434192" y="1750811"/>
              <a:ext cx="360000" cy="1519378"/>
              <a:chOff x="1238063" y="1750811"/>
              <a:chExt cx="360000" cy="151937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3A2545D-0160-EFF4-EA8C-A7999D15F09A}"/>
                  </a:ext>
                </a:extLst>
              </p:cNvPr>
              <p:cNvSpPr/>
              <p:nvPr/>
            </p:nvSpPr>
            <p:spPr>
              <a:xfrm>
                <a:off x="1238063" y="17508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DC9BE3D-7021-63E0-F829-186AC62042B7}"/>
                  </a:ext>
                </a:extLst>
              </p:cNvPr>
              <p:cNvSpPr/>
              <p:nvPr/>
            </p:nvSpPr>
            <p:spPr>
              <a:xfrm>
                <a:off x="1238063" y="233050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820323E-6CDD-18D3-B7AA-AC8BB83E2DDB}"/>
                  </a:ext>
                </a:extLst>
              </p:cNvPr>
              <p:cNvSpPr/>
              <p:nvPr/>
            </p:nvSpPr>
            <p:spPr>
              <a:xfrm>
                <a:off x="1238063" y="291018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0C85D16-05DC-382D-80C4-2DB9C2E7990E}"/>
                </a:ext>
              </a:extLst>
            </p:cNvPr>
            <p:cNvSpPr/>
            <p:nvPr/>
          </p:nvSpPr>
          <p:spPr>
            <a:xfrm>
              <a:off x="5085096" y="2330500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297B096-22E6-E8F2-5A17-DD35609048F5}"/>
                </a:ext>
              </a:extLst>
            </p:cNvPr>
            <p:cNvGrpSpPr/>
            <p:nvPr/>
          </p:nvGrpSpPr>
          <p:grpSpPr>
            <a:xfrm>
              <a:off x="3783288" y="2040656"/>
              <a:ext cx="360000" cy="939689"/>
              <a:chOff x="424788" y="2110811"/>
              <a:chExt cx="360000" cy="93968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B031916-94EE-D528-2190-0D77ADAA4DA8}"/>
                  </a:ext>
                </a:extLst>
              </p:cNvPr>
              <p:cNvSpPr/>
              <p:nvPr/>
            </p:nvSpPr>
            <p:spPr>
              <a:xfrm>
                <a:off x="424788" y="21108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D04E39D-60DF-3A0D-5EA2-86252FD20B45}"/>
                  </a:ext>
                </a:extLst>
              </p:cNvPr>
              <p:cNvSpPr/>
              <p:nvPr/>
            </p:nvSpPr>
            <p:spPr>
              <a:xfrm>
                <a:off x="424788" y="269050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48F8C2E-27D6-E1C7-358E-F47ADEF2C10C}"/>
                </a:ext>
              </a:extLst>
            </p:cNvPr>
            <p:cNvCxnSpPr>
              <a:cxnSpLocks/>
              <a:stCxn id="55" idx="6"/>
              <a:endCxn id="50" idx="2"/>
            </p:cNvCxnSpPr>
            <p:nvPr/>
          </p:nvCxnSpPr>
          <p:spPr>
            <a:xfrm flipV="1">
              <a:off x="4143288" y="1930811"/>
              <a:ext cx="290904" cy="28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685E733-A03E-71BB-DB36-E94B92E9782B}"/>
                </a:ext>
              </a:extLst>
            </p:cNvPr>
            <p:cNvCxnSpPr>
              <a:cxnSpLocks/>
              <a:stCxn id="55" idx="6"/>
              <a:endCxn id="51" idx="2"/>
            </p:cNvCxnSpPr>
            <p:nvPr/>
          </p:nvCxnSpPr>
          <p:spPr>
            <a:xfrm>
              <a:off x="4143288" y="2220656"/>
              <a:ext cx="290904" cy="289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E5ACE9-C027-EEF3-7623-3C0197815CF1}"/>
                </a:ext>
              </a:extLst>
            </p:cNvPr>
            <p:cNvCxnSpPr>
              <a:cxnSpLocks/>
              <a:stCxn id="55" idx="6"/>
              <a:endCxn id="52" idx="2"/>
            </p:cNvCxnSpPr>
            <p:nvPr/>
          </p:nvCxnSpPr>
          <p:spPr>
            <a:xfrm>
              <a:off x="4143288" y="2220656"/>
              <a:ext cx="290904" cy="869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B3A8EB-FE85-A2E4-1A0D-5403A427D69B}"/>
                </a:ext>
              </a:extLst>
            </p:cNvPr>
            <p:cNvCxnSpPr>
              <a:cxnSpLocks/>
              <a:stCxn id="56" idx="6"/>
              <a:endCxn id="50" idx="2"/>
            </p:cNvCxnSpPr>
            <p:nvPr/>
          </p:nvCxnSpPr>
          <p:spPr>
            <a:xfrm flipV="1">
              <a:off x="4143288" y="1930811"/>
              <a:ext cx="290904" cy="869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EAC40F-F4A2-3DE9-E51D-E2457EFCF0C2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>
              <a:off x="4143288" y="2510500"/>
              <a:ext cx="290904" cy="28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F35D9A4-D6ED-BC28-0FF2-A1BF5BABD8F6}"/>
                </a:ext>
              </a:extLst>
            </p:cNvPr>
            <p:cNvCxnSpPr>
              <a:cxnSpLocks/>
              <a:stCxn id="56" idx="6"/>
              <a:endCxn id="52" idx="2"/>
            </p:cNvCxnSpPr>
            <p:nvPr/>
          </p:nvCxnSpPr>
          <p:spPr>
            <a:xfrm>
              <a:off x="4143288" y="2800345"/>
              <a:ext cx="290904" cy="289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5115EA6-D1FC-C38A-DD17-BB764F650422}"/>
                </a:ext>
              </a:extLst>
            </p:cNvPr>
            <p:cNvCxnSpPr>
              <a:cxnSpLocks/>
              <a:stCxn id="50" idx="6"/>
              <a:endCxn id="53" idx="2"/>
            </p:cNvCxnSpPr>
            <p:nvPr/>
          </p:nvCxnSpPr>
          <p:spPr>
            <a:xfrm>
              <a:off x="4794192" y="1930811"/>
              <a:ext cx="290904" cy="579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CA5CC7-EB0F-30E3-BA00-70C1D648A4D9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794192" y="2510500"/>
              <a:ext cx="290904" cy="579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A33030-926F-37FA-213D-9F858C2338C3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4794192" y="2510500"/>
              <a:ext cx="290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E17C670-032A-B0A2-ACA0-452B97957EAE}"/>
                </a:ext>
              </a:extLst>
            </p:cNvPr>
            <p:cNvGrpSpPr/>
            <p:nvPr/>
          </p:nvGrpSpPr>
          <p:grpSpPr>
            <a:xfrm>
              <a:off x="5736000" y="1460966"/>
              <a:ext cx="360000" cy="2099067"/>
              <a:chOff x="5736000" y="881278"/>
              <a:chExt cx="360000" cy="2099067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423102-16BB-7DDD-3189-15F5D46AFF32}"/>
                  </a:ext>
                </a:extLst>
              </p:cNvPr>
              <p:cNvSpPr/>
              <p:nvPr/>
            </p:nvSpPr>
            <p:spPr>
              <a:xfrm>
                <a:off x="5736000" y="2040656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79ADE7-E5E5-314C-F22A-C986F66BCA05}"/>
                  </a:ext>
                </a:extLst>
              </p:cNvPr>
              <p:cNvSpPr/>
              <p:nvPr/>
            </p:nvSpPr>
            <p:spPr>
              <a:xfrm>
                <a:off x="5736000" y="2620345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9049BCC-73B5-36C6-7E25-FEA295AE2FEA}"/>
                  </a:ext>
                </a:extLst>
              </p:cNvPr>
              <p:cNvSpPr/>
              <p:nvPr/>
            </p:nvSpPr>
            <p:spPr>
              <a:xfrm>
                <a:off x="5736000" y="881278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BDA30DC-1D97-1A2A-7B36-3037A34F3FE3}"/>
                  </a:ext>
                </a:extLst>
              </p:cNvPr>
              <p:cNvSpPr/>
              <p:nvPr/>
            </p:nvSpPr>
            <p:spPr>
              <a:xfrm>
                <a:off x="5736000" y="1460967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78F11D-7472-FF82-2244-0995A4C0385B}"/>
              </a:ext>
            </a:extLst>
          </p:cNvPr>
          <p:cNvGrpSpPr/>
          <p:nvPr/>
        </p:nvGrpSpPr>
        <p:grpSpPr>
          <a:xfrm>
            <a:off x="7048132" y="1460966"/>
            <a:ext cx="2312712" cy="2099067"/>
            <a:chOff x="7048132" y="1460966"/>
            <a:chExt cx="2312712" cy="209906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6402B00-3791-C7FD-70A8-BF6D67EEA465}"/>
                </a:ext>
              </a:extLst>
            </p:cNvPr>
            <p:cNvGrpSpPr/>
            <p:nvPr/>
          </p:nvGrpSpPr>
          <p:grpSpPr>
            <a:xfrm>
              <a:off x="7699036" y="1750811"/>
              <a:ext cx="360000" cy="1519378"/>
              <a:chOff x="1238063" y="1750811"/>
              <a:chExt cx="360000" cy="1519378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0B0F5B0-2545-9550-B239-084E950AB967}"/>
                  </a:ext>
                </a:extLst>
              </p:cNvPr>
              <p:cNvSpPr/>
              <p:nvPr/>
            </p:nvSpPr>
            <p:spPr>
              <a:xfrm>
                <a:off x="1238063" y="17508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EADEA78-88CA-6930-6962-0840CAA5F60C}"/>
                  </a:ext>
                </a:extLst>
              </p:cNvPr>
              <p:cNvSpPr/>
              <p:nvPr/>
            </p:nvSpPr>
            <p:spPr>
              <a:xfrm>
                <a:off x="1238063" y="233050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F3C7C7-5072-D961-F773-599C245745F9}"/>
                  </a:ext>
                </a:extLst>
              </p:cNvPr>
              <p:cNvSpPr/>
              <p:nvPr/>
            </p:nvSpPr>
            <p:spPr>
              <a:xfrm>
                <a:off x="1238063" y="291018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24C41E-7AD9-9342-82A6-BC6CD27D53F1}"/>
                </a:ext>
              </a:extLst>
            </p:cNvPr>
            <p:cNvSpPr/>
            <p:nvPr/>
          </p:nvSpPr>
          <p:spPr>
            <a:xfrm>
              <a:off x="8349940" y="2330500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0E4488D-DB65-ADAA-BD3B-EE6E94904FE2}"/>
                </a:ext>
              </a:extLst>
            </p:cNvPr>
            <p:cNvGrpSpPr/>
            <p:nvPr/>
          </p:nvGrpSpPr>
          <p:grpSpPr>
            <a:xfrm>
              <a:off x="7048132" y="2040656"/>
              <a:ext cx="360000" cy="939689"/>
              <a:chOff x="424788" y="2110811"/>
              <a:chExt cx="360000" cy="939689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EEF62C9-B676-A7CF-A80F-79ED9D4FC924}"/>
                  </a:ext>
                </a:extLst>
              </p:cNvPr>
              <p:cNvSpPr/>
              <p:nvPr/>
            </p:nvSpPr>
            <p:spPr>
              <a:xfrm>
                <a:off x="424788" y="21108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6B5A83E-1A2C-01A4-F5ED-A5D20C58CF94}"/>
                  </a:ext>
                </a:extLst>
              </p:cNvPr>
              <p:cNvSpPr/>
              <p:nvPr/>
            </p:nvSpPr>
            <p:spPr>
              <a:xfrm>
                <a:off x="424788" y="269050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3E65B4B-61FE-387B-BF21-D71E69EC29F9}"/>
                </a:ext>
              </a:extLst>
            </p:cNvPr>
            <p:cNvCxnSpPr>
              <a:cxnSpLocks/>
              <a:stCxn id="79" idx="6"/>
              <a:endCxn id="74" idx="2"/>
            </p:cNvCxnSpPr>
            <p:nvPr/>
          </p:nvCxnSpPr>
          <p:spPr>
            <a:xfrm flipV="1">
              <a:off x="7408132" y="1930811"/>
              <a:ext cx="290904" cy="28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69B54B-807B-4013-1382-266147DB9E5B}"/>
                </a:ext>
              </a:extLst>
            </p:cNvPr>
            <p:cNvCxnSpPr>
              <a:cxnSpLocks/>
              <a:stCxn id="79" idx="6"/>
              <a:endCxn id="75" idx="2"/>
            </p:cNvCxnSpPr>
            <p:nvPr/>
          </p:nvCxnSpPr>
          <p:spPr>
            <a:xfrm>
              <a:off x="7408132" y="2220656"/>
              <a:ext cx="290904" cy="289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306573A-C9F9-99CB-008B-ED8B59836882}"/>
                </a:ext>
              </a:extLst>
            </p:cNvPr>
            <p:cNvCxnSpPr>
              <a:cxnSpLocks/>
              <a:stCxn id="79" idx="6"/>
              <a:endCxn id="76" idx="2"/>
            </p:cNvCxnSpPr>
            <p:nvPr/>
          </p:nvCxnSpPr>
          <p:spPr>
            <a:xfrm>
              <a:off x="7408132" y="2220656"/>
              <a:ext cx="290904" cy="869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D620D1-7591-6ACD-7A20-0B0F05130B1E}"/>
                </a:ext>
              </a:extLst>
            </p:cNvPr>
            <p:cNvCxnSpPr>
              <a:cxnSpLocks/>
              <a:stCxn id="80" idx="6"/>
              <a:endCxn id="74" idx="2"/>
            </p:cNvCxnSpPr>
            <p:nvPr/>
          </p:nvCxnSpPr>
          <p:spPr>
            <a:xfrm flipV="1">
              <a:off x="7408132" y="1930811"/>
              <a:ext cx="290904" cy="869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B2D501-2922-D9A3-A6D2-5D1096DC52B6}"/>
                </a:ext>
              </a:extLst>
            </p:cNvPr>
            <p:cNvCxnSpPr>
              <a:cxnSpLocks/>
              <a:stCxn id="75" idx="2"/>
              <a:endCxn id="80" idx="6"/>
            </p:cNvCxnSpPr>
            <p:nvPr/>
          </p:nvCxnSpPr>
          <p:spPr>
            <a:xfrm flipH="1">
              <a:off x="7408132" y="2510500"/>
              <a:ext cx="290904" cy="28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083B2AB-A4BA-EF53-4698-DDED7B298C06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7408132" y="2800345"/>
              <a:ext cx="290904" cy="289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07B442-EA99-EDE4-C485-C74A8922AD06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>
              <a:off x="8059036" y="1930811"/>
              <a:ext cx="290904" cy="579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B9314C4-14E7-75C9-3B3F-F6AD625D562A}"/>
                </a:ext>
              </a:extLst>
            </p:cNvPr>
            <p:cNvCxnSpPr>
              <a:cxnSpLocks/>
              <a:stCxn id="77" idx="2"/>
              <a:endCxn id="76" idx="6"/>
            </p:cNvCxnSpPr>
            <p:nvPr/>
          </p:nvCxnSpPr>
          <p:spPr>
            <a:xfrm flipH="1">
              <a:off x="8059036" y="2510500"/>
              <a:ext cx="290904" cy="579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5DC58F9-4CEB-A1A3-9382-0AED67BBCEDC}"/>
                </a:ext>
              </a:extLst>
            </p:cNvPr>
            <p:cNvCxnSpPr>
              <a:cxnSpLocks/>
              <a:stCxn id="77" idx="2"/>
              <a:endCxn id="75" idx="6"/>
            </p:cNvCxnSpPr>
            <p:nvPr/>
          </p:nvCxnSpPr>
          <p:spPr>
            <a:xfrm flipH="1">
              <a:off x="8059036" y="2510500"/>
              <a:ext cx="290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4D9C711-6795-3088-1FEB-BF837AF8E8AF}"/>
                </a:ext>
              </a:extLst>
            </p:cNvPr>
            <p:cNvGrpSpPr/>
            <p:nvPr/>
          </p:nvGrpSpPr>
          <p:grpSpPr>
            <a:xfrm>
              <a:off x="9000844" y="1460966"/>
              <a:ext cx="360000" cy="2099067"/>
              <a:chOff x="5736000" y="881278"/>
              <a:chExt cx="360000" cy="2099067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153478B-76B4-7321-E873-E4B6B3C75894}"/>
                  </a:ext>
                </a:extLst>
              </p:cNvPr>
              <p:cNvSpPr/>
              <p:nvPr/>
            </p:nvSpPr>
            <p:spPr>
              <a:xfrm>
                <a:off x="5736000" y="2040656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6BB39EA-CEE5-D0EB-5A1D-6DAF539EDB05}"/>
                  </a:ext>
                </a:extLst>
              </p:cNvPr>
              <p:cNvSpPr/>
              <p:nvPr/>
            </p:nvSpPr>
            <p:spPr>
              <a:xfrm>
                <a:off x="5736000" y="2620345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409DE07-ED01-06CE-4A77-AEE95518419B}"/>
                  </a:ext>
                </a:extLst>
              </p:cNvPr>
              <p:cNvSpPr/>
              <p:nvPr/>
            </p:nvSpPr>
            <p:spPr>
              <a:xfrm>
                <a:off x="5736000" y="881278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AA7F1FC-E59E-ABCD-C991-0F67976E55B9}"/>
                  </a:ext>
                </a:extLst>
              </p:cNvPr>
              <p:cNvSpPr/>
              <p:nvPr/>
            </p:nvSpPr>
            <p:spPr>
              <a:xfrm>
                <a:off x="5736000" y="1460967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7DFA71B-6F88-EEFB-773E-B2BCA19700EE}"/>
              </a:ext>
            </a:extLst>
          </p:cNvPr>
          <p:cNvSpPr txBox="1"/>
          <p:nvPr/>
        </p:nvSpPr>
        <p:spPr>
          <a:xfrm>
            <a:off x="722363" y="3848187"/>
            <a:ext cx="205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Classification</a:t>
            </a:r>
            <a:endParaRPr lang="en-DE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0FC0A9-2077-2357-BA43-E69CCA9DF17D}"/>
              </a:ext>
            </a:extLst>
          </p:cNvPr>
          <p:cNvSpPr txBox="1"/>
          <p:nvPr/>
        </p:nvSpPr>
        <p:spPr>
          <a:xfrm>
            <a:off x="3870971" y="3848459"/>
            <a:ext cx="249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Multi-Class Classification</a:t>
            </a:r>
            <a:endParaRPr lang="en-DE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3F8F5F-35A9-7897-1F5E-4788BE33106C}"/>
              </a:ext>
            </a:extLst>
          </p:cNvPr>
          <p:cNvSpPr txBox="1"/>
          <p:nvPr/>
        </p:nvSpPr>
        <p:spPr>
          <a:xfrm>
            <a:off x="7085427" y="3848459"/>
            <a:ext cx="252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Multi-Label Classification</a:t>
            </a:r>
            <a:endParaRPr lang="en-DE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0D06A6-07FA-C94E-B44C-390FC3C3E1F5}"/>
              </a:ext>
            </a:extLst>
          </p:cNvPr>
          <p:cNvCxnSpPr/>
          <p:nvPr/>
        </p:nvCxnSpPr>
        <p:spPr>
          <a:xfrm>
            <a:off x="3429343" y="1426597"/>
            <a:ext cx="0" cy="2387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8B17F8C-6894-3A07-A1C7-92BA7419EC19}"/>
              </a:ext>
            </a:extLst>
          </p:cNvPr>
          <p:cNvCxnSpPr/>
          <p:nvPr/>
        </p:nvCxnSpPr>
        <p:spPr>
          <a:xfrm>
            <a:off x="6615504" y="1422496"/>
            <a:ext cx="0" cy="2387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Hauzenberger</dc:creator>
  <cp:lastModifiedBy>Lukas Hauzenberger</cp:lastModifiedBy>
  <cp:revision>2</cp:revision>
  <dcterms:created xsi:type="dcterms:W3CDTF">2024-01-16T10:41:56Z</dcterms:created>
  <dcterms:modified xsi:type="dcterms:W3CDTF">2024-01-16T10:52:00Z</dcterms:modified>
</cp:coreProperties>
</file>