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8" r:id="rId5"/>
    <p:sldId id="283" r:id="rId6"/>
    <p:sldId id="284" r:id="rId7"/>
    <p:sldId id="285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9" r:id="rId16"/>
    <p:sldId id="270" r:id="rId17"/>
    <p:sldId id="271" r:id="rId18"/>
    <p:sldId id="272" r:id="rId19"/>
    <p:sldId id="273" r:id="rId20"/>
    <p:sldId id="26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493B4F-D5B9-2247-8F5E-92B46832497F}">
          <p14:sldIdLst>
            <p14:sldId id="256"/>
            <p14:sldId id="257"/>
            <p14:sldId id="258"/>
            <p14:sldId id="268"/>
            <p14:sldId id="283"/>
            <p14:sldId id="284"/>
            <p14:sldId id="285"/>
            <p14:sldId id="259"/>
            <p14:sldId id="260"/>
            <p14:sldId id="261"/>
            <p14:sldId id="262"/>
            <p14:sldId id="263"/>
            <p14:sldId id="264"/>
            <p14:sldId id="267"/>
            <p14:sldId id="269"/>
            <p14:sldId id="270"/>
            <p14:sldId id="271"/>
            <p14:sldId id="272"/>
            <p14:sldId id="273"/>
            <p14:sldId id="265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83703E-7CE2-B543-A034-C2316800BC0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A39571-CE9A-EF46-B9A8-EE9A9509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84" y="865632"/>
            <a:ext cx="2742712" cy="5306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9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52" y="573024"/>
            <a:ext cx="2693944" cy="5599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76" y="950976"/>
            <a:ext cx="3035320" cy="5221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7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45" y="694944"/>
            <a:ext cx="3298436" cy="5477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9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49" y="938784"/>
            <a:ext cx="3106138" cy="5233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9" y="428734"/>
            <a:ext cx="9111262" cy="5433403"/>
          </a:xfrm>
        </p:spPr>
      </p:pic>
    </p:spTree>
    <p:extLst>
      <p:ext uri="{BB962C8B-B14F-4D97-AF65-F5344CB8AC3E}">
        <p14:creationId xmlns:p14="http://schemas.microsoft.com/office/powerpoint/2010/main" val="7654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80" y="893379"/>
            <a:ext cx="8120153" cy="52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6" y="651641"/>
            <a:ext cx="9445788" cy="5520559"/>
          </a:xfrm>
        </p:spPr>
      </p:pic>
    </p:spTree>
    <p:extLst>
      <p:ext uri="{BB962C8B-B14F-4D97-AF65-F5344CB8AC3E}">
        <p14:creationId xmlns:p14="http://schemas.microsoft.com/office/powerpoint/2010/main" val="19706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9" y="493677"/>
            <a:ext cx="7889425" cy="5562909"/>
          </a:xfrm>
        </p:spPr>
      </p:pic>
    </p:spTree>
    <p:extLst>
      <p:ext uri="{BB962C8B-B14F-4D97-AF65-F5344CB8AC3E}">
        <p14:creationId xmlns:p14="http://schemas.microsoft.com/office/powerpoint/2010/main" val="3285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59" y="357352"/>
            <a:ext cx="8205971" cy="5814848"/>
          </a:xfrm>
        </p:spPr>
      </p:pic>
    </p:spTree>
    <p:extLst>
      <p:ext uri="{BB962C8B-B14F-4D97-AF65-F5344CB8AC3E}">
        <p14:creationId xmlns:p14="http://schemas.microsoft.com/office/powerpoint/2010/main" val="15097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63688" y="1060196"/>
            <a:ext cx="7421688" cy="44262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04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48146"/>
            <a:ext cx="3436918" cy="5146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8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554182"/>
            <a:ext cx="10058400" cy="561801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84" y="554182"/>
            <a:ext cx="2991843" cy="5153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554182"/>
            <a:ext cx="10058400" cy="56180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560532"/>
            <a:ext cx="3937000" cy="5611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1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554182"/>
            <a:ext cx="10058400" cy="561801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07" y="710623"/>
            <a:ext cx="3818082" cy="5461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5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254919"/>
            <a:ext cx="9956800" cy="4216400"/>
          </a:xfrm>
        </p:spPr>
      </p:pic>
    </p:spTree>
    <p:extLst>
      <p:ext uri="{BB962C8B-B14F-4D97-AF65-F5344CB8AC3E}">
        <p14:creationId xmlns:p14="http://schemas.microsoft.com/office/powerpoint/2010/main" val="3675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5" y="2048669"/>
            <a:ext cx="9639300" cy="2628900"/>
          </a:xfrm>
        </p:spPr>
      </p:pic>
    </p:spTree>
    <p:extLst>
      <p:ext uri="{BB962C8B-B14F-4D97-AF65-F5344CB8AC3E}">
        <p14:creationId xmlns:p14="http://schemas.microsoft.com/office/powerpoint/2010/main" val="261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75" y="1648619"/>
            <a:ext cx="9067800" cy="3429000"/>
          </a:xfrm>
        </p:spPr>
      </p:pic>
    </p:spTree>
    <p:extLst>
      <p:ext uri="{BB962C8B-B14F-4D97-AF65-F5344CB8AC3E}">
        <p14:creationId xmlns:p14="http://schemas.microsoft.com/office/powerpoint/2010/main" val="20656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75" y="588169"/>
            <a:ext cx="8763000" cy="5549900"/>
          </a:xfrm>
        </p:spPr>
      </p:pic>
    </p:spTree>
    <p:extLst>
      <p:ext uri="{BB962C8B-B14F-4D97-AF65-F5344CB8AC3E}">
        <p14:creationId xmlns:p14="http://schemas.microsoft.com/office/powerpoint/2010/main" val="1703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68" y="554038"/>
            <a:ext cx="7132320" cy="5618162"/>
          </a:xfrm>
        </p:spPr>
      </p:pic>
    </p:spTree>
    <p:extLst>
      <p:ext uri="{BB962C8B-B14F-4D97-AF65-F5344CB8AC3E}">
        <p14:creationId xmlns:p14="http://schemas.microsoft.com/office/powerpoint/2010/main" val="2342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79186" y="316484"/>
            <a:ext cx="8020718" cy="50236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5" y="918779"/>
            <a:ext cx="8890000" cy="1536700"/>
          </a:xfrm>
        </p:spPr>
      </p:pic>
      <p:sp>
        <p:nvSpPr>
          <p:cNvPr id="6" name="TextBox 5"/>
          <p:cNvSpPr txBox="1"/>
          <p:nvPr/>
        </p:nvSpPr>
        <p:spPr>
          <a:xfrm>
            <a:off x="1055085" y="21020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Car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5" y="3466224"/>
            <a:ext cx="10216055" cy="2003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2953407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94176" y="694944"/>
            <a:ext cx="3232930" cy="54772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366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../Downloads/Untitled%20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57" y="682752"/>
            <a:ext cx="2206752" cy="550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28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ownloads/Untitled%20Diagram-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464" y="1341120"/>
            <a:ext cx="5822061" cy="3891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39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54" y="353568"/>
            <a:ext cx="3065546" cy="581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1805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48" y="548640"/>
            <a:ext cx="3145048" cy="5623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1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73</TotalTime>
  <Words>5</Words>
  <Application>Microsoft Macintosh PowerPoint</Application>
  <PresentationFormat>Widescreen</PresentationFormat>
  <Paragraphs>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Rockwell</vt:lpstr>
      <vt:lpstr>Rockwell Condensed</vt:lpstr>
      <vt:lpstr>Rockwell Extra Bold</vt:lpstr>
      <vt:lpstr>Wingdings</vt:lpstr>
      <vt:lpstr>Wood Type</vt:lpstr>
      <vt:lpstr>Car rental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OWNER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</dc:title>
  <dc:creator>Microsoft Office User</dc:creator>
  <cp:lastModifiedBy>Microsoft Office User</cp:lastModifiedBy>
  <cp:revision>7</cp:revision>
  <dcterms:created xsi:type="dcterms:W3CDTF">2018-11-12T16:35:08Z</dcterms:created>
  <dcterms:modified xsi:type="dcterms:W3CDTF">2018-11-13T01:02:04Z</dcterms:modified>
</cp:coreProperties>
</file>