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9" r:id="rId13"/>
    <p:sldId id="270" r:id="rId14"/>
    <p:sldId id="271" r:id="rId15"/>
    <p:sldId id="272" r:id="rId16"/>
    <p:sldId id="273" r:id="rId17"/>
    <p:sldId id="265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493B4F-D5B9-2247-8F5E-92B46832497F}">
          <p14:sldIdLst>
            <p14:sldId id="256"/>
            <p14:sldId id="257"/>
            <p14:sldId id="258"/>
            <p14:sldId id="268"/>
            <p14:sldId id="259"/>
            <p14:sldId id="260"/>
            <p14:sldId id="261"/>
            <p14:sldId id="262"/>
            <p14:sldId id="263"/>
            <p14:sldId id="264"/>
            <p14:sldId id="267"/>
            <p14:sldId id="269"/>
            <p14:sldId id="270"/>
            <p14:sldId id="271"/>
            <p14:sldId id="272"/>
            <p14:sldId id="273"/>
            <p14:sldId id="265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0"/>
  </p:normalViewPr>
  <p:slideViewPr>
    <p:cSldViewPr snapToGrid="0" snapToObjects="1">
      <p:cViewPr varScale="1">
        <p:scale>
          <a:sx n="105" d="100"/>
          <a:sy n="105" d="100"/>
        </p:scale>
        <p:origin x="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3703E-7CE2-B543-A034-C2316800BC0D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9A39571-CE9A-EF46-B9A8-EE9A9509B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60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3703E-7CE2-B543-A034-C2316800BC0D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9571-CE9A-EF46-B9A8-EE9A9509B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67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3703E-7CE2-B543-A034-C2316800BC0D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9571-CE9A-EF46-B9A8-EE9A9509B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69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3703E-7CE2-B543-A034-C2316800BC0D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9571-CE9A-EF46-B9A8-EE9A9509B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7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483703E-7CE2-B543-A034-C2316800BC0D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9A39571-CE9A-EF46-B9A8-EE9A9509B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7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3703E-7CE2-B543-A034-C2316800BC0D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9571-CE9A-EF46-B9A8-EE9A9509B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6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3703E-7CE2-B543-A034-C2316800BC0D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9571-CE9A-EF46-B9A8-EE9A9509B23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53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3703E-7CE2-B543-A034-C2316800BC0D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9571-CE9A-EF46-B9A8-EE9A9509B23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6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3703E-7CE2-B543-A034-C2316800BC0D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9571-CE9A-EF46-B9A8-EE9A9509B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91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3703E-7CE2-B543-A034-C2316800BC0D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9571-CE9A-EF46-B9A8-EE9A9509B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95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3703E-7CE2-B543-A034-C2316800BC0D}" type="datetimeFigureOut">
              <a:rPr lang="en-US" smtClean="0"/>
              <a:t>11/12/18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9571-CE9A-EF46-B9A8-EE9A9509B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94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483703E-7CE2-B543-A034-C2316800BC0D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9A39571-CE9A-EF46-B9A8-EE9A9509B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7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Car rental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4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../Desktop/1807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945" y="694944"/>
            <a:ext cx="3298436" cy="54772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090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4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049" y="938784"/>
            <a:ext cx="3106138" cy="52334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02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59" y="428734"/>
            <a:ext cx="9111262" cy="5433403"/>
          </a:xfrm>
        </p:spPr>
      </p:pic>
    </p:spTree>
    <p:extLst>
      <p:ext uri="{BB962C8B-B14F-4D97-AF65-F5344CB8AC3E}">
        <p14:creationId xmlns:p14="http://schemas.microsoft.com/office/powerpoint/2010/main" val="76544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80" y="893379"/>
            <a:ext cx="8120153" cy="527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78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66" y="651641"/>
            <a:ext cx="9445788" cy="5520559"/>
          </a:xfrm>
        </p:spPr>
      </p:pic>
    </p:spTree>
    <p:extLst>
      <p:ext uri="{BB962C8B-B14F-4D97-AF65-F5344CB8AC3E}">
        <p14:creationId xmlns:p14="http://schemas.microsoft.com/office/powerpoint/2010/main" val="197060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269" y="493677"/>
            <a:ext cx="7889425" cy="5562909"/>
          </a:xfrm>
        </p:spPr>
      </p:pic>
    </p:spTree>
    <p:extLst>
      <p:ext uri="{BB962C8B-B14F-4D97-AF65-F5344CB8AC3E}">
        <p14:creationId xmlns:p14="http://schemas.microsoft.com/office/powerpoint/2010/main" val="32854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159" y="357352"/>
            <a:ext cx="8205971" cy="5814848"/>
          </a:xfrm>
        </p:spPr>
      </p:pic>
    </p:spTree>
    <p:extLst>
      <p:ext uri="{BB962C8B-B14F-4D97-AF65-F5344CB8AC3E}">
        <p14:creationId xmlns:p14="http://schemas.microsoft.com/office/powerpoint/2010/main" val="150973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OWNER</a:t>
            </a:r>
            <a:endParaRPr lang="en-US" dirty="0"/>
          </a:p>
        </p:txBody>
      </p:sp>
      <p:pic>
        <p:nvPicPr>
          <p:cNvPr id="4" name="Content Placeholder 3" descr="2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748146"/>
            <a:ext cx="3436918" cy="51469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883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554182"/>
            <a:ext cx="10058400" cy="5618018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284" y="554182"/>
            <a:ext cx="2991843" cy="51538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58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554182"/>
            <a:ext cx="10058400" cy="561801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4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800" y="560532"/>
            <a:ext cx="3937000" cy="56116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312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063688" y="1060196"/>
            <a:ext cx="6412861" cy="40513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8041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554182"/>
            <a:ext cx="10058400" cy="5618018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007" y="710623"/>
            <a:ext cx="3818082" cy="54615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950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5" y="1254919"/>
            <a:ext cx="9956800" cy="4216400"/>
          </a:xfrm>
        </p:spPr>
      </p:pic>
    </p:spTree>
    <p:extLst>
      <p:ext uri="{BB962C8B-B14F-4D97-AF65-F5344CB8AC3E}">
        <p14:creationId xmlns:p14="http://schemas.microsoft.com/office/powerpoint/2010/main" val="36755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525" y="2048669"/>
            <a:ext cx="9639300" cy="2628900"/>
          </a:xfrm>
        </p:spPr>
      </p:pic>
    </p:spTree>
    <p:extLst>
      <p:ext uri="{BB962C8B-B14F-4D97-AF65-F5344CB8AC3E}">
        <p14:creationId xmlns:p14="http://schemas.microsoft.com/office/powerpoint/2010/main" val="26122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275" y="1648619"/>
            <a:ext cx="9067800" cy="3429000"/>
          </a:xfrm>
        </p:spPr>
      </p:pic>
    </p:spTree>
    <p:extLst>
      <p:ext uri="{BB962C8B-B14F-4D97-AF65-F5344CB8AC3E}">
        <p14:creationId xmlns:p14="http://schemas.microsoft.com/office/powerpoint/2010/main" val="206564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675" y="588169"/>
            <a:ext cx="8763000" cy="5549900"/>
          </a:xfrm>
        </p:spPr>
      </p:pic>
    </p:spTree>
    <p:extLst>
      <p:ext uri="{BB962C8B-B14F-4D97-AF65-F5344CB8AC3E}">
        <p14:creationId xmlns:p14="http://schemas.microsoft.com/office/powerpoint/2010/main" val="17037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168" y="554038"/>
            <a:ext cx="7132320" cy="5618162"/>
          </a:xfrm>
        </p:spPr>
      </p:pic>
    </p:spTree>
    <p:extLst>
      <p:ext uri="{BB962C8B-B14F-4D97-AF65-F5344CB8AC3E}">
        <p14:creationId xmlns:p14="http://schemas.microsoft.com/office/powerpoint/2010/main" val="23428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879186" y="316484"/>
            <a:ext cx="6952553" cy="40513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696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85" y="918779"/>
            <a:ext cx="8890000" cy="1536700"/>
          </a:xfrm>
        </p:spPr>
      </p:pic>
      <p:sp>
        <p:nvSpPr>
          <p:cNvPr id="6" name="TextBox 5"/>
          <p:cNvSpPr txBox="1"/>
          <p:nvPr/>
        </p:nvSpPr>
        <p:spPr>
          <a:xfrm>
            <a:off x="1055085" y="210207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Car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85" y="3466224"/>
            <a:ext cx="10216055" cy="200332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4000" y="2953407"/>
            <a:ext cx="829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Order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8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../Desktop/1804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054" y="353568"/>
            <a:ext cx="3065546" cy="58186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98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../Desktop/1805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248" y="548640"/>
            <a:ext cx="3145048" cy="5623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610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../Desktop/1806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584" y="865632"/>
            <a:ext cx="2742712" cy="53065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027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../Desktop/1809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352" y="573024"/>
            <a:ext cx="2693944" cy="55991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266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../Desktop/1808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976" y="950976"/>
            <a:ext cx="3035320" cy="52212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99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33</TotalTime>
  <Words>5</Words>
  <Application>Microsoft Macintosh PowerPoint</Application>
  <PresentationFormat>Widescreen</PresentationFormat>
  <Paragraphs>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Calibri</vt:lpstr>
      <vt:lpstr>Rockwell</vt:lpstr>
      <vt:lpstr>Rockwell Condensed</vt:lpstr>
      <vt:lpstr>Rockwell Extra Bold</vt:lpstr>
      <vt:lpstr>Wingdings</vt:lpstr>
      <vt:lpstr>Wood Type</vt:lpstr>
      <vt:lpstr>Car rental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OWNER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rental</dc:title>
  <dc:creator>Microsoft Office User</dc:creator>
  <cp:lastModifiedBy>Microsoft Office User</cp:lastModifiedBy>
  <cp:revision>4</cp:revision>
  <dcterms:created xsi:type="dcterms:W3CDTF">2018-11-12T16:35:08Z</dcterms:created>
  <dcterms:modified xsi:type="dcterms:W3CDTF">2018-11-12T17:09:02Z</dcterms:modified>
</cp:coreProperties>
</file>