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82" r:id="rId4"/>
    <p:sldId id="283" r:id="rId5"/>
    <p:sldId id="281" r:id="rId6"/>
    <p:sldId id="258" r:id="rId7"/>
    <p:sldId id="259" r:id="rId8"/>
    <p:sldId id="280" r:id="rId9"/>
    <p:sldId id="279" r:id="rId10"/>
    <p:sldId id="264" r:id="rId11"/>
    <p:sldId id="266" r:id="rId12"/>
    <p:sldId id="277" r:id="rId13"/>
    <p:sldId id="268" r:id="rId14"/>
    <p:sldId id="271" r:id="rId15"/>
    <p:sldId id="273" r:id="rId16"/>
    <p:sldId id="274" r:id="rId17"/>
    <p:sldId id="275" r:id="rId18"/>
    <p:sldId id="272"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1D27"/>
    <a:srgbClr val="011128"/>
    <a:srgbClr val="010B22"/>
    <a:srgbClr val="EDEB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BC04C-A520-4EB8-B63F-A937FFC0269F}" v="1437" dt="2023-11-26T06:29:42.943"/>
    <p1510:client id="{09F581F9-49DA-4CE7-AB8F-F966144CC930}" v="2500" dt="2023-11-26T04:22:46.306"/>
    <p1510:client id="{79B89BD2-2726-493E-B328-9DD707A96B99}" v="19" dt="2023-11-28T06:16:15.796"/>
    <p1510:client id="{96B4890B-71E3-4A6E-A848-4E0598C8CEF9}" v="216" dt="2023-11-26T06:47:28.335"/>
    <p1510:client id="{B4DFDC08-259D-432E-978D-0A97490A998A}" v="203" dt="2023-11-25T18:14:09.673"/>
    <p1510:client id="{DE62FB52-68A0-45E8-A1C1-03DAADDD6078}" v="109" dt="2023-11-28T05:35:29.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27a1c8828655e58a" providerId="Windows Live" clId="Web-{96B4890B-71E3-4A6E-A848-4E0598C8CEF9}"/>
    <pc:docChg chg="addSld delSld modSld">
      <pc:chgData name="Guest User" userId="27a1c8828655e58a" providerId="Windows Live" clId="Web-{96B4890B-71E3-4A6E-A848-4E0598C8CEF9}" dt="2023-11-26T06:53:24.052" v="218"/>
      <pc:docMkLst>
        <pc:docMk/>
      </pc:docMkLst>
      <pc:sldChg chg="addSp delSp modSp mod setBg setClrOvrMap">
        <pc:chgData name="Guest User" userId="27a1c8828655e58a" providerId="Windows Live" clId="Web-{96B4890B-71E3-4A6E-A848-4E0598C8CEF9}" dt="2023-11-26T06:53:24.052" v="218"/>
        <pc:sldMkLst>
          <pc:docMk/>
          <pc:sldMk cId="109857222" sldId="256"/>
        </pc:sldMkLst>
        <pc:spChg chg="mod">
          <ac:chgData name="Guest User" userId="27a1c8828655e58a" providerId="Windows Live" clId="Web-{96B4890B-71E3-4A6E-A848-4E0598C8CEF9}" dt="2023-11-26T06:53:24.052" v="218"/>
          <ac:spMkLst>
            <pc:docMk/>
            <pc:sldMk cId="109857222" sldId="256"/>
            <ac:spMk id="2" creationId="{00000000-0000-0000-0000-000000000000}"/>
          </ac:spMkLst>
        </pc:spChg>
        <pc:spChg chg="mod">
          <ac:chgData name="Guest User" userId="27a1c8828655e58a" providerId="Windows Live" clId="Web-{96B4890B-71E3-4A6E-A848-4E0598C8CEF9}" dt="2023-11-26T06:53:24.052" v="218"/>
          <ac:spMkLst>
            <pc:docMk/>
            <pc:sldMk cId="109857222" sldId="256"/>
            <ac:spMk id="3" creationId="{00000000-0000-0000-0000-000000000000}"/>
          </ac:spMkLst>
        </pc:spChg>
        <pc:spChg chg="del">
          <ac:chgData name="Guest User" userId="27a1c8828655e58a" providerId="Windows Live" clId="Web-{96B4890B-71E3-4A6E-A848-4E0598C8CEF9}" dt="2023-11-26T06:53:24.052" v="218"/>
          <ac:spMkLst>
            <pc:docMk/>
            <pc:sldMk cId="109857222" sldId="256"/>
            <ac:spMk id="31" creationId="{6F828D28-8E09-41CC-8229-3070B5467A96}"/>
          </ac:spMkLst>
        </pc:spChg>
        <pc:spChg chg="del">
          <ac:chgData name="Guest User" userId="27a1c8828655e58a" providerId="Windows Live" clId="Web-{96B4890B-71E3-4A6E-A848-4E0598C8CEF9}" dt="2023-11-26T06:53:24.052" v="218"/>
          <ac:spMkLst>
            <pc:docMk/>
            <pc:sldMk cId="109857222" sldId="256"/>
            <ac:spMk id="32" creationId="{D5B012D8-7F27-4758-9AC6-C889B154BD73}"/>
          </ac:spMkLst>
        </pc:spChg>
        <pc:spChg chg="del">
          <ac:chgData name="Guest User" userId="27a1c8828655e58a" providerId="Windows Live" clId="Web-{96B4890B-71E3-4A6E-A848-4E0598C8CEF9}" dt="2023-11-26T06:53:24.052" v="218"/>
          <ac:spMkLst>
            <pc:docMk/>
            <pc:sldMk cId="109857222" sldId="256"/>
            <ac:spMk id="33" creationId="{4063B759-00FC-46D1-9898-8E8625268FAF}"/>
          </ac:spMkLst>
        </pc:spChg>
        <pc:spChg chg="add">
          <ac:chgData name="Guest User" userId="27a1c8828655e58a" providerId="Windows Live" clId="Web-{96B4890B-71E3-4A6E-A848-4E0598C8CEF9}" dt="2023-11-26T06:53:24.052" v="218"/>
          <ac:spMkLst>
            <pc:docMk/>
            <pc:sldMk cId="109857222" sldId="256"/>
            <ac:spMk id="38" creationId="{71B2258F-86CA-4D4D-8270-BC05FCDEBFB3}"/>
          </ac:spMkLst>
        </pc:spChg>
        <pc:picChg chg="mod">
          <ac:chgData name="Guest User" userId="27a1c8828655e58a" providerId="Windows Live" clId="Web-{96B4890B-71E3-4A6E-A848-4E0598C8CEF9}" dt="2023-11-26T06:53:24.052" v="218"/>
          <ac:picMkLst>
            <pc:docMk/>
            <pc:sldMk cId="109857222" sldId="256"/>
            <ac:picMk id="5" creationId="{F0EEF34D-39E4-C363-F69D-DA8B4CED0FFF}"/>
          </ac:picMkLst>
        </pc:picChg>
      </pc:sldChg>
      <pc:sldChg chg="add del">
        <pc:chgData name="Guest User" userId="27a1c8828655e58a" providerId="Windows Live" clId="Web-{96B4890B-71E3-4A6E-A848-4E0598C8CEF9}" dt="2023-11-26T06:44:13.437" v="57"/>
        <pc:sldMkLst>
          <pc:docMk/>
          <pc:sldMk cId="2639706693" sldId="259"/>
        </pc:sldMkLst>
      </pc:sldChg>
      <pc:sldChg chg="addSp delSp modSp">
        <pc:chgData name="Guest User" userId="27a1c8828655e58a" providerId="Windows Live" clId="Web-{96B4890B-71E3-4A6E-A848-4E0598C8CEF9}" dt="2023-11-26T06:43:49.374" v="55" actId="20577"/>
        <pc:sldMkLst>
          <pc:docMk/>
          <pc:sldMk cId="1879046459" sldId="262"/>
        </pc:sldMkLst>
        <pc:spChg chg="mod ord">
          <ac:chgData name="Guest User" userId="27a1c8828655e58a" providerId="Windows Live" clId="Web-{96B4890B-71E3-4A6E-A848-4E0598C8CEF9}" dt="2023-11-26T06:40:51.851" v="27"/>
          <ac:spMkLst>
            <pc:docMk/>
            <pc:sldMk cId="1879046459" sldId="262"/>
            <ac:spMk id="2" creationId="{D472A0DC-8AA0-9D07-CCAB-C06F01116ED3}"/>
          </ac:spMkLst>
        </pc:spChg>
        <pc:spChg chg="del mod">
          <ac:chgData name="Guest User" userId="27a1c8828655e58a" providerId="Windows Live" clId="Web-{96B4890B-71E3-4A6E-A848-4E0598C8CEF9}" dt="2023-11-26T06:38:19.935" v="8"/>
          <ac:spMkLst>
            <pc:docMk/>
            <pc:sldMk cId="1879046459" sldId="262"/>
            <ac:spMk id="3" creationId="{E4E87787-D669-6E69-973E-0DFB7F39CC43}"/>
          </ac:spMkLst>
        </pc:spChg>
        <pc:spChg chg="add del mod">
          <ac:chgData name="Guest User" userId="27a1c8828655e58a" providerId="Windows Live" clId="Web-{96B4890B-71E3-4A6E-A848-4E0598C8CEF9}" dt="2023-11-26T06:37:30.542" v="4"/>
          <ac:spMkLst>
            <pc:docMk/>
            <pc:sldMk cId="1879046459" sldId="262"/>
            <ac:spMk id="5" creationId="{153A5335-DE86-1D37-6D4F-734490389DD1}"/>
          </ac:spMkLst>
        </pc:spChg>
        <pc:spChg chg="add mod">
          <ac:chgData name="Guest User" userId="27a1c8828655e58a" providerId="Windows Live" clId="Web-{96B4890B-71E3-4A6E-A848-4E0598C8CEF9}" dt="2023-11-26T06:43:49.374" v="55" actId="20577"/>
          <ac:spMkLst>
            <pc:docMk/>
            <pc:sldMk cId="1879046459" sldId="262"/>
            <ac:spMk id="10" creationId="{FD042F2C-9621-65EB-431C-759CCE66C37C}"/>
          </ac:spMkLst>
        </pc:spChg>
        <pc:spChg chg="del">
          <ac:chgData name="Guest User" userId="27a1c8828655e58a" providerId="Windows Live" clId="Web-{96B4890B-71E3-4A6E-A848-4E0598C8CEF9}" dt="2023-11-26T06:38:19.935" v="8"/>
          <ac:spMkLst>
            <pc:docMk/>
            <pc:sldMk cId="1879046459" sldId="262"/>
            <ac:spMk id="35" creationId="{1CD81A2A-6ED4-4EF4-A14C-912D31E14800}"/>
          </ac:spMkLst>
        </pc:spChg>
        <pc:spChg chg="del">
          <ac:chgData name="Guest User" userId="27a1c8828655e58a" providerId="Windows Live" clId="Web-{96B4890B-71E3-4A6E-A848-4E0598C8CEF9}" dt="2023-11-26T06:38:19.935" v="8"/>
          <ac:spMkLst>
            <pc:docMk/>
            <pc:sldMk cId="1879046459" sldId="262"/>
            <ac:spMk id="37" creationId="{1661932C-CA15-4E17-B115-FAE7CBEE4789}"/>
          </ac:spMkLst>
        </pc:spChg>
        <pc:spChg chg="del">
          <ac:chgData name="Guest User" userId="27a1c8828655e58a" providerId="Windows Live" clId="Web-{96B4890B-71E3-4A6E-A848-4E0598C8CEF9}" dt="2023-11-26T06:38:19.935" v="8"/>
          <ac:spMkLst>
            <pc:docMk/>
            <pc:sldMk cId="1879046459" sldId="262"/>
            <ac:spMk id="39" creationId="{8590ADD5-9383-4D3D-9047-3DA2593CCB5D}"/>
          </ac:spMkLst>
        </pc:spChg>
        <pc:spChg chg="del">
          <ac:chgData name="Guest User" userId="27a1c8828655e58a" providerId="Windows Live" clId="Web-{96B4890B-71E3-4A6E-A848-4E0598C8CEF9}" dt="2023-11-26T06:38:19.935" v="8"/>
          <ac:spMkLst>
            <pc:docMk/>
            <pc:sldMk cId="1879046459" sldId="262"/>
            <ac:spMk id="41" creationId="{DABE3E45-88CF-45D8-8D40-C773324D93F6}"/>
          </ac:spMkLst>
        </pc:spChg>
        <pc:spChg chg="del">
          <ac:chgData name="Guest User" userId="27a1c8828655e58a" providerId="Windows Live" clId="Web-{96B4890B-71E3-4A6E-A848-4E0598C8CEF9}" dt="2023-11-26T06:38:19.935" v="8"/>
          <ac:spMkLst>
            <pc:docMk/>
            <pc:sldMk cId="1879046459" sldId="262"/>
            <ac:spMk id="45" creationId="{B91ECDA9-56DC-4270-8F33-01C5637B8CEB}"/>
          </ac:spMkLst>
        </pc:spChg>
        <pc:spChg chg="del">
          <ac:chgData name="Guest User" userId="27a1c8828655e58a" providerId="Windows Live" clId="Web-{96B4890B-71E3-4A6E-A848-4E0598C8CEF9}" dt="2023-11-26T06:38:19.935" v="8"/>
          <ac:spMkLst>
            <pc:docMk/>
            <pc:sldMk cId="1879046459" sldId="262"/>
            <ac:spMk id="47" creationId="{75F47824-961D-465D-84F9-EAE11BC6173B}"/>
          </ac:spMkLst>
        </pc:spChg>
        <pc:spChg chg="del">
          <ac:chgData name="Guest User" userId="27a1c8828655e58a" providerId="Windows Live" clId="Web-{96B4890B-71E3-4A6E-A848-4E0598C8CEF9}" dt="2023-11-26T06:38:19.935" v="8"/>
          <ac:spMkLst>
            <pc:docMk/>
            <pc:sldMk cId="1879046459" sldId="262"/>
            <ac:spMk id="49" creationId="{FEC9DA3E-C1D7-472D-B7C0-F71AE41FBA23}"/>
          </ac:spMkLst>
        </pc:spChg>
        <pc:spChg chg="add del">
          <ac:chgData name="Guest User" userId="27a1c8828655e58a" providerId="Windows Live" clId="Web-{96B4890B-71E3-4A6E-A848-4E0598C8CEF9}" dt="2023-11-26T06:38:51.347" v="17"/>
          <ac:spMkLst>
            <pc:docMk/>
            <pc:sldMk cId="1879046459" sldId="262"/>
            <ac:spMk id="54" creationId="{F12E7CC5-C78B-4EBD-9565-3FA00FAA6CF2}"/>
          </ac:spMkLst>
        </pc:spChg>
        <pc:spChg chg="add del">
          <ac:chgData name="Guest User" userId="27a1c8828655e58a" providerId="Windows Live" clId="Web-{96B4890B-71E3-4A6E-A848-4E0598C8CEF9}" dt="2023-11-26T06:38:51.347" v="17"/>
          <ac:spMkLst>
            <pc:docMk/>
            <pc:sldMk cId="1879046459" sldId="262"/>
            <ac:spMk id="56" creationId="{3A4529A5-F675-429F-8044-01372BB13422}"/>
          </ac:spMkLst>
        </pc:spChg>
        <pc:spChg chg="add del">
          <ac:chgData name="Guest User" userId="27a1c8828655e58a" providerId="Windows Live" clId="Web-{96B4890B-71E3-4A6E-A848-4E0598C8CEF9}" dt="2023-11-26T06:38:51.347" v="17"/>
          <ac:spMkLst>
            <pc:docMk/>
            <pc:sldMk cId="1879046459" sldId="262"/>
            <ac:spMk id="58" creationId="{63DAB858-5A0C-4AFF-AAC6-705EDF8DB733}"/>
          </ac:spMkLst>
        </pc:spChg>
        <pc:spChg chg="add del">
          <ac:chgData name="Guest User" userId="27a1c8828655e58a" providerId="Windows Live" clId="Web-{96B4890B-71E3-4A6E-A848-4E0598C8CEF9}" dt="2023-11-26T06:39:27.285" v="25"/>
          <ac:spMkLst>
            <pc:docMk/>
            <pc:sldMk cId="1879046459" sldId="262"/>
            <ac:spMk id="63" creationId="{8930EBA3-4D2E-42E8-B828-834555328D85}"/>
          </ac:spMkLst>
        </pc:spChg>
        <pc:spChg chg="add del">
          <ac:chgData name="Guest User" userId="27a1c8828655e58a" providerId="Windows Live" clId="Web-{96B4890B-71E3-4A6E-A848-4E0598C8CEF9}" dt="2023-11-26T06:39:27.285" v="25"/>
          <ac:spMkLst>
            <pc:docMk/>
            <pc:sldMk cId="1879046459" sldId="262"/>
            <ac:spMk id="65" creationId="{E58B2195-5055-402F-A3E7-53FF0E4980C3}"/>
          </ac:spMkLst>
        </pc:spChg>
        <pc:spChg chg="add del">
          <ac:chgData name="Guest User" userId="27a1c8828655e58a" providerId="Windows Live" clId="Web-{96B4890B-71E3-4A6E-A848-4E0598C8CEF9}" dt="2023-11-26T06:39:27.285" v="25"/>
          <ac:spMkLst>
            <pc:docMk/>
            <pc:sldMk cId="1879046459" sldId="262"/>
            <ac:spMk id="67" creationId="{528AA953-F4F9-4DC5-97C7-491F4AF937DC}"/>
          </ac:spMkLst>
        </pc:spChg>
        <pc:spChg chg="add del">
          <ac:chgData name="Guest User" userId="27a1c8828655e58a" providerId="Windows Live" clId="Web-{96B4890B-71E3-4A6E-A848-4E0598C8CEF9}" dt="2023-11-26T06:40:51.851" v="27"/>
          <ac:spMkLst>
            <pc:docMk/>
            <pc:sldMk cId="1879046459" sldId="262"/>
            <ac:spMk id="72" creationId="{D4771268-CB57-404A-9271-370EB28F6090}"/>
          </ac:spMkLst>
        </pc:spChg>
        <pc:grpChg chg="add">
          <ac:chgData name="Guest User" userId="27a1c8828655e58a" providerId="Windows Live" clId="Web-{96B4890B-71E3-4A6E-A848-4E0598C8CEF9}" dt="2023-11-26T06:40:51.851" v="27"/>
          <ac:grpSpMkLst>
            <pc:docMk/>
            <pc:sldMk cId="1879046459" sldId="262"/>
            <ac:grpSpMk id="77" creationId="{B0F380AC-9202-53E9-8D39-90E7C2AC7550}"/>
          </ac:grpSpMkLst>
        </pc:grpChg>
        <pc:picChg chg="add del mod">
          <ac:chgData name="Guest User" userId="27a1c8828655e58a" providerId="Windows Live" clId="Web-{96B4890B-71E3-4A6E-A848-4E0598C8CEF9}" dt="2023-11-26T06:37:30.542" v="5"/>
          <ac:picMkLst>
            <pc:docMk/>
            <pc:sldMk cId="1879046459" sldId="262"/>
            <ac:picMk id="4" creationId="{AAE31AB6-53F9-820B-1418-F7F0D6FB8AB5}"/>
          </ac:picMkLst>
        </pc:picChg>
        <pc:picChg chg="add mod">
          <ac:chgData name="Guest User" userId="27a1c8828655e58a" providerId="Windows Live" clId="Web-{96B4890B-71E3-4A6E-A848-4E0598C8CEF9}" dt="2023-11-26T06:43:44.436" v="54" actId="1076"/>
          <ac:picMkLst>
            <pc:docMk/>
            <pc:sldMk cId="1879046459" sldId="262"/>
            <ac:picMk id="8" creationId="{82265959-2539-5C39-2F29-EBE744E7C56B}"/>
          </ac:picMkLst>
        </pc:picChg>
        <pc:picChg chg="del mod ord">
          <ac:chgData name="Guest User" userId="27a1c8828655e58a" providerId="Windows Live" clId="Web-{96B4890B-71E3-4A6E-A848-4E0598C8CEF9}" dt="2023-11-26T06:41:01.430" v="28"/>
          <ac:picMkLst>
            <pc:docMk/>
            <pc:sldMk cId="1879046459" sldId="262"/>
            <ac:picMk id="30" creationId="{C7ACBADF-C854-3E91-D90C-C4A17860E942}"/>
          </ac:picMkLst>
        </pc:picChg>
        <pc:cxnChg chg="del">
          <ac:chgData name="Guest User" userId="27a1c8828655e58a" providerId="Windows Live" clId="Web-{96B4890B-71E3-4A6E-A848-4E0598C8CEF9}" dt="2023-11-26T06:38:19.935" v="8"/>
          <ac:cxnSpMkLst>
            <pc:docMk/>
            <pc:sldMk cId="1879046459" sldId="262"/>
            <ac:cxnSpMk id="43" creationId="{49CD1692-827B-4C8D-B4A1-134FD04CF45C}"/>
          </ac:cxnSpMkLst>
        </pc:cxnChg>
      </pc:sldChg>
      <pc:sldChg chg="del">
        <pc:chgData name="Guest User" userId="27a1c8828655e58a" providerId="Windows Live" clId="Web-{96B4890B-71E3-4A6E-A848-4E0598C8CEF9}" dt="2023-11-26T06:44:24.735" v="58"/>
        <pc:sldMkLst>
          <pc:docMk/>
          <pc:sldMk cId="694297622" sldId="263"/>
        </pc:sldMkLst>
      </pc:sldChg>
      <pc:sldChg chg="modSp add replId">
        <pc:chgData name="Guest User" userId="27a1c8828655e58a" providerId="Windows Live" clId="Web-{96B4890B-71E3-4A6E-A848-4E0598C8CEF9}" dt="2023-11-26T06:47:28.335" v="217" actId="20577"/>
        <pc:sldMkLst>
          <pc:docMk/>
          <pc:sldMk cId="2703369437" sldId="280"/>
        </pc:sldMkLst>
        <pc:spChg chg="mod">
          <ac:chgData name="Guest User" userId="27a1c8828655e58a" providerId="Windows Live" clId="Web-{96B4890B-71E3-4A6E-A848-4E0598C8CEF9}" dt="2023-11-26T06:47:28.335" v="217" actId="20577"/>
          <ac:spMkLst>
            <pc:docMk/>
            <pc:sldMk cId="2703369437" sldId="280"/>
            <ac:spMk id="2" creationId="{039D8CA7-2641-E567-A2A3-8573AC56284A}"/>
          </ac:spMkLst>
        </pc:spChg>
        <pc:spChg chg="mod">
          <ac:chgData name="Guest User" userId="27a1c8828655e58a" providerId="Windows Live" clId="Web-{96B4890B-71E3-4A6E-A848-4E0598C8CEF9}" dt="2023-11-26T06:47:25.710" v="216" actId="20577"/>
          <ac:spMkLst>
            <pc:docMk/>
            <pc:sldMk cId="2703369437" sldId="280"/>
            <ac:spMk id="3" creationId="{D5980A5D-61DF-B590-1205-0CEE30FEF08C}"/>
          </ac:spMkLst>
        </pc:spChg>
      </pc:sldChg>
    </pc:docChg>
  </pc:docChgLst>
  <pc:docChgLst>
    <pc:chgData name="Guest User" userId="27a1c8828655e58a" providerId="Windows Live" clId="Web-{017BC04C-A520-4EB8-B63F-A937FFC0269F}"/>
    <pc:docChg chg="addSld delSld modSld">
      <pc:chgData name="Guest User" userId="27a1c8828655e58a" providerId="Windows Live" clId="Web-{017BC04C-A520-4EB8-B63F-A937FFC0269F}" dt="2023-11-26T06:29:42.943" v="1290" actId="20577"/>
      <pc:docMkLst>
        <pc:docMk/>
      </pc:docMkLst>
      <pc:sldChg chg="addSp delSp modSp">
        <pc:chgData name="Guest User" userId="27a1c8828655e58a" providerId="Windows Live" clId="Web-{017BC04C-A520-4EB8-B63F-A937FFC0269F}" dt="2023-11-26T06:06:20.385" v="896" actId="20577"/>
        <pc:sldMkLst>
          <pc:docMk/>
          <pc:sldMk cId="116811881" sldId="258"/>
        </pc:sldMkLst>
        <pc:spChg chg="mod">
          <ac:chgData name="Guest User" userId="27a1c8828655e58a" providerId="Windows Live" clId="Web-{017BC04C-A520-4EB8-B63F-A937FFC0269F}" dt="2023-11-26T06:01:52.004" v="732" actId="1076"/>
          <ac:spMkLst>
            <pc:docMk/>
            <pc:sldMk cId="116811881" sldId="258"/>
            <ac:spMk id="2" creationId="{3B331CEC-2D30-7E10-F4DF-CC41B2841228}"/>
          </ac:spMkLst>
        </pc:spChg>
        <pc:spChg chg="mod">
          <ac:chgData name="Guest User" userId="27a1c8828655e58a" providerId="Windows Live" clId="Web-{017BC04C-A520-4EB8-B63F-A937FFC0269F}" dt="2023-11-26T06:06:20.385" v="896" actId="20577"/>
          <ac:spMkLst>
            <pc:docMk/>
            <pc:sldMk cId="116811881" sldId="258"/>
            <ac:spMk id="3" creationId="{9F5F2C7C-957F-19CA-86BC-A939213A0F25}"/>
          </ac:spMkLst>
        </pc:spChg>
        <pc:spChg chg="del">
          <ac:chgData name="Guest User" userId="27a1c8828655e58a" providerId="Windows Live" clId="Web-{017BC04C-A520-4EB8-B63F-A937FFC0269F}" dt="2023-11-26T05:59:59.095" v="716"/>
          <ac:spMkLst>
            <pc:docMk/>
            <pc:sldMk cId="116811881" sldId="258"/>
            <ac:spMk id="8" creationId="{907EF6B7-1338-4443-8C46-6A318D952DFD}"/>
          </ac:spMkLst>
        </pc:spChg>
        <pc:spChg chg="del">
          <ac:chgData name="Guest User" userId="27a1c8828655e58a" providerId="Windows Live" clId="Web-{017BC04C-A520-4EB8-B63F-A937FFC0269F}" dt="2023-11-26T05:59:59.095" v="716"/>
          <ac:spMkLst>
            <pc:docMk/>
            <pc:sldMk cId="116811881" sldId="258"/>
            <ac:spMk id="10" creationId="{DAAE4CDD-124C-4DCF-9584-B6033B545DD5}"/>
          </ac:spMkLst>
        </pc:spChg>
        <pc:spChg chg="del">
          <ac:chgData name="Guest User" userId="27a1c8828655e58a" providerId="Windows Live" clId="Web-{017BC04C-A520-4EB8-B63F-A937FFC0269F}" dt="2023-11-26T05:59:59.095" v="716"/>
          <ac:spMkLst>
            <pc:docMk/>
            <pc:sldMk cId="116811881" sldId="258"/>
            <ac:spMk id="12" creationId="{081E4A58-353D-44AE-B2FC-2A74E2E400F7}"/>
          </ac:spMkLst>
        </pc:spChg>
        <pc:spChg chg="add">
          <ac:chgData name="Guest User" userId="27a1c8828655e58a" providerId="Windows Live" clId="Web-{017BC04C-A520-4EB8-B63F-A937FFC0269F}" dt="2023-11-26T05:59:59.095" v="716"/>
          <ac:spMkLst>
            <pc:docMk/>
            <pc:sldMk cId="116811881" sldId="258"/>
            <ac:spMk id="18" creationId="{ABE4CC7E-D3D5-4A5F-8D07-29DA1CD3C64A}"/>
          </ac:spMkLst>
        </pc:spChg>
        <pc:spChg chg="add">
          <ac:chgData name="Guest User" userId="27a1c8828655e58a" providerId="Windows Live" clId="Web-{017BC04C-A520-4EB8-B63F-A937FFC0269F}" dt="2023-11-26T05:59:59.095" v="716"/>
          <ac:spMkLst>
            <pc:docMk/>
            <pc:sldMk cId="116811881" sldId="258"/>
            <ac:spMk id="20" creationId="{C63FD33C-F836-4A02-B497-41519F060851}"/>
          </ac:spMkLst>
        </pc:spChg>
        <pc:picChg chg="add mod">
          <ac:chgData name="Guest User" userId="27a1c8828655e58a" providerId="Windows Live" clId="Web-{017BC04C-A520-4EB8-B63F-A937FFC0269F}" dt="2023-11-26T06:03:17.099" v="787" actId="1076"/>
          <ac:picMkLst>
            <pc:docMk/>
            <pc:sldMk cId="116811881" sldId="258"/>
            <ac:picMk id="14" creationId="{91DD2CBA-F46A-8313-7088-7F9FF94DF025}"/>
          </ac:picMkLst>
        </pc:picChg>
      </pc:sldChg>
      <pc:sldChg chg="addSp delSp modSp">
        <pc:chgData name="Guest User" userId="27a1c8828655e58a" providerId="Windows Live" clId="Web-{017BC04C-A520-4EB8-B63F-A937FFC0269F}" dt="2023-11-26T05:59:03.984" v="715" actId="20577"/>
        <pc:sldMkLst>
          <pc:docMk/>
          <pc:sldMk cId="2639706693" sldId="259"/>
        </pc:sldMkLst>
        <pc:spChg chg="mod">
          <ac:chgData name="Guest User" userId="27a1c8828655e58a" providerId="Windows Live" clId="Web-{017BC04C-A520-4EB8-B63F-A937FFC0269F}" dt="2023-11-26T05:59:03.984" v="715" actId="20577"/>
          <ac:spMkLst>
            <pc:docMk/>
            <pc:sldMk cId="2639706693" sldId="259"/>
            <ac:spMk id="2" creationId="{039D8CA7-2641-E567-A2A3-8573AC56284A}"/>
          </ac:spMkLst>
        </pc:spChg>
        <pc:spChg chg="mod">
          <ac:chgData name="Guest User" userId="27a1c8828655e58a" providerId="Windows Live" clId="Web-{017BC04C-A520-4EB8-B63F-A937FFC0269F}" dt="2023-11-26T05:59:00.437" v="714" actId="20577"/>
          <ac:spMkLst>
            <pc:docMk/>
            <pc:sldMk cId="2639706693" sldId="259"/>
            <ac:spMk id="3" creationId="{D5980A5D-61DF-B590-1205-0CEE30FEF08C}"/>
          </ac:spMkLst>
        </pc:spChg>
        <pc:spChg chg="del">
          <ac:chgData name="Guest User" userId="27a1c8828655e58a" providerId="Windows Live" clId="Web-{017BC04C-A520-4EB8-B63F-A937FFC0269F}" dt="2023-11-26T05:53:13.398" v="568"/>
          <ac:spMkLst>
            <pc:docMk/>
            <pc:sldMk cId="2639706693" sldId="259"/>
            <ac:spMk id="8" creationId="{907EF6B7-1338-4443-8C46-6A318D952DFD}"/>
          </ac:spMkLst>
        </pc:spChg>
        <pc:spChg chg="del">
          <ac:chgData name="Guest User" userId="27a1c8828655e58a" providerId="Windows Live" clId="Web-{017BC04C-A520-4EB8-B63F-A937FFC0269F}" dt="2023-11-26T05:53:13.398" v="568"/>
          <ac:spMkLst>
            <pc:docMk/>
            <pc:sldMk cId="2639706693" sldId="259"/>
            <ac:spMk id="10" creationId="{DAAE4CDD-124C-4DCF-9584-B6033B545DD5}"/>
          </ac:spMkLst>
        </pc:spChg>
        <pc:spChg chg="del">
          <ac:chgData name="Guest User" userId="27a1c8828655e58a" providerId="Windows Live" clId="Web-{017BC04C-A520-4EB8-B63F-A937FFC0269F}" dt="2023-11-26T05:53:13.398" v="568"/>
          <ac:spMkLst>
            <pc:docMk/>
            <pc:sldMk cId="2639706693" sldId="259"/>
            <ac:spMk id="12" creationId="{081E4A58-353D-44AE-B2FC-2A74E2E400F7}"/>
          </ac:spMkLst>
        </pc:spChg>
        <pc:spChg chg="add">
          <ac:chgData name="Guest User" userId="27a1c8828655e58a" providerId="Windows Live" clId="Web-{017BC04C-A520-4EB8-B63F-A937FFC0269F}" dt="2023-11-26T05:53:13.398" v="568"/>
          <ac:spMkLst>
            <pc:docMk/>
            <pc:sldMk cId="2639706693" sldId="259"/>
            <ac:spMk id="18" creationId="{ABE4CC7E-D3D5-4A5F-8D07-29DA1CD3C64A}"/>
          </ac:spMkLst>
        </pc:spChg>
        <pc:spChg chg="add">
          <ac:chgData name="Guest User" userId="27a1c8828655e58a" providerId="Windows Live" clId="Web-{017BC04C-A520-4EB8-B63F-A937FFC0269F}" dt="2023-11-26T05:53:13.398" v="568"/>
          <ac:spMkLst>
            <pc:docMk/>
            <pc:sldMk cId="2639706693" sldId="259"/>
            <ac:spMk id="20" creationId="{C63FD33C-F836-4A02-B497-41519F060851}"/>
          </ac:spMkLst>
        </pc:spChg>
        <pc:picChg chg="add">
          <ac:chgData name="Guest User" userId="27a1c8828655e58a" providerId="Windows Live" clId="Web-{017BC04C-A520-4EB8-B63F-A937FFC0269F}" dt="2023-11-26T05:53:13.398" v="568"/>
          <ac:picMkLst>
            <pc:docMk/>
            <pc:sldMk cId="2639706693" sldId="259"/>
            <ac:picMk id="14" creationId="{578E919C-C20A-2959-EDAA-FC3CFCDF46E2}"/>
          </ac:picMkLst>
        </pc:picChg>
      </pc:sldChg>
      <pc:sldChg chg="addSp delSp modSp del">
        <pc:chgData name="Guest User" userId="27a1c8828655e58a" providerId="Windows Live" clId="Web-{017BC04C-A520-4EB8-B63F-A937FFC0269F}" dt="2023-11-26T06:13:57.886" v="923"/>
        <pc:sldMkLst>
          <pc:docMk/>
          <pc:sldMk cId="3785978209" sldId="261"/>
        </pc:sldMkLst>
        <pc:spChg chg="mod">
          <ac:chgData name="Guest User" userId="27a1c8828655e58a" providerId="Windows Live" clId="Web-{017BC04C-A520-4EB8-B63F-A937FFC0269F}" dt="2023-11-26T06:13:51.589" v="922" actId="20577"/>
          <ac:spMkLst>
            <pc:docMk/>
            <pc:sldMk cId="3785978209" sldId="261"/>
            <ac:spMk id="3" creationId="{D987A194-D2DD-3E84-728A-C5BECFE8072C}"/>
          </ac:spMkLst>
        </pc:spChg>
        <pc:picChg chg="add del mod modCrop">
          <ac:chgData name="Guest User" userId="27a1c8828655e58a" providerId="Windows Live" clId="Web-{017BC04C-A520-4EB8-B63F-A937FFC0269F}" dt="2023-11-26T06:10:33.942" v="910"/>
          <ac:picMkLst>
            <pc:docMk/>
            <pc:sldMk cId="3785978209" sldId="261"/>
            <ac:picMk id="4" creationId="{6B2A7F3C-1A19-7798-D35C-6C033168C208}"/>
          </ac:picMkLst>
        </pc:picChg>
      </pc:sldChg>
      <pc:sldChg chg="modSp">
        <pc:chgData name="Guest User" userId="27a1c8828655e58a" providerId="Windows Live" clId="Web-{017BC04C-A520-4EB8-B63F-A937FFC0269F}" dt="2023-11-26T05:51:39.021" v="541" actId="20577"/>
        <pc:sldMkLst>
          <pc:docMk/>
          <pc:sldMk cId="1879046459" sldId="262"/>
        </pc:sldMkLst>
        <pc:spChg chg="mod">
          <ac:chgData name="Guest User" userId="27a1c8828655e58a" providerId="Windows Live" clId="Web-{017BC04C-A520-4EB8-B63F-A937FFC0269F}" dt="2023-11-26T05:51:39.021" v="541" actId="20577"/>
          <ac:spMkLst>
            <pc:docMk/>
            <pc:sldMk cId="1879046459" sldId="262"/>
            <ac:spMk id="3" creationId="{E4E87787-D669-6E69-973E-0DFB7F39CC43}"/>
          </ac:spMkLst>
        </pc:spChg>
      </pc:sldChg>
      <pc:sldChg chg="add del">
        <pc:chgData name="Guest User" userId="27a1c8828655e58a" providerId="Windows Live" clId="Web-{017BC04C-A520-4EB8-B63F-A937FFC0269F}" dt="2023-11-26T06:14:25.715" v="925"/>
        <pc:sldMkLst>
          <pc:docMk/>
          <pc:sldMk cId="694297622" sldId="263"/>
        </pc:sldMkLst>
      </pc:sldChg>
      <pc:sldChg chg="addSp delSp modSp">
        <pc:chgData name="Guest User" userId="27a1c8828655e58a" providerId="Windows Live" clId="Web-{017BC04C-A520-4EB8-B63F-A937FFC0269F}" dt="2023-11-26T04:30:10.539" v="12" actId="20577"/>
        <pc:sldMkLst>
          <pc:docMk/>
          <pc:sldMk cId="133237696" sldId="264"/>
        </pc:sldMkLst>
        <pc:spChg chg="mod">
          <ac:chgData name="Guest User" userId="27a1c8828655e58a" providerId="Windows Live" clId="Web-{017BC04C-A520-4EB8-B63F-A937FFC0269F}" dt="2023-11-26T04:30:10.539" v="12" actId="20577"/>
          <ac:spMkLst>
            <pc:docMk/>
            <pc:sldMk cId="133237696" sldId="264"/>
            <ac:spMk id="3" creationId="{D37B85FC-6F2A-79B9-2DBD-0ECDE3A7B010}"/>
          </ac:spMkLst>
        </pc:spChg>
        <pc:spChg chg="del">
          <ac:chgData name="Guest User" userId="27a1c8828655e58a" providerId="Windows Live" clId="Web-{017BC04C-A520-4EB8-B63F-A937FFC0269F}" dt="2023-11-26T04:28:09.988" v="1"/>
          <ac:spMkLst>
            <pc:docMk/>
            <pc:sldMk cId="133237696" sldId="264"/>
            <ac:spMk id="14" creationId="{96CF2A2B-0745-440C-9224-C5C6A0A4286F}"/>
          </ac:spMkLst>
        </pc:spChg>
        <pc:spChg chg="del">
          <ac:chgData name="Guest User" userId="27a1c8828655e58a" providerId="Windows Live" clId="Web-{017BC04C-A520-4EB8-B63F-A937FFC0269F}" dt="2023-11-26T04:28:09.988" v="1"/>
          <ac:spMkLst>
            <pc:docMk/>
            <pc:sldMk cId="133237696" sldId="264"/>
            <ac:spMk id="16" creationId="{75BE6D6B-84C9-4D2B-97EB-773B7369EF82}"/>
          </ac:spMkLst>
        </pc:spChg>
        <pc:spChg chg="add del">
          <ac:chgData name="Guest User" userId="27a1c8828655e58a" providerId="Windows Live" clId="Web-{017BC04C-A520-4EB8-B63F-A937FFC0269F}" dt="2023-11-26T04:29:24.631" v="5"/>
          <ac:spMkLst>
            <pc:docMk/>
            <pc:sldMk cId="133237696" sldId="264"/>
            <ac:spMk id="21" creationId="{1A9F7B4E-B03D-4F64-BE33-00D074458D45}"/>
          </ac:spMkLst>
        </pc:spChg>
        <pc:spChg chg="add del">
          <ac:chgData name="Guest User" userId="27a1c8828655e58a" providerId="Windows Live" clId="Web-{017BC04C-A520-4EB8-B63F-A937FFC0269F}" dt="2023-11-26T04:29:24.631" v="5"/>
          <ac:spMkLst>
            <pc:docMk/>
            <pc:sldMk cId="133237696" sldId="264"/>
            <ac:spMk id="23" creationId="{7E2BE7F7-CA89-4002-ACCE-A478AEA24F5E}"/>
          </ac:spMkLst>
        </pc:spChg>
        <pc:spChg chg="add del">
          <ac:chgData name="Guest User" userId="27a1c8828655e58a" providerId="Windows Live" clId="Web-{017BC04C-A520-4EB8-B63F-A937FFC0269F}" dt="2023-11-26T04:29:24.615" v="4"/>
          <ac:spMkLst>
            <pc:docMk/>
            <pc:sldMk cId="133237696" sldId="264"/>
            <ac:spMk id="28" creationId="{1A9F7B4E-B03D-4F64-BE33-00D074458D45}"/>
          </ac:spMkLst>
        </pc:spChg>
        <pc:spChg chg="add del">
          <ac:chgData name="Guest User" userId="27a1c8828655e58a" providerId="Windows Live" clId="Web-{017BC04C-A520-4EB8-B63F-A937FFC0269F}" dt="2023-11-26T04:29:24.615" v="4"/>
          <ac:spMkLst>
            <pc:docMk/>
            <pc:sldMk cId="133237696" sldId="264"/>
            <ac:spMk id="30" creationId="{7E2BE7F7-CA89-4002-ACCE-A478AEA24F5E}"/>
          </ac:spMkLst>
        </pc:spChg>
        <pc:spChg chg="add">
          <ac:chgData name="Guest User" userId="27a1c8828655e58a" providerId="Windows Live" clId="Web-{017BC04C-A520-4EB8-B63F-A937FFC0269F}" dt="2023-11-26T04:29:24.631" v="5"/>
          <ac:spMkLst>
            <pc:docMk/>
            <pc:sldMk cId="133237696" sldId="264"/>
            <ac:spMk id="32" creationId="{96CF2A2B-0745-440C-9224-C5C6A0A4286F}"/>
          </ac:spMkLst>
        </pc:spChg>
        <pc:spChg chg="add">
          <ac:chgData name="Guest User" userId="27a1c8828655e58a" providerId="Windows Live" clId="Web-{017BC04C-A520-4EB8-B63F-A937FFC0269F}" dt="2023-11-26T04:29:24.631" v="5"/>
          <ac:spMkLst>
            <pc:docMk/>
            <pc:sldMk cId="133237696" sldId="264"/>
            <ac:spMk id="33" creationId="{75BE6D6B-84C9-4D2B-97EB-773B7369EF82}"/>
          </ac:spMkLst>
        </pc:spChg>
        <pc:picChg chg="mod">
          <ac:chgData name="Guest User" userId="27a1c8828655e58a" providerId="Windows Live" clId="Web-{017BC04C-A520-4EB8-B63F-A937FFC0269F}" dt="2023-11-26T04:29:24.631" v="5"/>
          <ac:picMkLst>
            <pc:docMk/>
            <pc:sldMk cId="133237696" sldId="264"/>
            <ac:picMk id="5" creationId="{96D5322A-61F3-5501-5E3C-DFBF48BFA36E}"/>
          </ac:picMkLst>
        </pc:picChg>
      </pc:sldChg>
      <pc:sldChg chg="addSp delSp modSp del">
        <pc:chgData name="Guest User" userId="27a1c8828655e58a" providerId="Windows Live" clId="Web-{017BC04C-A520-4EB8-B63F-A937FFC0269F}" dt="2023-11-26T06:13:10.853" v="917"/>
        <pc:sldMkLst>
          <pc:docMk/>
          <pc:sldMk cId="2625513935" sldId="265"/>
        </pc:sldMkLst>
        <pc:spChg chg="del">
          <ac:chgData name="Guest User" userId="27a1c8828655e58a" providerId="Windows Live" clId="Web-{017BC04C-A520-4EB8-B63F-A937FFC0269F}" dt="2023-11-26T04:25:52.967" v="0"/>
          <ac:spMkLst>
            <pc:docMk/>
            <pc:sldMk cId="2625513935" sldId="265"/>
            <ac:spMk id="7" creationId="{96CF2A2B-0745-440C-9224-C5C6A0A4286F}"/>
          </ac:spMkLst>
        </pc:spChg>
        <pc:spChg chg="del">
          <ac:chgData name="Guest User" userId="27a1c8828655e58a" providerId="Windows Live" clId="Web-{017BC04C-A520-4EB8-B63F-A937FFC0269F}" dt="2023-11-26T04:25:52.967" v="0"/>
          <ac:spMkLst>
            <pc:docMk/>
            <pc:sldMk cId="2625513935" sldId="265"/>
            <ac:spMk id="9" creationId="{75BE6D6B-84C9-4D2B-97EB-773B7369EF82}"/>
          </ac:spMkLst>
        </pc:spChg>
        <pc:spChg chg="mod">
          <ac:chgData name="Guest User" userId="27a1c8828655e58a" providerId="Windows Live" clId="Web-{017BC04C-A520-4EB8-B63F-A937FFC0269F}" dt="2023-11-26T04:32:17.731" v="16" actId="14100"/>
          <ac:spMkLst>
            <pc:docMk/>
            <pc:sldMk cId="2625513935" sldId="265"/>
            <ac:spMk id="10" creationId="{1FC732D3-FB19-811D-B19C-23F01D078C3B}"/>
          </ac:spMkLst>
        </pc:spChg>
        <pc:spChg chg="mod">
          <ac:chgData name="Guest User" userId="27a1c8828655e58a" providerId="Windows Live" clId="Web-{017BC04C-A520-4EB8-B63F-A937FFC0269F}" dt="2023-11-26T06:13:03.400" v="916" actId="20577"/>
          <ac:spMkLst>
            <pc:docMk/>
            <pc:sldMk cId="2625513935" sldId="265"/>
            <ac:spMk id="12" creationId="{7505412F-8BAE-FC94-0204-3D3A2D561B6C}"/>
          </ac:spMkLst>
        </pc:spChg>
        <pc:spChg chg="add">
          <ac:chgData name="Guest User" userId="27a1c8828655e58a" providerId="Windows Live" clId="Web-{017BC04C-A520-4EB8-B63F-A937FFC0269F}" dt="2023-11-26T04:25:52.967" v="0"/>
          <ac:spMkLst>
            <pc:docMk/>
            <pc:sldMk cId="2625513935" sldId="265"/>
            <ac:spMk id="14" creationId="{96CF2A2B-0745-440C-9224-C5C6A0A4286F}"/>
          </ac:spMkLst>
        </pc:spChg>
        <pc:spChg chg="add">
          <ac:chgData name="Guest User" userId="27a1c8828655e58a" providerId="Windows Live" clId="Web-{017BC04C-A520-4EB8-B63F-A937FFC0269F}" dt="2023-11-26T04:25:52.967" v="0"/>
          <ac:spMkLst>
            <pc:docMk/>
            <pc:sldMk cId="2625513935" sldId="265"/>
            <ac:spMk id="21" creationId="{75BE6D6B-84C9-4D2B-97EB-773B7369EF82}"/>
          </ac:spMkLst>
        </pc:spChg>
        <pc:picChg chg="add del mod modCrop">
          <ac:chgData name="Guest User" userId="27a1c8828655e58a" providerId="Windows Live" clId="Web-{017BC04C-A520-4EB8-B63F-A937FFC0269F}" dt="2023-11-26T06:11:58.585" v="915"/>
          <ac:picMkLst>
            <pc:docMk/>
            <pc:sldMk cId="2625513935" sldId="265"/>
            <ac:picMk id="3" creationId="{9EE7B286-30C4-20EB-FE25-481F26C4C9A6}"/>
          </ac:picMkLst>
        </pc:picChg>
        <pc:picChg chg="del mod">
          <ac:chgData name="Guest User" userId="27a1c8828655e58a" providerId="Windows Live" clId="Web-{017BC04C-A520-4EB8-B63F-A937FFC0269F}" dt="2023-11-26T06:06:50.526" v="897"/>
          <ac:picMkLst>
            <pc:docMk/>
            <pc:sldMk cId="2625513935" sldId="265"/>
            <ac:picMk id="4" creationId="{D9D42A3B-3057-D6C7-7C6E-07C396684185}"/>
          </ac:picMkLst>
        </pc:picChg>
      </pc:sldChg>
      <pc:sldChg chg="addSp modSp new mod setBg">
        <pc:chgData name="Guest User" userId="27a1c8828655e58a" providerId="Windows Live" clId="Web-{017BC04C-A520-4EB8-B63F-A937FFC0269F}" dt="2023-11-26T06:19:27.676" v="988" actId="20577"/>
        <pc:sldMkLst>
          <pc:docMk/>
          <pc:sldMk cId="3888810938" sldId="266"/>
        </pc:sldMkLst>
        <pc:spChg chg="mod">
          <ac:chgData name="Guest User" userId="27a1c8828655e58a" providerId="Windows Live" clId="Web-{017BC04C-A520-4EB8-B63F-A937FFC0269F}" dt="2023-11-26T04:34:40.189" v="33" actId="1076"/>
          <ac:spMkLst>
            <pc:docMk/>
            <pc:sldMk cId="3888810938" sldId="266"/>
            <ac:spMk id="2" creationId="{A476DBFB-09E1-CAD5-4417-C6C7822A7225}"/>
          </ac:spMkLst>
        </pc:spChg>
        <pc:spChg chg="mod">
          <ac:chgData name="Guest User" userId="27a1c8828655e58a" providerId="Windows Live" clId="Web-{017BC04C-A520-4EB8-B63F-A937FFC0269F}" dt="2023-11-26T06:19:27.676" v="988" actId="20577"/>
          <ac:spMkLst>
            <pc:docMk/>
            <pc:sldMk cId="3888810938" sldId="266"/>
            <ac:spMk id="3" creationId="{902D110F-0192-EA34-E2DE-67248A5BBDF0}"/>
          </ac:spMkLst>
        </pc:spChg>
        <pc:spChg chg="add">
          <ac:chgData name="Guest User" userId="27a1c8828655e58a" providerId="Windows Live" clId="Web-{017BC04C-A520-4EB8-B63F-A937FFC0269F}" dt="2023-11-26T04:34:23.110" v="30"/>
          <ac:spMkLst>
            <pc:docMk/>
            <pc:sldMk cId="3888810938" sldId="266"/>
            <ac:spMk id="10" creationId="{96CF2A2B-0745-440C-9224-C5C6A0A4286F}"/>
          </ac:spMkLst>
        </pc:spChg>
        <pc:spChg chg="add">
          <ac:chgData name="Guest User" userId="27a1c8828655e58a" providerId="Windows Live" clId="Web-{017BC04C-A520-4EB8-B63F-A937FFC0269F}" dt="2023-11-26T04:34:23.110" v="30"/>
          <ac:spMkLst>
            <pc:docMk/>
            <pc:sldMk cId="3888810938" sldId="266"/>
            <ac:spMk id="12" creationId="{75BE6D6B-84C9-4D2B-97EB-773B7369EF82}"/>
          </ac:spMkLst>
        </pc:spChg>
        <pc:picChg chg="add mod ord modCrop">
          <ac:chgData name="Guest User" userId="27a1c8828655e58a" providerId="Windows Live" clId="Web-{017BC04C-A520-4EB8-B63F-A937FFC0269F}" dt="2023-11-26T04:34:23.110" v="30"/>
          <ac:picMkLst>
            <pc:docMk/>
            <pc:sldMk cId="3888810938" sldId="266"/>
            <ac:picMk id="5" creationId="{9AA27C58-CB1E-D59F-C524-C72F5A46A042}"/>
          </ac:picMkLst>
        </pc:picChg>
      </pc:sldChg>
      <pc:sldChg chg="addSp modSp new del mod setBg">
        <pc:chgData name="Guest User" userId="27a1c8828655e58a" providerId="Windows Live" clId="Web-{017BC04C-A520-4EB8-B63F-A937FFC0269F}" dt="2023-11-26T06:22:02.899" v="1041"/>
        <pc:sldMkLst>
          <pc:docMk/>
          <pc:sldMk cId="2659949561" sldId="267"/>
        </pc:sldMkLst>
        <pc:spChg chg="mod">
          <ac:chgData name="Guest User" userId="27a1c8828655e58a" providerId="Windows Live" clId="Web-{017BC04C-A520-4EB8-B63F-A937FFC0269F}" dt="2023-11-26T04:37:29.335" v="50" actId="1076"/>
          <ac:spMkLst>
            <pc:docMk/>
            <pc:sldMk cId="2659949561" sldId="267"/>
            <ac:spMk id="2" creationId="{A39262C0-1617-6718-0DE0-B21E45D7857E}"/>
          </ac:spMkLst>
        </pc:spChg>
        <pc:spChg chg="mod">
          <ac:chgData name="Guest User" userId="27a1c8828655e58a" providerId="Windows Live" clId="Web-{017BC04C-A520-4EB8-B63F-A937FFC0269F}" dt="2023-11-26T04:38:19.321" v="56" actId="20577"/>
          <ac:spMkLst>
            <pc:docMk/>
            <pc:sldMk cId="2659949561" sldId="267"/>
            <ac:spMk id="3" creationId="{2BAEF124-BF50-3DA0-1B9F-2979ED93FEDB}"/>
          </ac:spMkLst>
        </pc:spChg>
        <pc:spChg chg="add">
          <ac:chgData name="Guest User" userId="27a1c8828655e58a" providerId="Windows Live" clId="Web-{017BC04C-A520-4EB8-B63F-A937FFC0269F}" dt="2023-11-26T04:37:11.178" v="47"/>
          <ac:spMkLst>
            <pc:docMk/>
            <pc:sldMk cId="2659949561" sldId="267"/>
            <ac:spMk id="10" creationId="{96CF2A2B-0745-440C-9224-C5C6A0A4286F}"/>
          </ac:spMkLst>
        </pc:spChg>
        <pc:spChg chg="add">
          <ac:chgData name="Guest User" userId="27a1c8828655e58a" providerId="Windows Live" clId="Web-{017BC04C-A520-4EB8-B63F-A937FFC0269F}" dt="2023-11-26T04:37:11.178" v="47"/>
          <ac:spMkLst>
            <pc:docMk/>
            <pc:sldMk cId="2659949561" sldId="267"/>
            <ac:spMk id="12" creationId="{75BE6D6B-84C9-4D2B-97EB-773B7369EF82}"/>
          </ac:spMkLst>
        </pc:spChg>
        <pc:picChg chg="add ord">
          <ac:chgData name="Guest User" userId="27a1c8828655e58a" providerId="Windows Live" clId="Web-{017BC04C-A520-4EB8-B63F-A937FFC0269F}" dt="2023-11-26T04:37:11.178" v="47"/>
          <ac:picMkLst>
            <pc:docMk/>
            <pc:sldMk cId="2659949561" sldId="267"/>
            <ac:picMk id="5" creationId="{4039BBCC-F334-FC8C-8220-4E3A71024451}"/>
          </ac:picMkLst>
        </pc:picChg>
      </pc:sldChg>
      <pc:sldChg chg="addSp modSp new mod setBg">
        <pc:chgData name="Guest User" userId="27a1c8828655e58a" providerId="Windows Live" clId="Web-{017BC04C-A520-4EB8-B63F-A937FFC0269F}" dt="2023-11-26T06:27:44.049" v="1234" actId="20577"/>
        <pc:sldMkLst>
          <pc:docMk/>
          <pc:sldMk cId="884222171" sldId="268"/>
        </pc:sldMkLst>
        <pc:spChg chg="mod">
          <ac:chgData name="Guest User" userId="27a1c8828655e58a" providerId="Windows Live" clId="Web-{017BC04C-A520-4EB8-B63F-A937FFC0269F}" dt="2023-11-26T04:41:49.907" v="80" actId="1076"/>
          <ac:spMkLst>
            <pc:docMk/>
            <pc:sldMk cId="884222171" sldId="268"/>
            <ac:spMk id="2" creationId="{FF189A99-503D-DADB-66AD-DF68A5A682F9}"/>
          </ac:spMkLst>
        </pc:spChg>
        <pc:spChg chg="mod">
          <ac:chgData name="Guest User" userId="27a1c8828655e58a" providerId="Windows Live" clId="Web-{017BC04C-A520-4EB8-B63F-A937FFC0269F}" dt="2023-11-26T06:27:44.049" v="1234" actId="20577"/>
          <ac:spMkLst>
            <pc:docMk/>
            <pc:sldMk cId="884222171" sldId="268"/>
            <ac:spMk id="3" creationId="{0F38C7DC-D4E1-AB8B-2D5D-1E3EEA9710D4}"/>
          </ac:spMkLst>
        </pc:spChg>
        <pc:spChg chg="add">
          <ac:chgData name="Guest User" userId="27a1c8828655e58a" providerId="Windows Live" clId="Web-{017BC04C-A520-4EB8-B63F-A937FFC0269F}" dt="2023-11-26T04:38:36.494" v="59"/>
          <ac:spMkLst>
            <pc:docMk/>
            <pc:sldMk cId="884222171" sldId="268"/>
            <ac:spMk id="10" creationId="{96CF2A2B-0745-440C-9224-C5C6A0A4286F}"/>
          </ac:spMkLst>
        </pc:spChg>
        <pc:spChg chg="add">
          <ac:chgData name="Guest User" userId="27a1c8828655e58a" providerId="Windows Live" clId="Web-{017BC04C-A520-4EB8-B63F-A937FFC0269F}" dt="2023-11-26T04:38:36.494" v="59"/>
          <ac:spMkLst>
            <pc:docMk/>
            <pc:sldMk cId="884222171" sldId="268"/>
            <ac:spMk id="12" creationId="{75BE6D6B-84C9-4D2B-97EB-773B7369EF82}"/>
          </ac:spMkLst>
        </pc:spChg>
        <pc:picChg chg="add ord">
          <ac:chgData name="Guest User" userId="27a1c8828655e58a" providerId="Windows Live" clId="Web-{017BC04C-A520-4EB8-B63F-A937FFC0269F}" dt="2023-11-26T04:38:36.494" v="59"/>
          <ac:picMkLst>
            <pc:docMk/>
            <pc:sldMk cId="884222171" sldId="268"/>
            <ac:picMk id="5" creationId="{5F566046-A6A1-D7DC-299C-066BB549161C}"/>
          </ac:picMkLst>
        </pc:picChg>
      </pc:sldChg>
      <pc:sldChg chg="addSp modSp new del mod setBg">
        <pc:chgData name="Guest User" userId="27a1c8828655e58a" providerId="Windows Live" clId="Web-{017BC04C-A520-4EB8-B63F-A937FFC0269F}" dt="2023-11-26T04:43:55.489" v="94"/>
        <pc:sldMkLst>
          <pc:docMk/>
          <pc:sldMk cId="1858848552" sldId="269"/>
        </pc:sldMkLst>
        <pc:spChg chg="mod">
          <ac:chgData name="Guest User" userId="27a1c8828655e58a" providerId="Windows Live" clId="Web-{017BC04C-A520-4EB8-B63F-A937FFC0269F}" dt="2023-11-26T04:42:35.612" v="86" actId="1076"/>
          <ac:spMkLst>
            <pc:docMk/>
            <pc:sldMk cId="1858848552" sldId="269"/>
            <ac:spMk id="2" creationId="{23133B0A-A008-672F-5AA6-22040DF51D28}"/>
          </ac:spMkLst>
        </pc:spChg>
        <pc:spChg chg="mod">
          <ac:chgData name="Guest User" userId="27a1c8828655e58a" providerId="Windows Live" clId="Web-{017BC04C-A520-4EB8-B63F-A937FFC0269F}" dt="2023-11-26T04:43:52.224" v="93" actId="20577"/>
          <ac:spMkLst>
            <pc:docMk/>
            <pc:sldMk cId="1858848552" sldId="269"/>
            <ac:spMk id="3" creationId="{249CFA8C-82E4-1DCA-29C2-C29CCA5859B0}"/>
          </ac:spMkLst>
        </pc:spChg>
        <pc:spChg chg="add">
          <ac:chgData name="Guest User" userId="27a1c8828655e58a" providerId="Windows Live" clId="Web-{017BC04C-A520-4EB8-B63F-A937FFC0269F}" dt="2023-11-26T04:39:17.183" v="62"/>
          <ac:spMkLst>
            <pc:docMk/>
            <pc:sldMk cId="1858848552" sldId="269"/>
            <ac:spMk id="10" creationId="{96CF2A2B-0745-440C-9224-C5C6A0A4286F}"/>
          </ac:spMkLst>
        </pc:spChg>
        <pc:spChg chg="add">
          <ac:chgData name="Guest User" userId="27a1c8828655e58a" providerId="Windows Live" clId="Web-{017BC04C-A520-4EB8-B63F-A937FFC0269F}" dt="2023-11-26T04:39:17.183" v="62"/>
          <ac:spMkLst>
            <pc:docMk/>
            <pc:sldMk cId="1858848552" sldId="269"/>
            <ac:spMk id="12" creationId="{75BE6D6B-84C9-4D2B-97EB-773B7369EF82}"/>
          </ac:spMkLst>
        </pc:spChg>
        <pc:picChg chg="add ord">
          <ac:chgData name="Guest User" userId="27a1c8828655e58a" providerId="Windows Live" clId="Web-{017BC04C-A520-4EB8-B63F-A937FFC0269F}" dt="2023-11-26T04:39:17.183" v="62"/>
          <ac:picMkLst>
            <pc:docMk/>
            <pc:sldMk cId="1858848552" sldId="269"/>
            <ac:picMk id="5" creationId="{75CD4608-A09C-FEC9-217E-153F3F34BAD4}"/>
          </ac:picMkLst>
        </pc:picChg>
      </pc:sldChg>
      <pc:sldChg chg="addSp modSp new del mod setBg">
        <pc:chgData name="Guest User" userId="27a1c8828655e58a" providerId="Windows Live" clId="Web-{017BC04C-A520-4EB8-B63F-A937FFC0269F}" dt="2023-11-26T06:24:22.794" v="1105"/>
        <pc:sldMkLst>
          <pc:docMk/>
          <pc:sldMk cId="2067141281" sldId="270"/>
        </pc:sldMkLst>
        <pc:spChg chg="mod">
          <ac:chgData name="Guest User" userId="27a1c8828655e58a" providerId="Windows Live" clId="Web-{017BC04C-A520-4EB8-B63F-A937FFC0269F}" dt="2023-11-26T04:44:48.554" v="97" actId="1076"/>
          <ac:spMkLst>
            <pc:docMk/>
            <pc:sldMk cId="2067141281" sldId="270"/>
            <ac:spMk id="2" creationId="{EF85ED92-D73B-BD59-B6A2-B2682741C1B3}"/>
          </ac:spMkLst>
        </pc:spChg>
        <pc:spChg chg="mod">
          <ac:chgData name="Guest User" userId="27a1c8828655e58a" providerId="Windows Live" clId="Web-{017BC04C-A520-4EB8-B63F-A937FFC0269F}" dt="2023-11-26T04:45:19.602" v="103" actId="20577"/>
          <ac:spMkLst>
            <pc:docMk/>
            <pc:sldMk cId="2067141281" sldId="270"/>
            <ac:spMk id="3" creationId="{8FD77E10-0098-3F61-C68E-1A319A07AAD6}"/>
          </ac:spMkLst>
        </pc:spChg>
        <pc:spChg chg="add">
          <ac:chgData name="Guest User" userId="27a1c8828655e58a" providerId="Windows Live" clId="Web-{017BC04C-A520-4EB8-B63F-A937FFC0269F}" dt="2023-11-26T04:39:38.308" v="65"/>
          <ac:spMkLst>
            <pc:docMk/>
            <pc:sldMk cId="2067141281" sldId="270"/>
            <ac:spMk id="10" creationId="{96CF2A2B-0745-440C-9224-C5C6A0A4286F}"/>
          </ac:spMkLst>
        </pc:spChg>
        <pc:spChg chg="add">
          <ac:chgData name="Guest User" userId="27a1c8828655e58a" providerId="Windows Live" clId="Web-{017BC04C-A520-4EB8-B63F-A937FFC0269F}" dt="2023-11-26T04:39:38.308" v="65"/>
          <ac:spMkLst>
            <pc:docMk/>
            <pc:sldMk cId="2067141281" sldId="270"/>
            <ac:spMk id="12" creationId="{75BE6D6B-84C9-4D2B-97EB-773B7369EF82}"/>
          </ac:spMkLst>
        </pc:spChg>
        <pc:picChg chg="add ord">
          <ac:chgData name="Guest User" userId="27a1c8828655e58a" providerId="Windows Live" clId="Web-{017BC04C-A520-4EB8-B63F-A937FFC0269F}" dt="2023-11-26T04:39:38.308" v="65"/>
          <ac:picMkLst>
            <pc:docMk/>
            <pc:sldMk cId="2067141281" sldId="270"/>
            <ac:picMk id="5" creationId="{ACE5E89C-66A3-8E1B-1605-9D04B5E985BD}"/>
          </ac:picMkLst>
        </pc:picChg>
      </pc:sldChg>
      <pc:sldChg chg="addSp delSp modSp new mod setBg">
        <pc:chgData name="Guest User" userId="27a1c8828655e58a" providerId="Windows Live" clId="Web-{017BC04C-A520-4EB8-B63F-A937FFC0269F}" dt="2023-11-26T06:25:41.124" v="1144" actId="20577"/>
        <pc:sldMkLst>
          <pc:docMk/>
          <pc:sldMk cId="4290095340" sldId="271"/>
        </pc:sldMkLst>
        <pc:spChg chg="mod">
          <ac:chgData name="Guest User" userId="27a1c8828655e58a" providerId="Windows Live" clId="Web-{017BC04C-A520-4EB8-B63F-A937FFC0269F}" dt="2023-11-26T04:50:18.659" v="116" actId="1076"/>
          <ac:spMkLst>
            <pc:docMk/>
            <pc:sldMk cId="4290095340" sldId="271"/>
            <ac:spMk id="2" creationId="{862754DD-B17B-3460-E1AB-CDB1440D22F8}"/>
          </ac:spMkLst>
        </pc:spChg>
        <pc:spChg chg="mod">
          <ac:chgData name="Guest User" userId="27a1c8828655e58a" providerId="Windows Live" clId="Web-{017BC04C-A520-4EB8-B63F-A937FFC0269F}" dt="2023-11-26T06:25:41.124" v="1144" actId="20577"/>
          <ac:spMkLst>
            <pc:docMk/>
            <pc:sldMk cId="4290095340" sldId="271"/>
            <ac:spMk id="3" creationId="{246C44F5-E7EF-9C68-CBCB-B755A00651EB}"/>
          </ac:spMkLst>
        </pc:spChg>
        <pc:spChg chg="add">
          <ac:chgData name="Guest User" userId="27a1c8828655e58a" providerId="Windows Live" clId="Web-{017BC04C-A520-4EB8-B63F-A937FFC0269F}" dt="2023-11-26T04:45:50.884" v="107"/>
          <ac:spMkLst>
            <pc:docMk/>
            <pc:sldMk cId="4290095340" sldId="271"/>
            <ac:spMk id="10" creationId="{96CF2A2B-0745-440C-9224-C5C6A0A4286F}"/>
          </ac:spMkLst>
        </pc:spChg>
        <pc:spChg chg="add">
          <ac:chgData name="Guest User" userId="27a1c8828655e58a" providerId="Windows Live" clId="Web-{017BC04C-A520-4EB8-B63F-A937FFC0269F}" dt="2023-11-26T04:45:50.884" v="107"/>
          <ac:spMkLst>
            <pc:docMk/>
            <pc:sldMk cId="4290095340" sldId="271"/>
            <ac:spMk id="12" creationId="{75BE6D6B-84C9-4D2B-97EB-773B7369EF82}"/>
          </ac:spMkLst>
        </pc:spChg>
        <pc:picChg chg="add ord">
          <ac:chgData name="Guest User" userId="27a1c8828655e58a" providerId="Windows Live" clId="Web-{017BC04C-A520-4EB8-B63F-A937FFC0269F}" dt="2023-11-26T04:45:50.884" v="107"/>
          <ac:picMkLst>
            <pc:docMk/>
            <pc:sldMk cId="4290095340" sldId="271"/>
            <ac:picMk id="5" creationId="{6C6D13A1-883E-7538-AD62-C2BAADE06644}"/>
          </ac:picMkLst>
        </pc:picChg>
        <pc:picChg chg="add del mod modCrop">
          <ac:chgData name="Guest User" userId="27a1c8828655e58a" providerId="Windows Live" clId="Web-{017BC04C-A520-4EB8-B63F-A937FFC0269F}" dt="2023-11-26T04:45:47.900" v="106"/>
          <ac:picMkLst>
            <pc:docMk/>
            <pc:sldMk cId="4290095340" sldId="271"/>
            <ac:picMk id="6" creationId="{5EB46DB5-DBB2-C2B2-3E5A-932492776877}"/>
          </ac:picMkLst>
        </pc:picChg>
      </pc:sldChg>
      <pc:sldChg chg="addSp delSp modSp add mod replId setBg">
        <pc:chgData name="Guest User" userId="27a1c8828655e58a" providerId="Windows Live" clId="Web-{017BC04C-A520-4EB8-B63F-A937FFC0269F}" dt="2023-11-26T06:29:42.943" v="1290" actId="20577"/>
        <pc:sldMkLst>
          <pc:docMk/>
          <pc:sldMk cId="3197079988" sldId="272"/>
        </pc:sldMkLst>
        <pc:spChg chg="mod">
          <ac:chgData name="Guest User" userId="27a1c8828655e58a" providerId="Windows Live" clId="Web-{017BC04C-A520-4EB8-B63F-A937FFC0269F}" dt="2023-11-26T05:17:11.753" v="163" actId="1076"/>
          <ac:spMkLst>
            <pc:docMk/>
            <pc:sldMk cId="3197079988" sldId="272"/>
            <ac:spMk id="2" creationId="{862754DD-B17B-3460-E1AB-CDB1440D22F8}"/>
          </ac:spMkLst>
        </pc:spChg>
        <pc:spChg chg="mod">
          <ac:chgData name="Guest User" userId="27a1c8828655e58a" providerId="Windows Live" clId="Web-{017BC04C-A520-4EB8-B63F-A937FFC0269F}" dt="2023-11-26T06:29:42.943" v="1290" actId="20577"/>
          <ac:spMkLst>
            <pc:docMk/>
            <pc:sldMk cId="3197079988" sldId="272"/>
            <ac:spMk id="3" creationId="{246C44F5-E7EF-9C68-CBCB-B755A00651EB}"/>
          </ac:spMkLst>
        </pc:spChg>
        <pc:spChg chg="add">
          <ac:chgData name="Guest User" userId="27a1c8828655e58a" providerId="Windows Live" clId="Web-{017BC04C-A520-4EB8-B63F-A937FFC0269F}" dt="2023-11-26T05:05:24.930" v="159"/>
          <ac:spMkLst>
            <pc:docMk/>
            <pc:sldMk cId="3197079988" sldId="272"/>
            <ac:spMk id="10" creationId="{96CF2A2B-0745-440C-9224-C5C6A0A4286F}"/>
          </ac:spMkLst>
        </pc:spChg>
        <pc:spChg chg="add">
          <ac:chgData name="Guest User" userId="27a1c8828655e58a" providerId="Windows Live" clId="Web-{017BC04C-A520-4EB8-B63F-A937FFC0269F}" dt="2023-11-26T05:05:24.930" v="159"/>
          <ac:spMkLst>
            <pc:docMk/>
            <pc:sldMk cId="3197079988" sldId="272"/>
            <ac:spMk id="12" creationId="{75BE6D6B-84C9-4D2B-97EB-773B7369EF82}"/>
          </ac:spMkLst>
        </pc:spChg>
        <pc:picChg chg="ord">
          <ac:chgData name="Guest User" userId="27a1c8828655e58a" providerId="Windows Live" clId="Web-{017BC04C-A520-4EB8-B63F-A937FFC0269F}" dt="2023-11-26T05:05:24.930" v="159"/>
          <ac:picMkLst>
            <pc:docMk/>
            <pc:sldMk cId="3197079988" sldId="272"/>
            <ac:picMk id="5" creationId="{6C6D13A1-883E-7538-AD62-C2BAADE06644}"/>
          </ac:picMkLst>
        </pc:picChg>
        <pc:picChg chg="del">
          <ac:chgData name="Guest User" userId="27a1c8828655e58a" providerId="Windows Live" clId="Web-{017BC04C-A520-4EB8-B63F-A937FFC0269F}" dt="2023-11-26T05:05:19.586" v="158"/>
          <ac:picMkLst>
            <pc:docMk/>
            <pc:sldMk cId="3197079988" sldId="272"/>
            <ac:picMk id="6" creationId="{5EB46DB5-DBB2-C2B2-3E5A-932492776877}"/>
          </ac:picMkLst>
        </pc:picChg>
      </pc:sldChg>
      <pc:sldChg chg="addSp delSp modSp add mod replId setBg">
        <pc:chgData name="Guest User" userId="27a1c8828655e58a" providerId="Windows Live" clId="Web-{017BC04C-A520-4EB8-B63F-A937FFC0269F}" dt="2023-11-26T06:26:47.798" v="1196" actId="20577"/>
        <pc:sldMkLst>
          <pc:docMk/>
          <pc:sldMk cId="2922866437" sldId="273"/>
        </pc:sldMkLst>
        <pc:spChg chg="mod">
          <ac:chgData name="Guest User" userId="27a1c8828655e58a" providerId="Windows Live" clId="Web-{017BC04C-A520-4EB8-B63F-A937FFC0269F}" dt="2023-11-26T04:52:16.960" v="125" actId="1076"/>
          <ac:spMkLst>
            <pc:docMk/>
            <pc:sldMk cId="2922866437" sldId="273"/>
            <ac:spMk id="2" creationId="{862754DD-B17B-3460-E1AB-CDB1440D22F8}"/>
          </ac:spMkLst>
        </pc:spChg>
        <pc:spChg chg="mod">
          <ac:chgData name="Guest User" userId="27a1c8828655e58a" providerId="Windows Live" clId="Web-{017BC04C-A520-4EB8-B63F-A937FFC0269F}" dt="2023-11-26T06:26:47.798" v="1196" actId="20577"/>
          <ac:spMkLst>
            <pc:docMk/>
            <pc:sldMk cId="2922866437" sldId="273"/>
            <ac:spMk id="3" creationId="{246C44F5-E7EF-9C68-CBCB-B755A00651EB}"/>
          </ac:spMkLst>
        </pc:spChg>
        <pc:spChg chg="add">
          <ac:chgData name="Guest User" userId="27a1c8828655e58a" providerId="Windows Live" clId="Web-{017BC04C-A520-4EB8-B63F-A937FFC0269F}" dt="2023-11-26T04:46:04.619" v="109"/>
          <ac:spMkLst>
            <pc:docMk/>
            <pc:sldMk cId="2922866437" sldId="273"/>
            <ac:spMk id="10" creationId="{96CF2A2B-0745-440C-9224-C5C6A0A4286F}"/>
          </ac:spMkLst>
        </pc:spChg>
        <pc:spChg chg="add">
          <ac:chgData name="Guest User" userId="27a1c8828655e58a" providerId="Windows Live" clId="Web-{017BC04C-A520-4EB8-B63F-A937FFC0269F}" dt="2023-11-26T04:46:04.619" v="109"/>
          <ac:spMkLst>
            <pc:docMk/>
            <pc:sldMk cId="2922866437" sldId="273"/>
            <ac:spMk id="12" creationId="{75BE6D6B-84C9-4D2B-97EB-773B7369EF82}"/>
          </ac:spMkLst>
        </pc:spChg>
        <pc:picChg chg="mod ord">
          <ac:chgData name="Guest User" userId="27a1c8828655e58a" providerId="Windows Live" clId="Web-{017BC04C-A520-4EB8-B63F-A937FFC0269F}" dt="2023-11-26T04:52:25.023" v="126" actId="1076"/>
          <ac:picMkLst>
            <pc:docMk/>
            <pc:sldMk cId="2922866437" sldId="273"/>
            <ac:picMk id="5" creationId="{6C6D13A1-883E-7538-AD62-C2BAADE06644}"/>
          </ac:picMkLst>
        </pc:picChg>
        <pc:picChg chg="del">
          <ac:chgData name="Guest User" userId="27a1c8828655e58a" providerId="Windows Live" clId="Web-{017BC04C-A520-4EB8-B63F-A937FFC0269F}" dt="2023-11-26T04:46:01.306" v="108"/>
          <ac:picMkLst>
            <pc:docMk/>
            <pc:sldMk cId="2922866437" sldId="273"/>
            <ac:picMk id="6" creationId="{5EB46DB5-DBB2-C2B2-3E5A-932492776877}"/>
          </ac:picMkLst>
        </pc:picChg>
      </pc:sldChg>
      <pc:sldChg chg="addSp delSp modSp add mod replId setBg">
        <pc:chgData name="Guest User" userId="27a1c8828655e58a" providerId="Windows Live" clId="Web-{017BC04C-A520-4EB8-B63F-A937FFC0269F}" dt="2023-11-26T06:23:55.981" v="1104" actId="20577"/>
        <pc:sldMkLst>
          <pc:docMk/>
          <pc:sldMk cId="1102427741" sldId="274"/>
        </pc:sldMkLst>
        <pc:spChg chg="mod">
          <ac:chgData name="Guest User" userId="27a1c8828655e58a" providerId="Windows Live" clId="Web-{017BC04C-A520-4EB8-B63F-A937FFC0269F}" dt="2023-11-26T04:53:13.212" v="136" actId="1076"/>
          <ac:spMkLst>
            <pc:docMk/>
            <pc:sldMk cId="1102427741" sldId="274"/>
            <ac:spMk id="2" creationId="{862754DD-B17B-3460-E1AB-CDB1440D22F8}"/>
          </ac:spMkLst>
        </pc:spChg>
        <pc:spChg chg="mod">
          <ac:chgData name="Guest User" userId="27a1c8828655e58a" providerId="Windows Live" clId="Web-{017BC04C-A520-4EB8-B63F-A937FFC0269F}" dt="2023-11-26T06:23:55.981" v="1104" actId="20577"/>
          <ac:spMkLst>
            <pc:docMk/>
            <pc:sldMk cId="1102427741" sldId="274"/>
            <ac:spMk id="3" creationId="{246C44F5-E7EF-9C68-CBCB-B755A00651EB}"/>
          </ac:spMkLst>
        </pc:spChg>
        <pc:spChg chg="add">
          <ac:chgData name="Guest User" userId="27a1c8828655e58a" providerId="Windows Live" clId="Web-{017BC04C-A520-4EB8-B63F-A937FFC0269F}" dt="2023-11-26T04:46:11.854" v="111"/>
          <ac:spMkLst>
            <pc:docMk/>
            <pc:sldMk cId="1102427741" sldId="274"/>
            <ac:spMk id="10" creationId="{96CF2A2B-0745-440C-9224-C5C6A0A4286F}"/>
          </ac:spMkLst>
        </pc:spChg>
        <pc:spChg chg="add">
          <ac:chgData name="Guest User" userId="27a1c8828655e58a" providerId="Windows Live" clId="Web-{017BC04C-A520-4EB8-B63F-A937FFC0269F}" dt="2023-11-26T04:46:11.854" v="111"/>
          <ac:spMkLst>
            <pc:docMk/>
            <pc:sldMk cId="1102427741" sldId="274"/>
            <ac:spMk id="12" creationId="{75BE6D6B-84C9-4D2B-97EB-773B7369EF82}"/>
          </ac:spMkLst>
        </pc:spChg>
        <pc:picChg chg="ord">
          <ac:chgData name="Guest User" userId="27a1c8828655e58a" providerId="Windows Live" clId="Web-{017BC04C-A520-4EB8-B63F-A937FFC0269F}" dt="2023-11-26T04:46:11.854" v="111"/>
          <ac:picMkLst>
            <pc:docMk/>
            <pc:sldMk cId="1102427741" sldId="274"/>
            <ac:picMk id="5" creationId="{6C6D13A1-883E-7538-AD62-C2BAADE06644}"/>
          </ac:picMkLst>
        </pc:picChg>
        <pc:picChg chg="del">
          <ac:chgData name="Guest User" userId="27a1c8828655e58a" providerId="Windows Live" clId="Web-{017BC04C-A520-4EB8-B63F-A937FFC0269F}" dt="2023-11-26T04:46:08.557" v="110"/>
          <ac:picMkLst>
            <pc:docMk/>
            <pc:sldMk cId="1102427741" sldId="274"/>
            <ac:picMk id="6" creationId="{5EB46DB5-DBB2-C2B2-3E5A-932492776877}"/>
          </ac:picMkLst>
        </pc:picChg>
      </pc:sldChg>
      <pc:sldChg chg="addSp delSp modSp add mod replId setBg">
        <pc:chgData name="Guest User" userId="27a1c8828655e58a" providerId="Windows Live" clId="Web-{017BC04C-A520-4EB8-B63F-A937FFC0269F}" dt="2023-11-26T06:23:00.854" v="1068" actId="20577"/>
        <pc:sldMkLst>
          <pc:docMk/>
          <pc:sldMk cId="1825744125" sldId="275"/>
        </pc:sldMkLst>
        <pc:spChg chg="mod">
          <ac:chgData name="Guest User" userId="27a1c8828655e58a" providerId="Windows Live" clId="Web-{017BC04C-A520-4EB8-B63F-A937FFC0269F}" dt="2023-11-26T05:04:02.584" v="146" actId="1076"/>
          <ac:spMkLst>
            <pc:docMk/>
            <pc:sldMk cId="1825744125" sldId="275"/>
            <ac:spMk id="2" creationId="{862754DD-B17B-3460-E1AB-CDB1440D22F8}"/>
          </ac:spMkLst>
        </pc:spChg>
        <pc:spChg chg="mod">
          <ac:chgData name="Guest User" userId="27a1c8828655e58a" providerId="Windows Live" clId="Web-{017BC04C-A520-4EB8-B63F-A937FFC0269F}" dt="2023-11-26T06:23:00.854" v="1068" actId="20577"/>
          <ac:spMkLst>
            <pc:docMk/>
            <pc:sldMk cId="1825744125" sldId="275"/>
            <ac:spMk id="3" creationId="{246C44F5-E7EF-9C68-CBCB-B755A00651EB}"/>
          </ac:spMkLst>
        </pc:spChg>
        <pc:spChg chg="add">
          <ac:chgData name="Guest User" userId="27a1c8828655e58a" providerId="Windows Live" clId="Web-{017BC04C-A520-4EB8-B63F-A937FFC0269F}" dt="2023-11-26T04:46:20.901" v="113"/>
          <ac:spMkLst>
            <pc:docMk/>
            <pc:sldMk cId="1825744125" sldId="275"/>
            <ac:spMk id="10" creationId="{96CF2A2B-0745-440C-9224-C5C6A0A4286F}"/>
          </ac:spMkLst>
        </pc:spChg>
        <pc:spChg chg="add">
          <ac:chgData name="Guest User" userId="27a1c8828655e58a" providerId="Windows Live" clId="Web-{017BC04C-A520-4EB8-B63F-A937FFC0269F}" dt="2023-11-26T04:46:20.901" v="113"/>
          <ac:spMkLst>
            <pc:docMk/>
            <pc:sldMk cId="1825744125" sldId="275"/>
            <ac:spMk id="12" creationId="{75BE6D6B-84C9-4D2B-97EB-773B7369EF82}"/>
          </ac:spMkLst>
        </pc:spChg>
        <pc:picChg chg="ord">
          <ac:chgData name="Guest User" userId="27a1c8828655e58a" providerId="Windows Live" clId="Web-{017BC04C-A520-4EB8-B63F-A937FFC0269F}" dt="2023-11-26T04:46:20.901" v="113"/>
          <ac:picMkLst>
            <pc:docMk/>
            <pc:sldMk cId="1825744125" sldId="275"/>
            <ac:picMk id="5" creationId="{6C6D13A1-883E-7538-AD62-C2BAADE06644}"/>
          </ac:picMkLst>
        </pc:picChg>
        <pc:picChg chg="del">
          <ac:chgData name="Guest User" userId="27a1c8828655e58a" providerId="Windows Live" clId="Web-{017BC04C-A520-4EB8-B63F-A937FFC0269F}" dt="2023-11-26T04:46:17.541" v="112"/>
          <ac:picMkLst>
            <pc:docMk/>
            <pc:sldMk cId="1825744125" sldId="275"/>
            <ac:picMk id="6" creationId="{5EB46DB5-DBB2-C2B2-3E5A-932492776877}"/>
          </ac:picMkLst>
        </pc:picChg>
      </pc:sldChg>
      <pc:sldChg chg="add del replId">
        <pc:chgData name="Guest User" userId="27a1c8828655e58a" providerId="Windows Live" clId="Web-{017BC04C-A520-4EB8-B63F-A937FFC0269F}" dt="2023-11-26T05:04:49.851" v="153"/>
        <pc:sldMkLst>
          <pc:docMk/>
          <pc:sldMk cId="1418467158" sldId="276"/>
        </pc:sldMkLst>
      </pc:sldChg>
      <pc:sldChg chg="addSp delSp modSp add mod replId setClrOvrMap">
        <pc:chgData name="Guest User" userId="27a1c8828655e58a" providerId="Windows Live" clId="Web-{017BC04C-A520-4EB8-B63F-A937FFC0269F}" dt="2023-11-26T05:46:15.420" v="446" actId="20577"/>
        <pc:sldMkLst>
          <pc:docMk/>
          <pc:sldMk cId="3471578243" sldId="276"/>
        </pc:sldMkLst>
        <pc:spChg chg="mod">
          <ac:chgData name="Guest User" userId="27a1c8828655e58a" providerId="Windows Live" clId="Web-{017BC04C-A520-4EB8-B63F-A937FFC0269F}" dt="2023-11-26T05:46:15.420" v="446" actId="20577"/>
          <ac:spMkLst>
            <pc:docMk/>
            <pc:sldMk cId="3471578243" sldId="276"/>
            <ac:spMk id="2" creationId="{862754DD-B17B-3460-E1AB-CDB1440D22F8}"/>
          </ac:spMkLst>
        </pc:spChg>
        <pc:spChg chg="mod">
          <ac:chgData name="Guest User" userId="27a1c8828655e58a" providerId="Windows Live" clId="Web-{017BC04C-A520-4EB8-B63F-A937FFC0269F}" dt="2023-11-26T05:44:04.136" v="396"/>
          <ac:spMkLst>
            <pc:docMk/>
            <pc:sldMk cId="3471578243" sldId="276"/>
            <ac:spMk id="3" creationId="{246C44F5-E7EF-9C68-CBCB-B755A00651EB}"/>
          </ac:spMkLst>
        </pc:spChg>
        <pc:spChg chg="del">
          <ac:chgData name="Guest User" userId="27a1c8828655e58a" providerId="Windows Live" clId="Web-{017BC04C-A520-4EB8-B63F-A937FFC0269F}" dt="2023-11-26T05:44:04.136" v="396"/>
          <ac:spMkLst>
            <pc:docMk/>
            <pc:sldMk cId="3471578243" sldId="276"/>
            <ac:spMk id="10" creationId="{96CF2A2B-0745-440C-9224-C5C6A0A4286F}"/>
          </ac:spMkLst>
        </pc:spChg>
        <pc:spChg chg="del">
          <ac:chgData name="Guest User" userId="27a1c8828655e58a" providerId="Windows Live" clId="Web-{017BC04C-A520-4EB8-B63F-A937FFC0269F}" dt="2023-11-26T05:44:04.136" v="396"/>
          <ac:spMkLst>
            <pc:docMk/>
            <pc:sldMk cId="3471578243" sldId="276"/>
            <ac:spMk id="12" creationId="{75BE6D6B-84C9-4D2B-97EB-773B7369EF82}"/>
          </ac:spMkLst>
        </pc:spChg>
        <pc:spChg chg="add">
          <ac:chgData name="Guest User" userId="27a1c8828655e58a" providerId="Windows Live" clId="Web-{017BC04C-A520-4EB8-B63F-A937FFC0269F}" dt="2023-11-26T05:44:04.136" v="396"/>
          <ac:spMkLst>
            <pc:docMk/>
            <pc:sldMk cId="3471578243" sldId="276"/>
            <ac:spMk id="17" creationId="{9228552E-C8B1-4A80-8448-0787CE0FC704}"/>
          </ac:spMkLst>
        </pc:spChg>
        <pc:picChg chg="mod">
          <ac:chgData name="Guest User" userId="27a1c8828655e58a" providerId="Windows Live" clId="Web-{017BC04C-A520-4EB8-B63F-A937FFC0269F}" dt="2023-11-26T05:44:04.136" v="396"/>
          <ac:picMkLst>
            <pc:docMk/>
            <pc:sldMk cId="3471578243" sldId="276"/>
            <ac:picMk id="5" creationId="{6C6D13A1-883E-7538-AD62-C2BAADE06644}"/>
          </ac:picMkLst>
        </pc:picChg>
      </pc:sldChg>
      <pc:sldChg chg="new del">
        <pc:chgData name="Guest User" userId="27a1c8828655e58a" providerId="Windows Live" clId="Web-{017BC04C-A520-4EB8-B63F-A937FFC0269F}" dt="2023-11-26T05:39:53.146" v="371"/>
        <pc:sldMkLst>
          <pc:docMk/>
          <pc:sldMk cId="4043513403" sldId="276"/>
        </pc:sldMkLst>
      </pc:sldChg>
      <pc:sldChg chg="add del replId">
        <pc:chgData name="Guest User" userId="27a1c8828655e58a" providerId="Windows Live" clId="Web-{017BC04C-A520-4EB8-B63F-A937FFC0269F}" dt="2023-11-26T05:04:54.038" v="154"/>
        <pc:sldMkLst>
          <pc:docMk/>
          <pc:sldMk cId="696473961" sldId="277"/>
        </pc:sldMkLst>
      </pc:sldChg>
      <pc:sldChg chg="modSp add replId">
        <pc:chgData name="Guest User" userId="27a1c8828655e58a" providerId="Windows Live" clId="Web-{017BC04C-A520-4EB8-B63F-A937FFC0269F}" dt="2023-11-26T06:21:24.648" v="1040" actId="20577"/>
        <pc:sldMkLst>
          <pc:docMk/>
          <pc:sldMk cId="3521160780" sldId="277"/>
        </pc:sldMkLst>
        <pc:spChg chg="mod">
          <ac:chgData name="Guest User" userId="27a1c8828655e58a" providerId="Windows Live" clId="Web-{017BC04C-A520-4EB8-B63F-A937FFC0269F}" dt="2023-11-26T06:21:24.648" v="1040" actId="20577"/>
          <ac:spMkLst>
            <pc:docMk/>
            <pc:sldMk cId="3521160780" sldId="277"/>
            <ac:spMk id="3" creationId="{902D110F-0192-EA34-E2DE-67248A5BBDF0}"/>
          </ac:spMkLst>
        </pc:spChg>
      </pc:sldChg>
      <pc:sldChg chg="add del replId">
        <pc:chgData name="Guest User" userId="27a1c8828655e58a" providerId="Windows Live" clId="Web-{017BC04C-A520-4EB8-B63F-A937FFC0269F}" dt="2023-11-26T05:05:02.695" v="155"/>
        <pc:sldMkLst>
          <pc:docMk/>
          <pc:sldMk cId="75824458" sldId="278"/>
        </pc:sldMkLst>
      </pc:sldChg>
      <pc:sldChg chg="add del replId">
        <pc:chgData name="Guest User" userId="27a1c8828655e58a" providerId="Windows Live" clId="Web-{017BC04C-A520-4EB8-B63F-A937FFC0269F}" dt="2023-11-26T06:15:24.107" v="929"/>
        <pc:sldMkLst>
          <pc:docMk/>
          <pc:sldMk cId="3799804613" sldId="278"/>
        </pc:sldMkLst>
      </pc:sldChg>
      <pc:sldChg chg="new del">
        <pc:chgData name="Guest User" userId="27a1c8828655e58a" providerId="Windows Live" clId="Web-{017BC04C-A520-4EB8-B63F-A937FFC0269F}" dt="2023-11-26T06:16:06.202" v="932"/>
        <pc:sldMkLst>
          <pc:docMk/>
          <pc:sldMk cId="3963835549" sldId="278"/>
        </pc:sldMkLst>
      </pc:sldChg>
      <pc:sldChg chg="modSp add replId">
        <pc:chgData name="Guest User" userId="27a1c8828655e58a" providerId="Windows Live" clId="Web-{017BC04C-A520-4EB8-B63F-A937FFC0269F}" dt="2023-11-26T06:17:28.438" v="955" actId="20577"/>
        <pc:sldMkLst>
          <pc:docMk/>
          <pc:sldMk cId="1558750209" sldId="279"/>
        </pc:sldMkLst>
        <pc:spChg chg="mod">
          <ac:chgData name="Guest User" userId="27a1c8828655e58a" providerId="Windows Live" clId="Web-{017BC04C-A520-4EB8-B63F-A937FFC0269F}" dt="2023-11-26T06:17:28.438" v="955" actId="20577"/>
          <ac:spMkLst>
            <pc:docMk/>
            <pc:sldMk cId="1558750209" sldId="279"/>
            <ac:spMk id="3" creationId="{D37B85FC-6F2A-79B9-2DBD-0ECDE3A7B010}"/>
          </ac:spMkLst>
        </pc:spChg>
      </pc:sldChg>
      <pc:sldChg chg="add del replId">
        <pc:chgData name="Guest User" userId="27a1c8828655e58a" providerId="Windows Live" clId="Web-{017BC04C-A520-4EB8-B63F-A937FFC0269F}" dt="2023-11-26T06:15:15.966" v="928"/>
        <pc:sldMkLst>
          <pc:docMk/>
          <pc:sldMk cId="2636151112" sldId="279"/>
        </pc:sldMkLst>
      </pc:sldChg>
      <pc:sldChg chg="add del replId">
        <pc:chgData name="Guest User" userId="27a1c8828655e58a" providerId="Windows Live" clId="Web-{017BC04C-A520-4EB8-B63F-A937FFC0269F}" dt="2023-11-26T05:05:03.429" v="156"/>
        <pc:sldMkLst>
          <pc:docMk/>
          <pc:sldMk cId="2849967405" sldId="279"/>
        </pc:sldMkLst>
      </pc:sldChg>
      <pc:sldChg chg="add del replId">
        <pc:chgData name="Guest User" userId="27a1c8828655e58a" providerId="Windows Live" clId="Web-{017BC04C-A520-4EB8-B63F-A937FFC0269F}" dt="2023-11-26T05:05:09.758" v="157"/>
        <pc:sldMkLst>
          <pc:docMk/>
          <pc:sldMk cId="2026956646" sldId="280"/>
        </pc:sldMkLst>
      </pc:sldChg>
    </pc:docChg>
  </pc:docChgLst>
  <pc:docChgLst>
    <pc:chgData name="Guest User" userId="27a1c8828655e58a" providerId="Windows Live" clId="Web-{B4DFDC08-259D-432E-978D-0A97490A998A}"/>
    <pc:docChg chg="addSld modSld">
      <pc:chgData name="Guest User" userId="27a1c8828655e58a" providerId="Windows Live" clId="Web-{B4DFDC08-259D-432E-978D-0A97490A998A}" dt="2023-11-25T18:14:09.673" v="202" actId="20577"/>
      <pc:docMkLst>
        <pc:docMk/>
      </pc:docMkLst>
      <pc:sldChg chg="modSp mod setBg">
        <pc:chgData name="Guest User" userId="27a1c8828655e58a" providerId="Windows Live" clId="Web-{B4DFDC08-259D-432E-978D-0A97490A998A}" dt="2023-11-25T18:04:43.217" v="33"/>
        <pc:sldMkLst>
          <pc:docMk/>
          <pc:sldMk cId="109857222" sldId="256"/>
        </pc:sldMkLst>
        <pc:spChg chg="mod">
          <ac:chgData name="Guest User" userId="27a1c8828655e58a" providerId="Windows Live" clId="Web-{B4DFDC08-259D-432E-978D-0A97490A998A}" dt="2023-11-25T18:03:54.653" v="30" actId="20577"/>
          <ac:spMkLst>
            <pc:docMk/>
            <pc:sldMk cId="109857222" sldId="256"/>
            <ac:spMk id="2" creationId="{00000000-0000-0000-0000-000000000000}"/>
          </ac:spMkLst>
        </pc:spChg>
        <pc:spChg chg="mod">
          <ac:chgData name="Guest User" userId="27a1c8828655e58a" providerId="Windows Live" clId="Web-{B4DFDC08-259D-432E-978D-0A97490A998A}" dt="2023-11-25T18:04:07.263" v="31" actId="20577"/>
          <ac:spMkLst>
            <pc:docMk/>
            <pc:sldMk cId="109857222" sldId="256"/>
            <ac:spMk id="3" creationId="{00000000-0000-0000-0000-000000000000}"/>
          </ac:spMkLst>
        </pc:spChg>
      </pc:sldChg>
      <pc:sldChg chg="modSp new">
        <pc:chgData name="Guest User" userId="27a1c8828655e58a" providerId="Windows Live" clId="Web-{B4DFDC08-259D-432E-978D-0A97490A998A}" dt="2023-11-25T18:14:09.673" v="202" actId="20577"/>
        <pc:sldMkLst>
          <pc:docMk/>
          <pc:sldMk cId="2144543766" sldId="257"/>
        </pc:sldMkLst>
        <pc:spChg chg="mod">
          <ac:chgData name="Guest User" userId="27a1c8828655e58a" providerId="Windows Live" clId="Web-{B4DFDC08-259D-432E-978D-0A97490A998A}" dt="2023-11-25T18:10:01.478" v="45" actId="20577"/>
          <ac:spMkLst>
            <pc:docMk/>
            <pc:sldMk cId="2144543766" sldId="257"/>
            <ac:spMk id="2" creationId="{CDC338DE-DD9E-BEE3-94B7-BBE41019D302}"/>
          </ac:spMkLst>
        </pc:spChg>
        <pc:spChg chg="mod">
          <ac:chgData name="Guest User" userId="27a1c8828655e58a" providerId="Windows Live" clId="Web-{B4DFDC08-259D-432E-978D-0A97490A998A}" dt="2023-11-25T18:14:09.673" v="202" actId="20577"/>
          <ac:spMkLst>
            <pc:docMk/>
            <pc:sldMk cId="2144543766" sldId="257"/>
            <ac:spMk id="3" creationId="{6B334918-DC97-B820-F339-97381BAA7E80}"/>
          </ac:spMkLst>
        </pc:spChg>
      </pc:sldChg>
    </pc:docChg>
  </pc:docChgLst>
  <pc:docChgLst>
    <pc:chgData name="Guest User" userId="27a1c8828655e58a" providerId="Windows Live" clId="Web-{DE62FB52-68A0-45E8-A1C1-03DAADDD6078}"/>
    <pc:docChg chg="addSld delSld modSld">
      <pc:chgData name="Guest User" userId="27a1c8828655e58a" providerId="Windows Live" clId="Web-{DE62FB52-68A0-45E8-A1C1-03DAADDD6078}" dt="2023-11-28T05:35:29.434" v="107" actId="20577"/>
      <pc:docMkLst>
        <pc:docMk/>
      </pc:docMkLst>
      <pc:sldChg chg="delSp modSp add del">
        <pc:chgData name="Guest User" userId="27a1c8828655e58a" providerId="Windows Live" clId="Web-{DE62FB52-68A0-45E8-A1C1-03DAADDD6078}" dt="2023-11-28T05:31:07.940" v="63"/>
        <pc:sldMkLst>
          <pc:docMk/>
          <pc:sldMk cId="1879046459" sldId="262"/>
        </pc:sldMkLst>
        <pc:spChg chg="mod">
          <ac:chgData name="Guest User" userId="27a1c8828655e58a" providerId="Windows Live" clId="Web-{DE62FB52-68A0-45E8-A1C1-03DAADDD6078}" dt="2023-11-28T05:27:17.259" v="59" actId="20577"/>
          <ac:spMkLst>
            <pc:docMk/>
            <pc:sldMk cId="1879046459" sldId="262"/>
            <ac:spMk id="10" creationId="{FD042F2C-9621-65EB-431C-759CCE66C37C}"/>
          </ac:spMkLst>
        </pc:spChg>
        <pc:picChg chg="del mod">
          <ac:chgData name="Guest User" userId="27a1c8828655e58a" providerId="Windows Live" clId="Web-{DE62FB52-68A0-45E8-A1C1-03DAADDD6078}" dt="2023-11-28T05:24:28.738" v="16"/>
          <ac:picMkLst>
            <pc:docMk/>
            <pc:sldMk cId="1879046459" sldId="262"/>
            <ac:picMk id="8" creationId="{82265959-2539-5C39-2F29-EBE744E7C56B}"/>
          </ac:picMkLst>
        </pc:picChg>
      </pc:sldChg>
      <pc:sldChg chg="add replId">
        <pc:chgData name="Guest User" userId="27a1c8828655e58a" providerId="Windows Live" clId="Web-{DE62FB52-68A0-45E8-A1C1-03DAADDD6078}" dt="2023-11-28T05:20:58.871" v="0"/>
        <pc:sldMkLst>
          <pc:docMk/>
          <pc:sldMk cId="3617361848" sldId="281"/>
        </pc:sldMkLst>
      </pc:sldChg>
      <pc:sldChg chg="modSp add replId">
        <pc:chgData name="Guest User" userId="27a1c8828655e58a" providerId="Windows Live" clId="Web-{DE62FB52-68A0-45E8-A1C1-03DAADDD6078}" dt="2023-11-28T05:31:55.551" v="98" actId="20577"/>
        <pc:sldMkLst>
          <pc:docMk/>
          <pc:sldMk cId="2411284222" sldId="282"/>
        </pc:sldMkLst>
        <pc:spChg chg="mod">
          <ac:chgData name="Guest User" userId="27a1c8828655e58a" providerId="Windows Live" clId="Web-{DE62FB52-68A0-45E8-A1C1-03DAADDD6078}" dt="2023-11-28T05:31:55.551" v="98" actId="20577"/>
          <ac:spMkLst>
            <pc:docMk/>
            <pc:sldMk cId="2411284222" sldId="282"/>
            <ac:spMk id="10" creationId="{FD042F2C-9621-65EB-431C-759CCE66C37C}"/>
          </ac:spMkLst>
        </pc:spChg>
      </pc:sldChg>
      <pc:sldChg chg="modSp add replId">
        <pc:chgData name="Guest User" userId="27a1c8828655e58a" providerId="Windows Live" clId="Web-{DE62FB52-68A0-45E8-A1C1-03DAADDD6078}" dt="2023-11-28T05:35:29.434" v="107" actId="20577"/>
        <pc:sldMkLst>
          <pc:docMk/>
          <pc:sldMk cId="189062273" sldId="283"/>
        </pc:sldMkLst>
        <pc:spChg chg="mod">
          <ac:chgData name="Guest User" userId="27a1c8828655e58a" providerId="Windows Live" clId="Web-{DE62FB52-68A0-45E8-A1C1-03DAADDD6078}" dt="2023-11-28T05:35:29.434" v="107" actId="20577"/>
          <ac:spMkLst>
            <pc:docMk/>
            <pc:sldMk cId="189062273" sldId="283"/>
            <ac:spMk id="10" creationId="{FD042F2C-9621-65EB-431C-759CCE66C37C}"/>
          </ac:spMkLst>
        </pc:spChg>
      </pc:sldChg>
    </pc:docChg>
  </pc:docChgLst>
  <pc:docChgLst>
    <pc:chgData name="Guest User" userId="27a1c8828655e58a" providerId="Windows Live" clId="Web-{09F581F9-49DA-4CE7-AB8F-F966144CC930}"/>
    <pc:docChg chg="addSld delSld modSld">
      <pc:chgData name="Guest User" userId="27a1c8828655e58a" providerId="Windows Live" clId="Web-{09F581F9-49DA-4CE7-AB8F-F966144CC930}" dt="2023-11-26T04:23:23.307" v="2560"/>
      <pc:docMkLst>
        <pc:docMk/>
      </pc:docMkLst>
      <pc:sldChg chg="addSp delSp modSp mod setBg addAnim setClrOvrMap">
        <pc:chgData name="Guest User" userId="27a1c8828655e58a" providerId="Windows Live" clId="Web-{09F581F9-49DA-4CE7-AB8F-F966144CC930}" dt="2023-11-26T03:08:23.135" v="1710" actId="20577"/>
        <pc:sldMkLst>
          <pc:docMk/>
          <pc:sldMk cId="109857222" sldId="256"/>
        </pc:sldMkLst>
        <pc:spChg chg="mod">
          <ac:chgData name="Guest User" userId="27a1c8828655e58a" providerId="Windows Live" clId="Web-{09F581F9-49DA-4CE7-AB8F-F966144CC930}" dt="2023-11-26T03:07:15.336" v="1707" actId="20577"/>
          <ac:spMkLst>
            <pc:docMk/>
            <pc:sldMk cId="109857222" sldId="256"/>
            <ac:spMk id="2" creationId="{00000000-0000-0000-0000-000000000000}"/>
          </ac:spMkLst>
        </pc:spChg>
        <pc:spChg chg="mod">
          <ac:chgData name="Guest User" userId="27a1c8828655e58a" providerId="Windows Live" clId="Web-{09F581F9-49DA-4CE7-AB8F-F966144CC930}" dt="2023-11-26T03:08:23.135" v="1710" actId="20577"/>
          <ac:spMkLst>
            <pc:docMk/>
            <pc:sldMk cId="109857222" sldId="256"/>
            <ac:spMk id="3" creationId="{00000000-0000-0000-0000-000000000000}"/>
          </ac:spMkLst>
        </pc:spChg>
        <pc:spChg chg="add del">
          <ac:chgData name="Guest User" userId="27a1c8828655e58a" providerId="Windows Live" clId="Web-{09F581F9-49DA-4CE7-AB8F-F966144CC930}" dt="2023-11-26T03:02:16.217" v="1691"/>
          <ac:spMkLst>
            <pc:docMk/>
            <pc:sldMk cId="109857222" sldId="256"/>
            <ac:spMk id="9" creationId="{71B2258F-86CA-4D4D-8270-BC05FCDEBFB3}"/>
          </ac:spMkLst>
        </pc:spChg>
        <pc:spChg chg="add del">
          <ac:chgData name="Guest User" userId="27a1c8828655e58a" providerId="Windows Live" clId="Web-{09F581F9-49DA-4CE7-AB8F-F966144CC930}" dt="2023-11-26T03:04:23.908" v="1699"/>
          <ac:spMkLst>
            <pc:docMk/>
            <pc:sldMk cId="109857222" sldId="256"/>
            <ac:spMk id="14" creationId="{22A397E7-BF60-45B2-84C7-B074B76C37A7}"/>
          </ac:spMkLst>
        </pc:spChg>
        <pc:spChg chg="add del">
          <ac:chgData name="Guest User" userId="27a1c8828655e58a" providerId="Windows Live" clId="Web-{09F581F9-49DA-4CE7-AB8F-F966144CC930}" dt="2023-11-26T03:04:23.908" v="1699"/>
          <ac:spMkLst>
            <pc:docMk/>
            <pc:sldMk cId="109857222" sldId="256"/>
            <ac:spMk id="16" creationId="{890DEF05-784E-4B61-89E4-04C4ECF4E5A0}"/>
          </ac:spMkLst>
        </pc:spChg>
        <pc:spChg chg="add del">
          <ac:chgData name="Guest User" userId="27a1c8828655e58a" providerId="Windows Live" clId="Web-{09F581F9-49DA-4CE7-AB8F-F966144CC930}" dt="2023-11-26T03:04:23.877" v="1698"/>
          <ac:spMkLst>
            <pc:docMk/>
            <pc:sldMk cId="109857222" sldId="256"/>
            <ac:spMk id="23" creationId="{0671A8AE-40A1-4631-A6B8-581AFF065482}"/>
          </ac:spMkLst>
        </pc:spChg>
        <pc:spChg chg="add del">
          <ac:chgData name="Guest User" userId="27a1c8828655e58a" providerId="Windows Live" clId="Web-{09F581F9-49DA-4CE7-AB8F-F966144CC930}" dt="2023-11-26T03:04:23.877" v="1698"/>
          <ac:spMkLst>
            <pc:docMk/>
            <pc:sldMk cId="109857222" sldId="256"/>
            <ac:spMk id="25" creationId="{AB58EF07-17C2-48CF-ABB0-EEF1F17CB8F0}"/>
          </ac:spMkLst>
        </pc:spChg>
        <pc:spChg chg="add del">
          <ac:chgData name="Guest User" userId="27a1c8828655e58a" providerId="Windows Live" clId="Web-{09F581F9-49DA-4CE7-AB8F-F966144CC930}" dt="2023-11-26T03:04:23.877" v="1698"/>
          <ac:spMkLst>
            <pc:docMk/>
            <pc:sldMk cId="109857222" sldId="256"/>
            <ac:spMk id="27" creationId="{AF2F604E-43BE-4DC3-B983-E071523364F8}"/>
          </ac:spMkLst>
        </pc:spChg>
        <pc:spChg chg="add del">
          <ac:chgData name="Guest User" userId="27a1c8828655e58a" providerId="Windows Live" clId="Web-{09F581F9-49DA-4CE7-AB8F-F966144CC930}" dt="2023-11-26T03:04:23.877" v="1698"/>
          <ac:spMkLst>
            <pc:docMk/>
            <pc:sldMk cId="109857222" sldId="256"/>
            <ac:spMk id="29" creationId="{08C9B587-E65E-4B52-B37C-ABEBB6E87928}"/>
          </ac:spMkLst>
        </pc:spChg>
        <pc:spChg chg="add">
          <ac:chgData name="Guest User" userId="27a1c8828655e58a" providerId="Windows Live" clId="Web-{09F581F9-49DA-4CE7-AB8F-F966144CC930}" dt="2023-11-26T03:04:23.908" v="1699"/>
          <ac:spMkLst>
            <pc:docMk/>
            <pc:sldMk cId="109857222" sldId="256"/>
            <ac:spMk id="31" creationId="{6F828D28-8E09-41CC-8229-3070B5467A96}"/>
          </ac:spMkLst>
        </pc:spChg>
        <pc:spChg chg="add">
          <ac:chgData name="Guest User" userId="27a1c8828655e58a" providerId="Windows Live" clId="Web-{09F581F9-49DA-4CE7-AB8F-F966144CC930}" dt="2023-11-26T03:04:23.908" v="1699"/>
          <ac:spMkLst>
            <pc:docMk/>
            <pc:sldMk cId="109857222" sldId="256"/>
            <ac:spMk id="32" creationId="{D5B012D8-7F27-4758-9AC6-C889B154BD73}"/>
          </ac:spMkLst>
        </pc:spChg>
        <pc:spChg chg="add">
          <ac:chgData name="Guest User" userId="27a1c8828655e58a" providerId="Windows Live" clId="Web-{09F581F9-49DA-4CE7-AB8F-F966144CC930}" dt="2023-11-26T03:04:23.908" v="1699"/>
          <ac:spMkLst>
            <pc:docMk/>
            <pc:sldMk cId="109857222" sldId="256"/>
            <ac:spMk id="33" creationId="{4063B759-00FC-46D1-9898-8E8625268FAF}"/>
          </ac:spMkLst>
        </pc:spChg>
        <pc:picChg chg="add mod">
          <ac:chgData name="Guest User" userId="27a1c8828655e58a" providerId="Windows Live" clId="Web-{09F581F9-49DA-4CE7-AB8F-F966144CC930}" dt="2023-11-26T03:04:23.908" v="1699"/>
          <ac:picMkLst>
            <pc:docMk/>
            <pc:sldMk cId="109857222" sldId="256"/>
            <ac:picMk id="5" creationId="{F0EEF34D-39E4-C363-F69D-DA8B4CED0FFF}"/>
          </ac:picMkLst>
        </pc:picChg>
        <pc:cxnChg chg="add del">
          <ac:chgData name="Guest User" userId="27a1c8828655e58a" providerId="Windows Live" clId="Web-{09F581F9-49DA-4CE7-AB8F-F966144CC930}" dt="2023-11-26T03:04:23.908" v="1699"/>
          <ac:cxnSpMkLst>
            <pc:docMk/>
            <pc:sldMk cId="109857222" sldId="256"/>
            <ac:cxnSpMk id="18" creationId="{C41BAEC7-F7B0-4224-8B18-8F74B7D87F0B}"/>
          </ac:cxnSpMkLst>
        </pc:cxnChg>
      </pc:sldChg>
      <pc:sldChg chg="addSp delSp modSp del mod setBg">
        <pc:chgData name="Guest User" userId="27a1c8828655e58a" providerId="Windows Live" clId="Web-{09F581F9-49DA-4CE7-AB8F-F966144CC930}" dt="2023-11-26T03:14:39.350" v="1897"/>
        <pc:sldMkLst>
          <pc:docMk/>
          <pc:sldMk cId="2144543766" sldId="257"/>
        </pc:sldMkLst>
        <pc:spChg chg="mod">
          <ac:chgData name="Guest User" userId="27a1c8828655e58a" providerId="Windows Live" clId="Web-{09F581F9-49DA-4CE7-AB8F-F966144CC930}" dt="2023-11-26T03:14:09.208" v="1891"/>
          <ac:spMkLst>
            <pc:docMk/>
            <pc:sldMk cId="2144543766" sldId="257"/>
            <ac:spMk id="2" creationId="{CDC338DE-DD9E-BEE3-94B7-BBE41019D302}"/>
          </ac:spMkLst>
        </pc:spChg>
        <pc:spChg chg="mod">
          <ac:chgData name="Guest User" userId="27a1c8828655e58a" providerId="Windows Live" clId="Web-{09F581F9-49DA-4CE7-AB8F-F966144CC930}" dt="2023-11-26T03:14:19.943" v="1896" actId="20577"/>
          <ac:spMkLst>
            <pc:docMk/>
            <pc:sldMk cId="2144543766" sldId="257"/>
            <ac:spMk id="3" creationId="{6B334918-DC97-B820-F339-97381BAA7E80}"/>
          </ac:spMkLst>
        </pc:spChg>
        <pc:spChg chg="add del">
          <ac:chgData name="Guest User" userId="27a1c8828655e58a" providerId="Windows Live" clId="Web-{09F581F9-49DA-4CE7-AB8F-F966144CC930}" dt="2023-11-26T03:08:52.385" v="1712"/>
          <ac:spMkLst>
            <pc:docMk/>
            <pc:sldMk cId="2144543766" sldId="257"/>
            <ac:spMk id="9" creationId="{2C61293E-6EBE-43EF-A52C-9BEBFD7679D4}"/>
          </ac:spMkLst>
        </pc:spChg>
        <pc:spChg chg="add del">
          <ac:chgData name="Guest User" userId="27a1c8828655e58a" providerId="Windows Live" clId="Web-{09F581F9-49DA-4CE7-AB8F-F966144CC930}" dt="2023-11-26T03:08:57.542" v="1714"/>
          <ac:spMkLst>
            <pc:docMk/>
            <pc:sldMk cId="2144543766" sldId="257"/>
            <ac:spMk id="10" creationId="{EDDBB197-D710-4A4F-A9CA-FD2177498BE8}"/>
          </ac:spMkLst>
        </pc:spChg>
        <pc:spChg chg="add del">
          <ac:chgData name="Guest User" userId="27a1c8828655e58a" providerId="Windows Live" clId="Web-{09F581F9-49DA-4CE7-AB8F-F966144CC930}" dt="2023-11-26T03:08:52.385" v="1712"/>
          <ac:spMkLst>
            <pc:docMk/>
            <pc:sldMk cId="2144543766" sldId="257"/>
            <ac:spMk id="11" creationId="{21540236-BFD5-4A9D-8840-4703E7F76825}"/>
          </ac:spMkLst>
        </pc:spChg>
        <pc:spChg chg="add del">
          <ac:chgData name="Guest User" userId="27a1c8828655e58a" providerId="Windows Live" clId="Web-{09F581F9-49DA-4CE7-AB8F-F966144CC930}" dt="2023-11-26T03:08:57.542" v="1714"/>
          <ac:spMkLst>
            <pc:docMk/>
            <pc:sldMk cId="2144543766" sldId="257"/>
            <ac:spMk id="12" creationId="{975D1CFA-2CDB-4B64-BD9F-85744E8DA12F}"/>
          </ac:spMkLst>
        </pc:spChg>
        <pc:spChg chg="add del">
          <ac:chgData name="Guest User" userId="27a1c8828655e58a" providerId="Windows Live" clId="Web-{09F581F9-49DA-4CE7-AB8F-F966144CC930}" dt="2023-11-26T03:09:00.261" v="1716"/>
          <ac:spMkLst>
            <pc:docMk/>
            <pc:sldMk cId="2144543766" sldId="257"/>
            <ac:spMk id="20" creationId="{245A9F99-D9B1-4094-A2E2-B90AC1DB7B9C}"/>
          </ac:spMkLst>
        </pc:spChg>
        <pc:spChg chg="add del">
          <ac:chgData name="Guest User" userId="27a1c8828655e58a" providerId="Windows Live" clId="Web-{09F581F9-49DA-4CE7-AB8F-F966144CC930}" dt="2023-11-26T03:09:00.261" v="1716"/>
          <ac:spMkLst>
            <pc:docMk/>
            <pc:sldMk cId="2144543766" sldId="257"/>
            <ac:spMk id="21" creationId="{B7FAF607-473A-4A43-A23D-BBFF5C4117BB}"/>
          </ac:spMkLst>
        </pc:spChg>
        <pc:spChg chg="add del">
          <ac:chgData name="Guest User" userId="27a1c8828655e58a" providerId="Windows Live" clId="Web-{09F581F9-49DA-4CE7-AB8F-F966144CC930}" dt="2023-11-26T03:14:09.208" v="1891"/>
          <ac:spMkLst>
            <pc:docMk/>
            <pc:sldMk cId="2144543766" sldId="257"/>
            <ac:spMk id="25" creationId="{6F4C891B-62D0-4250-AEB7-0F42BAD78D7D}"/>
          </ac:spMkLst>
        </pc:spChg>
        <pc:spChg chg="add del">
          <ac:chgData name="Guest User" userId="27a1c8828655e58a" providerId="Windows Live" clId="Web-{09F581F9-49DA-4CE7-AB8F-F966144CC930}" dt="2023-11-26T03:13:56.192" v="1888"/>
          <ac:spMkLst>
            <pc:docMk/>
            <pc:sldMk cId="2144543766" sldId="257"/>
            <ac:spMk id="33" creationId="{6F4C891B-62D0-4250-AEB7-0F42BAD78D7D}"/>
          </ac:spMkLst>
        </pc:spChg>
        <pc:spChg chg="add del">
          <ac:chgData name="Guest User" userId="27a1c8828655e58a" providerId="Windows Live" clId="Web-{09F581F9-49DA-4CE7-AB8F-F966144CC930}" dt="2023-11-26T03:14:09.208" v="1890"/>
          <ac:spMkLst>
            <pc:docMk/>
            <pc:sldMk cId="2144543766" sldId="257"/>
            <ac:spMk id="35" creationId="{6F4C891B-62D0-4250-AEB7-0F42BAD78D7D}"/>
          </ac:spMkLst>
        </pc:spChg>
        <pc:spChg chg="add">
          <ac:chgData name="Guest User" userId="27a1c8828655e58a" providerId="Windows Live" clId="Web-{09F581F9-49DA-4CE7-AB8F-F966144CC930}" dt="2023-11-26T03:14:09.208" v="1891"/>
          <ac:spMkLst>
            <pc:docMk/>
            <pc:sldMk cId="2144543766" sldId="257"/>
            <ac:spMk id="38" creationId="{6F4C891B-62D0-4250-AEB7-0F42BAD78D7D}"/>
          </ac:spMkLst>
        </pc:spChg>
        <pc:grpChg chg="add del">
          <ac:chgData name="Guest User" userId="27a1c8828655e58a" providerId="Windows Live" clId="Web-{09F581F9-49DA-4CE7-AB8F-F966144CC930}" dt="2023-11-26T03:08:57.542" v="1714"/>
          <ac:grpSpMkLst>
            <pc:docMk/>
            <pc:sldMk cId="2144543766" sldId="257"/>
            <ac:grpSpMk id="14" creationId="{25EE5136-01F1-466C-962D-BA9B4C6757AA}"/>
          </ac:grpSpMkLst>
        </pc:grpChg>
        <pc:grpChg chg="add del">
          <ac:chgData name="Guest User" userId="27a1c8828655e58a" providerId="Windows Live" clId="Web-{09F581F9-49DA-4CE7-AB8F-F966144CC930}" dt="2023-11-26T03:09:00.261" v="1716"/>
          <ac:grpSpMkLst>
            <pc:docMk/>
            <pc:sldMk cId="2144543766" sldId="257"/>
            <ac:grpSpMk id="23" creationId="{C5F6476F-D303-44D3-B30F-1BA348F0F64A}"/>
          </ac:grpSpMkLst>
        </pc:grpChg>
        <pc:picChg chg="add del">
          <ac:chgData name="Guest User" userId="27a1c8828655e58a" providerId="Windows Live" clId="Web-{09F581F9-49DA-4CE7-AB8F-F966144CC930}" dt="2023-11-26T03:08:52.385" v="1712"/>
          <ac:picMkLst>
            <pc:docMk/>
            <pc:sldMk cId="2144543766" sldId="257"/>
            <ac:picMk id="5" creationId="{165ABDA7-B485-E637-6AFB-88B3159A584A}"/>
          </ac:picMkLst>
        </pc:picChg>
        <pc:picChg chg="add del">
          <ac:chgData name="Guest User" userId="27a1c8828655e58a" providerId="Windows Live" clId="Web-{09F581F9-49DA-4CE7-AB8F-F966144CC930}" dt="2023-11-26T03:08:57.542" v="1714"/>
          <ac:picMkLst>
            <pc:docMk/>
            <pc:sldMk cId="2144543766" sldId="257"/>
            <ac:picMk id="7" creationId="{6E4FB805-F3D8-F512-B897-4F3DE99EFF2A}"/>
          </ac:picMkLst>
        </pc:picChg>
        <pc:picChg chg="add del">
          <ac:chgData name="Guest User" userId="27a1c8828655e58a" providerId="Windows Live" clId="Web-{09F581F9-49DA-4CE7-AB8F-F966144CC930}" dt="2023-11-26T03:09:00.261" v="1716"/>
          <ac:picMkLst>
            <pc:docMk/>
            <pc:sldMk cId="2144543766" sldId="257"/>
            <ac:picMk id="22" creationId="{E749D1F2-9C28-7595-349A-C327413AA83F}"/>
          </ac:picMkLst>
        </pc:picChg>
        <pc:picChg chg="add mod ord">
          <ac:chgData name="Guest User" userId="27a1c8828655e58a" providerId="Windows Live" clId="Web-{09F581F9-49DA-4CE7-AB8F-F966144CC930}" dt="2023-11-26T03:14:09.208" v="1891"/>
          <ac:picMkLst>
            <pc:docMk/>
            <pc:sldMk cId="2144543766" sldId="257"/>
            <ac:picMk id="26" creationId="{B25C5483-C408-FF4E-A4EA-3C1F86A4F6AB}"/>
          </ac:picMkLst>
        </pc:picChg>
        <pc:picChg chg="add del">
          <ac:chgData name="Guest User" userId="27a1c8828655e58a" providerId="Windows Live" clId="Web-{09F581F9-49DA-4CE7-AB8F-F966144CC930}" dt="2023-11-26T03:13:56.192" v="1888"/>
          <ac:picMkLst>
            <pc:docMk/>
            <pc:sldMk cId="2144543766" sldId="257"/>
            <ac:picMk id="30" creationId="{D5537224-4D89-6171-B308-15D1EF25A29E}"/>
          </ac:picMkLst>
        </pc:picChg>
        <pc:picChg chg="add del">
          <ac:chgData name="Guest User" userId="27a1c8828655e58a" providerId="Windows Live" clId="Web-{09F581F9-49DA-4CE7-AB8F-F966144CC930}" dt="2023-11-26T03:14:09.208" v="1890"/>
          <ac:picMkLst>
            <pc:docMk/>
            <pc:sldMk cId="2144543766" sldId="257"/>
            <ac:picMk id="36" creationId="{638762D4-35E0-BC0A-8A26-5AC7AEBFEADC}"/>
          </ac:picMkLst>
        </pc:picChg>
        <pc:picChg chg="add">
          <ac:chgData name="Guest User" userId="27a1c8828655e58a" providerId="Windows Live" clId="Web-{09F581F9-49DA-4CE7-AB8F-F966144CC930}" dt="2023-11-26T03:14:09.208" v="1891"/>
          <ac:picMkLst>
            <pc:docMk/>
            <pc:sldMk cId="2144543766" sldId="257"/>
            <ac:picMk id="39" creationId="{D5537224-4D89-6171-B308-15D1EF25A29E}"/>
          </ac:picMkLst>
        </pc:picChg>
      </pc:sldChg>
      <pc:sldChg chg="addSp modSp new mod setBg">
        <pc:chgData name="Guest User" userId="27a1c8828655e58a" providerId="Windows Live" clId="Web-{09F581F9-49DA-4CE7-AB8F-F966144CC930}" dt="2023-11-26T03:29:19.693" v="2255" actId="20577"/>
        <pc:sldMkLst>
          <pc:docMk/>
          <pc:sldMk cId="116811881" sldId="258"/>
        </pc:sldMkLst>
        <pc:spChg chg="mod">
          <ac:chgData name="Guest User" userId="27a1c8828655e58a" providerId="Windows Live" clId="Web-{09F581F9-49DA-4CE7-AB8F-F966144CC930}" dt="2023-11-26T03:23:43.901" v="2047"/>
          <ac:spMkLst>
            <pc:docMk/>
            <pc:sldMk cId="116811881" sldId="258"/>
            <ac:spMk id="2" creationId="{3B331CEC-2D30-7E10-F4DF-CC41B2841228}"/>
          </ac:spMkLst>
        </pc:spChg>
        <pc:spChg chg="mod">
          <ac:chgData name="Guest User" userId="27a1c8828655e58a" providerId="Windows Live" clId="Web-{09F581F9-49DA-4CE7-AB8F-F966144CC930}" dt="2023-11-26T03:29:19.693" v="2255" actId="20577"/>
          <ac:spMkLst>
            <pc:docMk/>
            <pc:sldMk cId="116811881" sldId="258"/>
            <ac:spMk id="3" creationId="{9F5F2C7C-957F-19CA-86BC-A939213A0F25}"/>
          </ac:spMkLst>
        </pc:spChg>
        <pc:spChg chg="add">
          <ac:chgData name="Guest User" userId="27a1c8828655e58a" providerId="Windows Live" clId="Web-{09F581F9-49DA-4CE7-AB8F-F966144CC930}" dt="2023-11-26T03:23:43.901" v="2047"/>
          <ac:spMkLst>
            <pc:docMk/>
            <pc:sldMk cId="116811881" sldId="258"/>
            <ac:spMk id="8" creationId="{907EF6B7-1338-4443-8C46-6A318D952DFD}"/>
          </ac:spMkLst>
        </pc:spChg>
        <pc:spChg chg="add">
          <ac:chgData name="Guest User" userId="27a1c8828655e58a" providerId="Windows Live" clId="Web-{09F581F9-49DA-4CE7-AB8F-F966144CC930}" dt="2023-11-26T03:23:43.901" v="2047"/>
          <ac:spMkLst>
            <pc:docMk/>
            <pc:sldMk cId="116811881" sldId="258"/>
            <ac:spMk id="10" creationId="{DAAE4CDD-124C-4DCF-9584-B6033B545DD5}"/>
          </ac:spMkLst>
        </pc:spChg>
        <pc:spChg chg="add">
          <ac:chgData name="Guest User" userId="27a1c8828655e58a" providerId="Windows Live" clId="Web-{09F581F9-49DA-4CE7-AB8F-F966144CC930}" dt="2023-11-26T03:23:43.901" v="2047"/>
          <ac:spMkLst>
            <pc:docMk/>
            <pc:sldMk cId="116811881" sldId="258"/>
            <ac:spMk id="12" creationId="{081E4A58-353D-44AE-B2FC-2A74E2E400F7}"/>
          </ac:spMkLst>
        </pc:spChg>
      </pc:sldChg>
      <pc:sldChg chg="addSp modSp new mod setBg">
        <pc:chgData name="Guest User" userId="27a1c8828655e58a" providerId="Windows Live" clId="Web-{09F581F9-49DA-4CE7-AB8F-F966144CC930}" dt="2023-11-26T03:29:42.756" v="2256"/>
        <pc:sldMkLst>
          <pc:docMk/>
          <pc:sldMk cId="2639706693" sldId="259"/>
        </pc:sldMkLst>
        <pc:spChg chg="mod">
          <ac:chgData name="Guest User" userId="27a1c8828655e58a" providerId="Windows Live" clId="Web-{09F581F9-49DA-4CE7-AB8F-F966144CC930}" dt="2023-11-26T03:29:42.756" v="2256"/>
          <ac:spMkLst>
            <pc:docMk/>
            <pc:sldMk cId="2639706693" sldId="259"/>
            <ac:spMk id="2" creationId="{039D8CA7-2641-E567-A2A3-8573AC56284A}"/>
          </ac:spMkLst>
        </pc:spChg>
        <pc:spChg chg="mod">
          <ac:chgData name="Guest User" userId="27a1c8828655e58a" providerId="Windows Live" clId="Web-{09F581F9-49DA-4CE7-AB8F-F966144CC930}" dt="2023-11-26T03:29:42.756" v="2256"/>
          <ac:spMkLst>
            <pc:docMk/>
            <pc:sldMk cId="2639706693" sldId="259"/>
            <ac:spMk id="3" creationId="{D5980A5D-61DF-B590-1205-0CEE30FEF08C}"/>
          </ac:spMkLst>
        </pc:spChg>
        <pc:spChg chg="add">
          <ac:chgData name="Guest User" userId="27a1c8828655e58a" providerId="Windows Live" clId="Web-{09F581F9-49DA-4CE7-AB8F-F966144CC930}" dt="2023-11-26T03:29:42.756" v="2256"/>
          <ac:spMkLst>
            <pc:docMk/>
            <pc:sldMk cId="2639706693" sldId="259"/>
            <ac:spMk id="8" creationId="{907EF6B7-1338-4443-8C46-6A318D952DFD}"/>
          </ac:spMkLst>
        </pc:spChg>
        <pc:spChg chg="add">
          <ac:chgData name="Guest User" userId="27a1c8828655e58a" providerId="Windows Live" clId="Web-{09F581F9-49DA-4CE7-AB8F-F966144CC930}" dt="2023-11-26T03:29:42.756" v="2256"/>
          <ac:spMkLst>
            <pc:docMk/>
            <pc:sldMk cId="2639706693" sldId="259"/>
            <ac:spMk id="10" creationId="{DAAE4CDD-124C-4DCF-9584-B6033B545DD5}"/>
          </ac:spMkLst>
        </pc:spChg>
        <pc:spChg chg="add">
          <ac:chgData name="Guest User" userId="27a1c8828655e58a" providerId="Windows Live" clId="Web-{09F581F9-49DA-4CE7-AB8F-F966144CC930}" dt="2023-11-26T03:29:42.756" v="2256"/>
          <ac:spMkLst>
            <pc:docMk/>
            <pc:sldMk cId="2639706693" sldId="259"/>
            <ac:spMk id="12" creationId="{081E4A58-353D-44AE-B2FC-2A74E2E400F7}"/>
          </ac:spMkLst>
        </pc:spChg>
      </pc:sldChg>
      <pc:sldChg chg="addSp delSp modSp new del mod setBg">
        <pc:chgData name="Guest User" userId="27a1c8828655e58a" providerId="Windows Live" clId="Web-{09F581F9-49DA-4CE7-AB8F-F966144CC930}" dt="2023-11-26T03:35:32.814" v="2276"/>
        <pc:sldMkLst>
          <pc:docMk/>
          <pc:sldMk cId="47276517" sldId="260"/>
        </pc:sldMkLst>
        <pc:spChg chg="mod">
          <ac:chgData name="Guest User" userId="27a1c8828655e58a" providerId="Windows Live" clId="Web-{09F581F9-49DA-4CE7-AB8F-F966144CC930}" dt="2023-11-26T03:34:14.390" v="2273" actId="14100"/>
          <ac:spMkLst>
            <pc:docMk/>
            <pc:sldMk cId="47276517" sldId="260"/>
            <ac:spMk id="2" creationId="{8742AD7F-0848-E006-01EC-B77B241B33E9}"/>
          </ac:spMkLst>
        </pc:spChg>
        <pc:spChg chg="del mod">
          <ac:chgData name="Guest User" userId="27a1c8828655e58a" providerId="Windows Live" clId="Web-{09F581F9-49DA-4CE7-AB8F-F966144CC930}" dt="2023-11-26T02:59:09.179" v="1682"/>
          <ac:spMkLst>
            <pc:docMk/>
            <pc:sldMk cId="47276517" sldId="260"/>
            <ac:spMk id="3" creationId="{8C43DDA9-D85B-6575-C488-F730BEFF62AA}"/>
          </ac:spMkLst>
        </pc:spChg>
        <pc:spChg chg="add del">
          <ac:chgData name="Guest User" userId="27a1c8828655e58a" providerId="Windows Live" clId="Web-{09F581F9-49DA-4CE7-AB8F-F966144CC930}" dt="2023-11-26T03:30:03.069" v="2257"/>
          <ac:spMkLst>
            <pc:docMk/>
            <pc:sldMk cId="47276517" sldId="260"/>
            <ac:spMk id="9" creationId="{BACC6370-2D7E-4714-9D71-7542949D7D5D}"/>
          </ac:spMkLst>
        </pc:spChg>
        <pc:spChg chg="add del">
          <ac:chgData name="Guest User" userId="27a1c8828655e58a" providerId="Windows Live" clId="Web-{09F581F9-49DA-4CE7-AB8F-F966144CC930}" dt="2023-11-26T03:30:03.069" v="2257"/>
          <ac:spMkLst>
            <pc:docMk/>
            <pc:sldMk cId="47276517" sldId="260"/>
            <ac:spMk id="11" creationId="{F68B3F68-107C-434F-AA38-110D5EA91B85}"/>
          </ac:spMkLst>
        </pc:spChg>
        <pc:spChg chg="add del">
          <ac:chgData name="Guest User" userId="27a1c8828655e58a" providerId="Windows Live" clId="Web-{09F581F9-49DA-4CE7-AB8F-F966144CC930}" dt="2023-11-26T03:30:03.069" v="2257"/>
          <ac:spMkLst>
            <pc:docMk/>
            <pc:sldMk cId="47276517" sldId="260"/>
            <ac:spMk id="13" creationId="{AAD0DBB9-1A4B-4391-81D4-CB19F9AB918A}"/>
          </ac:spMkLst>
        </pc:spChg>
        <pc:spChg chg="add del">
          <ac:chgData name="Guest User" userId="27a1c8828655e58a" providerId="Windows Live" clId="Web-{09F581F9-49DA-4CE7-AB8F-F966144CC930}" dt="2023-11-26T03:30:03.069" v="2257"/>
          <ac:spMkLst>
            <pc:docMk/>
            <pc:sldMk cId="47276517" sldId="260"/>
            <ac:spMk id="15" creationId="{063BBA22-50EA-4C4D-BE05-F1CE4E63AA56}"/>
          </ac:spMkLst>
        </pc:spChg>
        <pc:spChg chg="add del">
          <ac:chgData name="Guest User" userId="27a1c8828655e58a" providerId="Windows Live" clId="Web-{09F581F9-49DA-4CE7-AB8F-F966144CC930}" dt="2023-11-26T03:31:39.666" v="2260"/>
          <ac:spMkLst>
            <pc:docMk/>
            <pc:sldMk cId="47276517" sldId="260"/>
            <ac:spMk id="20" creationId="{AE2B703B-46F9-481A-A605-82E2A828C4FA}"/>
          </ac:spMkLst>
        </pc:spChg>
        <pc:spChg chg="add del">
          <ac:chgData name="Guest User" userId="27a1c8828655e58a" providerId="Windows Live" clId="Web-{09F581F9-49DA-4CE7-AB8F-F966144CC930}" dt="2023-11-26T03:31:39.666" v="2260"/>
          <ac:spMkLst>
            <pc:docMk/>
            <pc:sldMk cId="47276517" sldId="260"/>
            <ac:spMk id="22" creationId="{F13BE4D7-0C3D-4906-B230-A1C5B4665CCF}"/>
          </ac:spMkLst>
        </pc:spChg>
        <pc:spChg chg="add">
          <ac:chgData name="Guest User" userId="27a1c8828655e58a" providerId="Windows Live" clId="Web-{09F581F9-49DA-4CE7-AB8F-F966144CC930}" dt="2023-11-26T03:31:39.666" v="2260"/>
          <ac:spMkLst>
            <pc:docMk/>
            <pc:sldMk cId="47276517" sldId="260"/>
            <ac:spMk id="27" creationId="{6C4028FD-8BAA-4A19-BFDE-594D991B7552}"/>
          </ac:spMkLst>
        </pc:spChg>
        <pc:graphicFrameChg chg="add mod modGraphic">
          <ac:chgData name="Guest User" userId="27a1c8828655e58a" providerId="Windows Live" clId="Web-{09F581F9-49DA-4CE7-AB8F-F966144CC930}" dt="2023-11-26T03:34:27.546" v="2275" actId="1076"/>
          <ac:graphicFrameMkLst>
            <pc:docMk/>
            <pc:sldMk cId="47276517" sldId="260"/>
            <ac:graphicFrameMk id="5" creationId="{2E449468-8B5C-14B7-69A1-F90BD4803150}"/>
          </ac:graphicFrameMkLst>
        </pc:graphicFrameChg>
      </pc:sldChg>
      <pc:sldChg chg="modSp new">
        <pc:chgData name="Guest User" userId="27a1c8828655e58a" providerId="Windows Live" clId="Web-{09F581F9-49DA-4CE7-AB8F-F966144CC930}" dt="2023-11-26T04:16:53.873" v="2539"/>
        <pc:sldMkLst>
          <pc:docMk/>
          <pc:sldMk cId="3785978209" sldId="261"/>
        </pc:sldMkLst>
        <pc:spChg chg="mod">
          <ac:chgData name="Guest User" userId="27a1c8828655e58a" providerId="Windows Live" clId="Web-{09F581F9-49DA-4CE7-AB8F-F966144CC930}" dt="2023-11-26T04:09:13.514" v="2514" actId="20577"/>
          <ac:spMkLst>
            <pc:docMk/>
            <pc:sldMk cId="3785978209" sldId="261"/>
            <ac:spMk id="2" creationId="{A14BC883-4BA4-4877-BFBC-12CEB819343E}"/>
          </ac:spMkLst>
        </pc:spChg>
        <pc:spChg chg="mod">
          <ac:chgData name="Guest User" userId="27a1c8828655e58a" providerId="Windows Live" clId="Web-{09F581F9-49DA-4CE7-AB8F-F966144CC930}" dt="2023-11-26T04:16:53.873" v="2539"/>
          <ac:spMkLst>
            <pc:docMk/>
            <pc:sldMk cId="3785978209" sldId="261"/>
            <ac:spMk id="3" creationId="{D987A194-D2DD-3E84-728A-C5BECFE8072C}"/>
          </ac:spMkLst>
        </pc:spChg>
      </pc:sldChg>
      <pc:sldChg chg="addSp delSp modSp new mod setBg">
        <pc:chgData name="Guest User" userId="27a1c8828655e58a" providerId="Windows Live" clId="Web-{09F581F9-49DA-4CE7-AB8F-F966144CC930}" dt="2023-11-26T03:22:55.931" v="2046" actId="20577"/>
        <pc:sldMkLst>
          <pc:docMk/>
          <pc:sldMk cId="1879046459" sldId="262"/>
        </pc:sldMkLst>
        <pc:spChg chg="mod">
          <ac:chgData name="Guest User" userId="27a1c8828655e58a" providerId="Windows Live" clId="Web-{09F581F9-49DA-4CE7-AB8F-F966144CC930}" dt="2023-11-26T03:20:48.489" v="2007" actId="20577"/>
          <ac:spMkLst>
            <pc:docMk/>
            <pc:sldMk cId="1879046459" sldId="262"/>
            <ac:spMk id="2" creationId="{D472A0DC-8AA0-9D07-CCAB-C06F01116ED3}"/>
          </ac:spMkLst>
        </pc:spChg>
        <pc:spChg chg="mod">
          <ac:chgData name="Guest User" userId="27a1c8828655e58a" providerId="Windows Live" clId="Web-{09F581F9-49DA-4CE7-AB8F-F966144CC930}" dt="2023-11-26T03:22:55.931" v="2046" actId="20577"/>
          <ac:spMkLst>
            <pc:docMk/>
            <pc:sldMk cId="1879046459" sldId="262"/>
            <ac:spMk id="3" creationId="{E4E87787-D669-6E69-973E-0DFB7F39CC43}"/>
          </ac:spMkLst>
        </pc:spChg>
        <pc:spChg chg="add del">
          <ac:chgData name="Guest User" userId="27a1c8828655e58a" providerId="Windows Live" clId="Web-{09F581F9-49DA-4CE7-AB8F-F966144CC930}" dt="2023-11-26T03:16:29.231" v="1946"/>
          <ac:spMkLst>
            <pc:docMk/>
            <pc:sldMk cId="1879046459" sldId="262"/>
            <ac:spMk id="8" creationId="{4BC99CB9-DDAD-44A2-8A1C-E3AF4E72DF5C}"/>
          </ac:spMkLst>
        </pc:spChg>
        <pc:spChg chg="add del">
          <ac:chgData name="Guest User" userId="27a1c8828655e58a" providerId="Windows Live" clId="Web-{09F581F9-49DA-4CE7-AB8F-F966144CC930}" dt="2023-11-26T03:16:22.949" v="1942"/>
          <ac:spMkLst>
            <pc:docMk/>
            <pc:sldMk cId="1879046459" sldId="262"/>
            <ac:spMk id="10" creationId="{6F4C891B-62D0-4250-AEB7-0F42BAD78D7D}"/>
          </ac:spMkLst>
        </pc:spChg>
        <pc:spChg chg="add del">
          <ac:chgData name="Guest User" userId="27a1c8828655e58a" providerId="Windows Live" clId="Web-{09F581F9-49DA-4CE7-AB8F-F966144CC930}" dt="2023-11-26T03:16:25.574" v="1944"/>
          <ac:spMkLst>
            <pc:docMk/>
            <pc:sldMk cId="1879046459" sldId="262"/>
            <ac:spMk id="12" creationId="{6F4C891B-62D0-4250-AEB7-0F42BAD78D7D}"/>
          </ac:spMkLst>
        </pc:spChg>
        <pc:spChg chg="add del">
          <ac:chgData name="Guest User" userId="27a1c8828655e58a" providerId="Windows Live" clId="Web-{09F581F9-49DA-4CE7-AB8F-F966144CC930}" dt="2023-11-26T03:16:29.231" v="1946"/>
          <ac:spMkLst>
            <pc:docMk/>
            <pc:sldMk cId="1879046459" sldId="262"/>
            <ac:spMk id="17" creationId="{64053CBF-3932-45FF-8285-EE5146085F3A}"/>
          </ac:spMkLst>
        </pc:spChg>
        <pc:spChg chg="add del">
          <ac:chgData name="Guest User" userId="27a1c8828655e58a" providerId="Windows Live" clId="Web-{09F581F9-49DA-4CE7-AB8F-F966144CC930}" dt="2023-11-26T03:16:31.778" v="1948"/>
          <ac:spMkLst>
            <pc:docMk/>
            <pc:sldMk cId="1879046459" sldId="262"/>
            <ac:spMk id="26" creationId="{6F4C891B-62D0-4250-AEB7-0F42BAD78D7D}"/>
          </ac:spMkLst>
        </pc:spChg>
        <pc:spChg chg="add del">
          <ac:chgData name="Guest User" userId="27a1c8828655e58a" providerId="Windows Live" clId="Web-{09F581F9-49DA-4CE7-AB8F-F966144CC930}" dt="2023-11-26T03:17:03.044" v="1978"/>
          <ac:spMkLst>
            <pc:docMk/>
            <pc:sldMk cId="1879046459" sldId="262"/>
            <ac:spMk id="29" creationId="{6F4C891B-62D0-4250-AEB7-0F42BAD78D7D}"/>
          </ac:spMkLst>
        </pc:spChg>
        <pc:spChg chg="add">
          <ac:chgData name="Guest User" userId="27a1c8828655e58a" providerId="Windows Live" clId="Web-{09F581F9-49DA-4CE7-AB8F-F966144CC930}" dt="2023-11-26T03:17:03.044" v="1978"/>
          <ac:spMkLst>
            <pc:docMk/>
            <pc:sldMk cId="1879046459" sldId="262"/>
            <ac:spMk id="35" creationId="{1CD81A2A-6ED4-4EF4-A14C-912D31E14800}"/>
          </ac:spMkLst>
        </pc:spChg>
        <pc:spChg chg="add">
          <ac:chgData name="Guest User" userId="27a1c8828655e58a" providerId="Windows Live" clId="Web-{09F581F9-49DA-4CE7-AB8F-F966144CC930}" dt="2023-11-26T03:17:03.044" v="1978"/>
          <ac:spMkLst>
            <pc:docMk/>
            <pc:sldMk cId="1879046459" sldId="262"/>
            <ac:spMk id="37" creationId="{1661932C-CA15-4E17-B115-FAE7CBEE4789}"/>
          </ac:spMkLst>
        </pc:spChg>
        <pc:spChg chg="add">
          <ac:chgData name="Guest User" userId="27a1c8828655e58a" providerId="Windows Live" clId="Web-{09F581F9-49DA-4CE7-AB8F-F966144CC930}" dt="2023-11-26T03:17:03.044" v="1978"/>
          <ac:spMkLst>
            <pc:docMk/>
            <pc:sldMk cId="1879046459" sldId="262"/>
            <ac:spMk id="39" creationId="{8590ADD5-9383-4D3D-9047-3DA2593CCB5D}"/>
          </ac:spMkLst>
        </pc:spChg>
        <pc:spChg chg="add">
          <ac:chgData name="Guest User" userId="27a1c8828655e58a" providerId="Windows Live" clId="Web-{09F581F9-49DA-4CE7-AB8F-F966144CC930}" dt="2023-11-26T03:17:03.044" v="1978"/>
          <ac:spMkLst>
            <pc:docMk/>
            <pc:sldMk cId="1879046459" sldId="262"/>
            <ac:spMk id="41" creationId="{DABE3E45-88CF-45D8-8D40-C773324D93F6}"/>
          </ac:spMkLst>
        </pc:spChg>
        <pc:spChg chg="add">
          <ac:chgData name="Guest User" userId="27a1c8828655e58a" providerId="Windows Live" clId="Web-{09F581F9-49DA-4CE7-AB8F-F966144CC930}" dt="2023-11-26T03:17:03.044" v="1978"/>
          <ac:spMkLst>
            <pc:docMk/>
            <pc:sldMk cId="1879046459" sldId="262"/>
            <ac:spMk id="45" creationId="{B91ECDA9-56DC-4270-8F33-01C5637B8CEB}"/>
          </ac:spMkLst>
        </pc:spChg>
        <pc:spChg chg="add">
          <ac:chgData name="Guest User" userId="27a1c8828655e58a" providerId="Windows Live" clId="Web-{09F581F9-49DA-4CE7-AB8F-F966144CC930}" dt="2023-11-26T03:17:03.044" v="1978"/>
          <ac:spMkLst>
            <pc:docMk/>
            <pc:sldMk cId="1879046459" sldId="262"/>
            <ac:spMk id="47" creationId="{75F47824-961D-465D-84F9-EAE11BC6173B}"/>
          </ac:spMkLst>
        </pc:spChg>
        <pc:spChg chg="add">
          <ac:chgData name="Guest User" userId="27a1c8828655e58a" providerId="Windows Live" clId="Web-{09F581F9-49DA-4CE7-AB8F-F966144CC930}" dt="2023-11-26T03:17:03.044" v="1978"/>
          <ac:spMkLst>
            <pc:docMk/>
            <pc:sldMk cId="1879046459" sldId="262"/>
            <ac:spMk id="49" creationId="{FEC9DA3E-C1D7-472D-B7C0-F71AE41FBA23}"/>
          </ac:spMkLst>
        </pc:spChg>
        <pc:grpChg chg="add del">
          <ac:chgData name="Guest User" userId="27a1c8828655e58a" providerId="Windows Live" clId="Web-{09F581F9-49DA-4CE7-AB8F-F966144CC930}" dt="2023-11-26T03:16:29.231" v="1946"/>
          <ac:grpSpMkLst>
            <pc:docMk/>
            <pc:sldMk cId="1879046459" sldId="262"/>
            <ac:grpSpMk id="18" creationId="{B63ACBA3-DEFD-4C6D-BBA0-64468FA99C2D}"/>
          </ac:grpSpMkLst>
        </pc:grpChg>
        <pc:grpChg chg="add del">
          <ac:chgData name="Guest User" userId="27a1c8828655e58a" providerId="Windows Live" clId="Web-{09F581F9-49DA-4CE7-AB8F-F966144CC930}" dt="2023-11-26T03:16:29.231" v="1946"/>
          <ac:grpSpMkLst>
            <pc:docMk/>
            <pc:sldMk cId="1879046459" sldId="262"/>
            <ac:grpSpMk id="23" creationId="{2E751C04-BEA6-446B-A678-9C74819EBD4C}"/>
          </ac:grpSpMkLst>
        </pc:grpChg>
        <pc:picChg chg="add del">
          <ac:chgData name="Guest User" userId="27a1c8828655e58a" providerId="Windows Live" clId="Web-{09F581F9-49DA-4CE7-AB8F-F966144CC930}" dt="2023-11-26T03:16:22.949" v="1942"/>
          <ac:picMkLst>
            <pc:docMk/>
            <pc:sldMk cId="1879046459" sldId="262"/>
            <ac:picMk id="7" creationId="{AAE340E3-7169-B740-C96C-4C9F44A2091D}"/>
          </ac:picMkLst>
        </pc:picChg>
        <pc:picChg chg="add del">
          <ac:chgData name="Guest User" userId="27a1c8828655e58a" providerId="Windows Live" clId="Web-{09F581F9-49DA-4CE7-AB8F-F966144CC930}" dt="2023-11-26T03:16:25.574" v="1944"/>
          <ac:picMkLst>
            <pc:docMk/>
            <pc:sldMk cId="1879046459" sldId="262"/>
            <ac:picMk id="13" creationId="{1B0955F7-2E6E-6EB9-61BC-01AF84BF9C51}"/>
          </ac:picMkLst>
        </pc:picChg>
        <pc:picChg chg="add del">
          <ac:chgData name="Guest User" userId="27a1c8828655e58a" providerId="Windows Live" clId="Web-{09F581F9-49DA-4CE7-AB8F-F966144CC930}" dt="2023-11-26T03:16:31.778" v="1948"/>
          <ac:picMkLst>
            <pc:docMk/>
            <pc:sldMk cId="1879046459" sldId="262"/>
            <ac:picMk id="27" creationId="{1B0955F7-2E6E-6EB9-61BC-01AF84BF9C51}"/>
          </ac:picMkLst>
        </pc:picChg>
        <pc:picChg chg="add mod ord">
          <ac:chgData name="Guest User" userId="27a1c8828655e58a" providerId="Windows Live" clId="Web-{09F581F9-49DA-4CE7-AB8F-F966144CC930}" dt="2023-11-26T03:17:03.044" v="1978"/>
          <ac:picMkLst>
            <pc:docMk/>
            <pc:sldMk cId="1879046459" sldId="262"/>
            <ac:picMk id="30" creationId="{C7ACBADF-C854-3E91-D90C-C4A17860E942}"/>
          </ac:picMkLst>
        </pc:picChg>
        <pc:cxnChg chg="add">
          <ac:chgData name="Guest User" userId="27a1c8828655e58a" providerId="Windows Live" clId="Web-{09F581F9-49DA-4CE7-AB8F-F966144CC930}" dt="2023-11-26T03:17:03.044" v="1978"/>
          <ac:cxnSpMkLst>
            <pc:docMk/>
            <pc:sldMk cId="1879046459" sldId="262"/>
            <ac:cxnSpMk id="43" creationId="{49CD1692-827B-4C8D-B4A1-134FD04CF45C}"/>
          </ac:cxnSpMkLst>
        </pc:cxnChg>
      </pc:sldChg>
      <pc:sldChg chg="new del">
        <pc:chgData name="Guest User" userId="27a1c8828655e58a" providerId="Windows Live" clId="Web-{09F581F9-49DA-4CE7-AB8F-F966144CC930}" dt="2023-11-26T03:14:48.616" v="1899"/>
        <pc:sldMkLst>
          <pc:docMk/>
          <pc:sldMk cId="2240992277" sldId="262"/>
        </pc:sldMkLst>
      </pc:sldChg>
      <pc:sldChg chg="addSp delSp modSp new mod setBg">
        <pc:chgData name="Guest User" userId="27a1c8828655e58a" providerId="Windows Live" clId="Web-{09F581F9-49DA-4CE7-AB8F-F966144CC930}" dt="2023-11-26T03:37:56.194" v="2305" actId="1076"/>
        <pc:sldMkLst>
          <pc:docMk/>
          <pc:sldMk cId="694297622" sldId="263"/>
        </pc:sldMkLst>
        <pc:spChg chg="mod">
          <ac:chgData name="Guest User" userId="27a1c8828655e58a" providerId="Windows Live" clId="Web-{09F581F9-49DA-4CE7-AB8F-F966144CC930}" dt="2023-11-26T03:37:56.194" v="2305" actId="1076"/>
          <ac:spMkLst>
            <pc:docMk/>
            <pc:sldMk cId="694297622" sldId="263"/>
            <ac:spMk id="2" creationId="{275014AA-8858-865C-6D59-117CA26F93DB}"/>
          </ac:spMkLst>
        </pc:spChg>
        <pc:spChg chg="del">
          <ac:chgData name="Guest User" userId="27a1c8828655e58a" providerId="Windows Live" clId="Web-{09F581F9-49DA-4CE7-AB8F-F966144CC930}" dt="2023-11-26T03:36:58.364" v="2301"/>
          <ac:spMkLst>
            <pc:docMk/>
            <pc:sldMk cId="694297622" sldId="263"/>
            <ac:spMk id="3" creationId="{8D99D8F1-B9B8-2562-CC53-92B56B7C284E}"/>
          </ac:spMkLst>
        </pc:spChg>
        <pc:spChg chg="add">
          <ac:chgData name="Guest User" userId="27a1c8828655e58a" providerId="Windows Live" clId="Web-{09F581F9-49DA-4CE7-AB8F-F966144CC930}" dt="2023-11-26T03:36:58.364" v="2301"/>
          <ac:spMkLst>
            <pc:docMk/>
            <pc:sldMk cId="694297622" sldId="263"/>
            <ac:spMk id="9" creationId="{C1DD1A8A-57D5-4A81-AD04-532B043C5611}"/>
          </ac:spMkLst>
        </pc:spChg>
        <pc:spChg chg="add">
          <ac:chgData name="Guest User" userId="27a1c8828655e58a" providerId="Windows Live" clId="Web-{09F581F9-49DA-4CE7-AB8F-F966144CC930}" dt="2023-11-26T03:36:58.364" v="2301"/>
          <ac:spMkLst>
            <pc:docMk/>
            <pc:sldMk cId="694297622" sldId="263"/>
            <ac:spMk id="11" creationId="{007891EC-4501-44ED-A8C8-B11B6DB767AB}"/>
          </ac:spMkLst>
        </pc:spChg>
        <pc:picChg chg="add">
          <ac:chgData name="Guest User" userId="27a1c8828655e58a" providerId="Windows Live" clId="Web-{09F581F9-49DA-4CE7-AB8F-F966144CC930}" dt="2023-11-26T03:36:58.364" v="2301"/>
          <ac:picMkLst>
            <pc:docMk/>
            <pc:sldMk cId="694297622" sldId="263"/>
            <ac:picMk id="5" creationId="{AB841A62-93CB-E251-3035-57E8CE5C3CE8}"/>
          </ac:picMkLst>
        </pc:picChg>
      </pc:sldChg>
      <pc:sldChg chg="addSp delSp modSp new mod setBg">
        <pc:chgData name="Guest User" userId="27a1c8828655e58a" providerId="Windows Live" clId="Web-{09F581F9-49DA-4CE7-AB8F-F966144CC930}" dt="2023-11-26T04:18:09.578" v="2545" actId="20577"/>
        <pc:sldMkLst>
          <pc:docMk/>
          <pc:sldMk cId="133237696" sldId="264"/>
        </pc:sldMkLst>
        <pc:spChg chg="mod ord">
          <ac:chgData name="Guest User" userId="27a1c8828655e58a" providerId="Windows Live" clId="Web-{09F581F9-49DA-4CE7-AB8F-F966144CC930}" dt="2023-11-26T03:49:28.247" v="2398"/>
          <ac:spMkLst>
            <pc:docMk/>
            <pc:sldMk cId="133237696" sldId="264"/>
            <ac:spMk id="2" creationId="{242DAD0F-5A12-402E-3F62-DC86162C7BD7}"/>
          </ac:spMkLst>
        </pc:spChg>
        <pc:spChg chg="mod">
          <ac:chgData name="Guest User" userId="27a1c8828655e58a" providerId="Windows Live" clId="Web-{09F581F9-49DA-4CE7-AB8F-F966144CC930}" dt="2023-11-26T04:18:09.578" v="2545" actId="20577"/>
          <ac:spMkLst>
            <pc:docMk/>
            <pc:sldMk cId="133237696" sldId="264"/>
            <ac:spMk id="3" creationId="{D37B85FC-6F2A-79B9-2DBD-0ECDE3A7B010}"/>
          </ac:spMkLst>
        </pc:spChg>
        <pc:spChg chg="add del">
          <ac:chgData name="Guest User" userId="27a1c8828655e58a" providerId="Windows Live" clId="Web-{09F581F9-49DA-4CE7-AB8F-F966144CC930}" dt="2023-11-26T03:54:11.975" v="2418"/>
          <ac:spMkLst>
            <pc:docMk/>
            <pc:sldMk cId="133237696" sldId="264"/>
            <ac:spMk id="9" creationId="{79BB35BC-D5C2-4C8B-A22A-A71E6191913B}"/>
          </ac:spMkLst>
        </pc:spChg>
        <pc:spChg chg="add">
          <ac:chgData name="Guest User" userId="27a1c8828655e58a" providerId="Windows Live" clId="Web-{09F581F9-49DA-4CE7-AB8F-F966144CC930}" dt="2023-11-26T03:54:11.975" v="2418"/>
          <ac:spMkLst>
            <pc:docMk/>
            <pc:sldMk cId="133237696" sldId="264"/>
            <ac:spMk id="14" creationId="{96CF2A2B-0745-440C-9224-C5C6A0A4286F}"/>
          </ac:spMkLst>
        </pc:spChg>
        <pc:spChg chg="add">
          <ac:chgData name="Guest User" userId="27a1c8828655e58a" providerId="Windows Live" clId="Web-{09F581F9-49DA-4CE7-AB8F-F966144CC930}" dt="2023-11-26T03:54:11.975" v="2418"/>
          <ac:spMkLst>
            <pc:docMk/>
            <pc:sldMk cId="133237696" sldId="264"/>
            <ac:spMk id="16" creationId="{75BE6D6B-84C9-4D2B-97EB-773B7369EF82}"/>
          </ac:spMkLst>
        </pc:spChg>
        <pc:picChg chg="add del mod">
          <ac:chgData name="Guest User" userId="27a1c8828655e58a" providerId="Windows Live" clId="Web-{09F581F9-49DA-4CE7-AB8F-F966144CC930}" dt="2023-11-26T03:54:04.256" v="2417"/>
          <ac:picMkLst>
            <pc:docMk/>
            <pc:sldMk cId="133237696" sldId="264"/>
            <ac:picMk id="4" creationId="{6FC80946-A11C-7394-F4C0-875841DD04E0}"/>
          </ac:picMkLst>
        </pc:picChg>
        <pc:picChg chg="add mod modCrop">
          <ac:chgData name="Guest User" userId="27a1c8828655e58a" providerId="Windows Live" clId="Web-{09F581F9-49DA-4CE7-AB8F-F966144CC930}" dt="2023-11-26T03:54:11.975" v="2418"/>
          <ac:picMkLst>
            <pc:docMk/>
            <pc:sldMk cId="133237696" sldId="264"/>
            <ac:picMk id="5" creationId="{96D5322A-61F3-5501-5E3C-DFBF48BFA36E}"/>
          </ac:picMkLst>
        </pc:picChg>
      </pc:sldChg>
      <pc:sldChg chg="modSp new del">
        <pc:chgData name="Guest User" userId="27a1c8828655e58a" providerId="Windows Live" clId="Web-{09F581F9-49DA-4CE7-AB8F-F966144CC930}" dt="2023-11-26T03:43:29.376" v="2373"/>
        <pc:sldMkLst>
          <pc:docMk/>
          <pc:sldMk cId="359121046" sldId="264"/>
        </pc:sldMkLst>
        <pc:spChg chg="mod">
          <ac:chgData name="Guest User" userId="27a1c8828655e58a" providerId="Windows Live" clId="Web-{09F581F9-49DA-4CE7-AB8F-F966144CC930}" dt="2023-11-26T03:43:22.845" v="2372" actId="20577"/>
          <ac:spMkLst>
            <pc:docMk/>
            <pc:sldMk cId="359121046" sldId="264"/>
            <ac:spMk id="3" creationId="{4E4A8FF8-C8E9-80B3-C049-A61EA7735880}"/>
          </ac:spMkLst>
        </pc:spChg>
      </pc:sldChg>
      <pc:sldChg chg="addSp delSp modSp new mod setBg">
        <pc:chgData name="Guest User" userId="27a1c8828655e58a" providerId="Windows Live" clId="Web-{09F581F9-49DA-4CE7-AB8F-F966144CC930}" dt="2023-11-26T04:23:23.307" v="2560"/>
        <pc:sldMkLst>
          <pc:docMk/>
          <pc:sldMk cId="2625513935" sldId="265"/>
        </pc:sldMkLst>
        <pc:spChg chg="add del">
          <ac:chgData name="Guest User" userId="27a1c8828655e58a" providerId="Windows Live" clId="Web-{09F581F9-49DA-4CE7-AB8F-F966144CC930}" dt="2023-11-26T04:23:23.307" v="2560"/>
          <ac:spMkLst>
            <pc:docMk/>
            <pc:sldMk cId="2625513935" sldId="265"/>
            <ac:spMk id="2" creationId="{1FC732D3-FB19-811D-B19C-23F01D078C3B}"/>
          </ac:spMkLst>
        </pc:spChg>
        <pc:spChg chg="del">
          <ac:chgData name="Guest User" userId="27a1c8828655e58a" providerId="Windows Live" clId="Web-{09F581F9-49DA-4CE7-AB8F-F966144CC930}" dt="2023-11-26T04:22:46.306" v="2547"/>
          <ac:spMkLst>
            <pc:docMk/>
            <pc:sldMk cId="2625513935" sldId="265"/>
            <ac:spMk id="3" creationId="{E4EBAEAE-A282-35AC-F406-F87818E3CFF5}"/>
          </ac:spMkLst>
        </pc:spChg>
        <pc:spChg chg="add del">
          <ac:chgData name="Guest User" userId="27a1c8828655e58a" providerId="Windows Live" clId="Web-{09F581F9-49DA-4CE7-AB8F-F966144CC930}" dt="2023-11-26T04:22:59.525" v="2551"/>
          <ac:spMkLst>
            <pc:docMk/>
            <pc:sldMk cId="2625513935" sldId="265"/>
            <ac:spMk id="6" creationId="{1FC732D3-FB19-811D-B19C-23F01D078C3B}"/>
          </ac:spMkLst>
        </pc:spChg>
        <pc:spChg chg="add">
          <ac:chgData name="Guest User" userId="27a1c8828655e58a" providerId="Windows Live" clId="Web-{09F581F9-49DA-4CE7-AB8F-F966144CC930}" dt="2023-11-26T04:23:23.307" v="2560"/>
          <ac:spMkLst>
            <pc:docMk/>
            <pc:sldMk cId="2625513935" sldId="265"/>
            <ac:spMk id="7" creationId="{96CF2A2B-0745-440C-9224-C5C6A0A4286F}"/>
          </ac:spMkLst>
        </pc:spChg>
        <pc:spChg chg="add del">
          <ac:chgData name="Guest User" userId="27a1c8828655e58a" providerId="Windows Live" clId="Web-{09F581F9-49DA-4CE7-AB8F-F966144CC930}" dt="2023-11-26T04:22:59.525" v="2551"/>
          <ac:spMkLst>
            <pc:docMk/>
            <pc:sldMk cId="2625513935" sldId="265"/>
            <ac:spMk id="8" creationId="{7505412F-8BAE-FC94-0204-3D3A2D561B6C}"/>
          </ac:spMkLst>
        </pc:spChg>
        <pc:spChg chg="add">
          <ac:chgData name="Guest User" userId="27a1c8828655e58a" providerId="Windows Live" clId="Web-{09F581F9-49DA-4CE7-AB8F-F966144CC930}" dt="2023-11-26T04:23:23.307" v="2560"/>
          <ac:spMkLst>
            <pc:docMk/>
            <pc:sldMk cId="2625513935" sldId="265"/>
            <ac:spMk id="9" creationId="{75BE6D6B-84C9-4D2B-97EB-773B7369EF82}"/>
          </ac:spMkLst>
        </pc:spChg>
        <pc:spChg chg="add">
          <ac:chgData name="Guest User" userId="27a1c8828655e58a" providerId="Windows Live" clId="Web-{09F581F9-49DA-4CE7-AB8F-F966144CC930}" dt="2023-11-26T04:23:23.307" v="2560"/>
          <ac:spMkLst>
            <pc:docMk/>
            <pc:sldMk cId="2625513935" sldId="265"/>
            <ac:spMk id="10" creationId="{1FC732D3-FB19-811D-B19C-23F01D078C3B}"/>
          </ac:spMkLst>
        </pc:spChg>
        <pc:spChg chg="add del">
          <ac:chgData name="Guest User" userId="27a1c8828655e58a" providerId="Windows Live" clId="Web-{09F581F9-49DA-4CE7-AB8F-F966144CC930}" dt="2023-11-26T04:22:59.525" v="2551"/>
          <ac:spMkLst>
            <pc:docMk/>
            <pc:sldMk cId="2625513935" sldId="265"/>
            <ac:spMk id="11" creationId="{96CF2A2B-0745-440C-9224-C5C6A0A4286F}"/>
          </ac:spMkLst>
        </pc:spChg>
        <pc:spChg chg="add">
          <ac:chgData name="Guest User" userId="27a1c8828655e58a" providerId="Windows Live" clId="Web-{09F581F9-49DA-4CE7-AB8F-F966144CC930}" dt="2023-11-26T04:23:23.307" v="2560"/>
          <ac:spMkLst>
            <pc:docMk/>
            <pc:sldMk cId="2625513935" sldId="265"/>
            <ac:spMk id="12" creationId="{7505412F-8BAE-FC94-0204-3D3A2D561B6C}"/>
          </ac:spMkLst>
        </pc:spChg>
        <pc:spChg chg="add del">
          <ac:chgData name="Guest User" userId="27a1c8828655e58a" providerId="Windows Live" clId="Web-{09F581F9-49DA-4CE7-AB8F-F966144CC930}" dt="2023-11-26T04:22:59.525" v="2551"/>
          <ac:spMkLst>
            <pc:docMk/>
            <pc:sldMk cId="2625513935" sldId="265"/>
            <ac:spMk id="13" creationId="{75BE6D6B-84C9-4D2B-97EB-773B7369EF82}"/>
          </ac:spMkLst>
        </pc:spChg>
        <pc:spChg chg="add del">
          <ac:chgData name="Guest User" userId="27a1c8828655e58a" providerId="Windows Live" clId="Web-{09F581F9-49DA-4CE7-AB8F-F966144CC930}" dt="2023-11-26T04:23:10.807" v="2553"/>
          <ac:spMkLst>
            <pc:docMk/>
            <pc:sldMk cId="2625513935" sldId="265"/>
            <ac:spMk id="15" creationId="{55D4142C-5077-457F-A6AD-3FECFDB39685}"/>
          </ac:spMkLst>
        </pc:spChg>
        <pc:spChg chg="add del">
          <ac:chgData name="Guest User" userId="27a1c8828655e58a" providerId="Windows Live" clId="Web-{09F581F9-49DA-4CE7-AB8F-F966144CC930}" dt="2023-11-26T04:23:10.807" v="2553"/>
          <ac:spMkLst>
            <pc:docMk/>
            <pc:sldMk cId="2625513935" sldId="265"/>
            <ac:spMk id="16" creationId="{9AA72BD9-2C5A-4EDC-931F-5AA08EACA0F3}"/>
          </ac:spMkLst>
        </pc:spChg>
        <pc:spChg chg="add del">
          <ac:chgData name="Guest User" userId="27a1c8828655e58a" providerId="Windows Live" clId="Web-{09F581F9-49DA-4CE7-AB8F-F966144CC930}" dt="2023-11-26T04:23:10.807" v="2553"/>
          <ac:spMkLst>
            <pc:docMk/>
            <pc:sldMk cId="2625513935" sldId="265"/>
            <ac:spMk id="17" creationId="{7A5F0580-5EE9-419F-96EE-B6529EF6E7D0}"/>
          </ac:spMkLst>
        </pc:spChg>
        <pc:spChg chg="add del">
          <ac:chgData name="Guest User" userId="27a1c8828655e58a" providerId="Windows Live" clId="Web-{09F581F9-49DA-4CE7-AB8F-F966144CC930}" dt="2023-11-26T04:23:10.807" v="2553"/>
          <ac:spMkLst>
            <pc:docMk/>
            <pc:sldMk cId="2625513935" sldId="265"/>
            <ac:spMk id="18" creationId="{DD3981AC-7B61-4947-BCF3-F7AA7FA385B9}"/>
          </ac:spMkLst>
        </pc:spChg>
        <pc:spChg chg="add del">
          <ac:chgData name="Guest User" userId="27a1c8828655e58a" providerId="Windows Live" clId="Web-{09F581F9-49DA-4CE7-AB8F-F966144CC930}" dt="2023-11-26T04:23:10.807" v="2553"/>
          <ac:spMkLst>
            <pc:docMk/>
            <pc:sldMk cId="2625513935" sldId="265"/>
            <ac:spMk id="19" creationId="{1FC732D3-FB19-811D-B19C-23F01D078C3B}"/>
          </ac:spMkLst>
        </pc:spChg>
        <pc:spChg chg="add del">
          <ac:chgData name="Guest User" userId="27a1c8828655e58a" providerId="Windows Live" clId="Web-{09F581F9-49DA-4CE7-AB8F-F966144CC930}" dt="2023-11-26T04:23:10.807" v="2553"/>
          <ac:spMkLst>
            <pc:docMk/>
            <pc:sldMk cId="2625513935" sldId="265"/>
            <ac:spMk id="20" creationId="{3BF35671-F860-F9D3-57B8-7931CCE576BB}"/>
          </ac:spMkLst>
        </pc:spChg>
        <pc:spChg chg="add del">
          <ac:chgData name="Guest User" userId="27a1c8828655e58a" providerId="Windows Live" clId="Web-{09F581F9-49DA-4CE7-AB8F-F966144CC930}" dt="2023-11-26T04:23:17.323" v="2555"/>
          <ac:spMkLst>
            <pc:docMk/>
            <pc:sldMk cId="2625513935" sldId="265"/>
            <ac:spMk id="22" creationId="{96CF2A2B-0745-440C-9224-C5C6A0A4286F}"/>
          </ac:spMkLst>
        </pc:spChg>
        <pc:spChg chg="add del">
          <ac:chgData name="Guest User" userId="27a1c8828655e58a" providerId="Windows Live" clId="Web-{09F581F9-49DA-4CE7-AB8F-F966144CC930}" dt="2023-11-26T04:23:17.323" v="2555"/>
          <ac:spMkLst>
            <pc:docMk/>
            <pc:sldMk cId="2625513935" sldId="265"/>
            <ac:spMk id="23" creationId="{75BE6D6B-84C9-4D2B-97EB-773B7369EF82}"/>
          </ac:spMkLst>
        </pc:spChg>
        <pc:spChg chg="add del">
          <ac:chgData name="Guest User" userId="27a1c8828655e58a" providerId="Windows Live" clId="Web-{09F581F9-49DA-4CE7-AB8F-F966144CC930}" dt="2023-11-26T04:23:17.323" v="2555"/>
          <ac:spMkLst>
            <pc:docMk/>
            <pc:sldMk cId="2625513935" sldId="265"/>
            <ac:spMk id="24" creationId="{1FC732D3-FB19-811D-B19C-23F01D078C3B}"/>
          </ac:spMkLst>
        </pc:spChg>
        <pc:spChg chg="add del">
          <ac:chgData name="Guest User" userId="27a1c8828655e58a" providerId="Windows Live" clId="Web-{09F581F9-49DA-4CE7-AB8F-F966144CC930}" dt="2023-11-26T04:23:17.323" v="2555"/>
          <ac:spMkLst>
            <pc:docMk/>
            <pc:sldMk cId="2625513935" sldId="265"/>
            <ac:spMk id="25" creationId="{7505412F-8BAE-FC94-0204-3D3A2D561B6C}"/>
          </ac:spMkLst>
        </pc:spChg>
        <pc:picChg chg="add mod ord">
          <ac:chgData name="Guest User" userId="27a1c8828655e58a" providerId="Windows Live" clId="Web-{09F581F9-49DA-4CE7-AB8F-F966144CC930}" dt="2023-11-26T04:23:23.307" v="2560"/>
          <ac:picMkLst>
            <pc:docMk/>
            <pc:sldMk cId="2625513935" sldId="265"/>
            <ac:picMk id="4" creationId="{D9D42A3B-3057-D6C7-7C6E-07C396684185}"/>
          </ac:picMkLst>
        </pc:picChg>
      </pc:sldChg>
    </pc:docChg>
  </pc:docChgLst>
  <pc:docChgLst>
    <pc:chgData name="Guest User" userId="27a1c8828655e58a" providerId="Windows Live" clId="Web-{79B89BD2-2726-493E-B328-9DD707A96B99}"/>
    <pc:docChg chg="modSld">
      <pc:chgData name="Guest User" userId="27a1c8828655e58a" providerId="Windows Live" clId="Web-{79B89BD2-2726-493E-B328-9DD707A96B99}" dt="2023-11-28T06:16:15.796" v="17"/>
      <pc:docMkLst>
        <pc:docMk/>
      </pc:docMkLst>
      <pc:sldChg chg="addSp delSp modSp">
        <pc:chgData name="Guest User" userId="27a1c8828655e58a" providerId="Windows Live" clId="Web-{79B89BD2-2726-493E-B328-9DD707A96B99}" dt="2023-11-28T06:16:15.796" v="17"/>
        <pc:sldMkLst>
          <pc:docMk/>
          <pc:sldMk cId="189062273" sldId="283"/>
        </pc:sldMkLst>
        <pc:spChg chg="mod">
          <ac:chgData name="Guest User" userId="27a1c8828655e58a" providerId="Windows Live" clId="Web-{79B89BD2-2726-493E-B328-9DD707A96B99}" dt="2023-11-28T06:13:24.055" v="9" actId="14100"/>
          <ac:spMkLst>
            <pc:docMk/>
            <pc:sldMk cId="189062273" sldId="283"/>
            <ac:spMk id="10" creationId="{FD042F2C-9621-65EB-431C-759CCE66C37C}"/>
          </ac:spMkLst>
        </pc:spChg>
        <pc:picChg chg="add mod">
          <ac:chgData name="Guest User" userId="27a1c8828655e58a" providerId="Windows Live" clId="Web-{79B89BD2-2726-493E-B328-9DD707A96B99}" dt="2023-11-28T06:13:56.869" v="13" actId="14100"/>
          <ac:picMkLst>
            <pc:docMk/>
            <pc:sldMk cId="189062273" sldId="283"/>
            <ac:picMk id="3" creationId="{BA886BF5-B71D-E55A-0DE8-3C84C0582F43}"/>
          </ac:picMkLst>
        </pc:picChg>
        <pc:inkChg chg="add">
          <ac:chgData name="Guest User" userId="27a1c8828655e58a" providerId="Windows Live" clId="Web-{79B89BD2-2726-493E-B328-9DD707A96B99}" dt="2023-11-28T06:15:11.340" v="14"/>
          <ac:inkMkLst>
            <pc:docMk/>
            <pc:sldMk cId="189062273" sldId="283"/>
            <ac:inkMk id="4" creationId="{EB5EDC68-CCB7-2FF1-452E-9C9430012FE7}"/>
          </ac:inkMkLst>
        </pc:inkChg>
        <pc:inkChg chg="add del">
          <ac:chgData name="Guest User" userId="27a1c8828655e58a" providerId="Windows Live" clId="Web-{79B89BD2-2726-493E-B328-9DD707A96B99}" dt="2023-11-28T06:15:25.263" v="16"/>
          <ac:inkMkLst>
            <pc:docMk/>
            <pc:sldMk cId="189062273" sldId="283"/>
            <ac:inkMk id="5" creationId="{6E10DC0A-C951-5F5A-D154-5348A482E4C5}"/>
          </ac:inkMkLst>
        </pc:inkChg>
        <pc:inkChg chg="add">
          <ac:chgData name="Guest User" userId="27a1c8828655e58a" providerId="Windows Live" clId="Web-{79B89BD2-2726-493E-B328-9DD707A96B99}" dt="2023-11-28T06:16:15.796" v="17"/>
          <ac:inkMkLst>
            <pc:docMk/>
            <pc:sldMk cId="189062273" sldId="283"/>
            <ac:inkMk id="6" creationId="{F6599358-70DB-5EB8-5238-C8169F01821B}"/>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35" units="cm"/>
      <inkml:brushProperty name="height" value="0.35" units="cm"/>
      <inkml:brushProperty name="color" value="#FFFFFF"/>
    </inkml:brush>
  </inkml:definitions>
  <inkml:trace contextRef="#ctx0" brushRef="#br0">23902 14905 16383 0 0,'9'0'0'0'0,"18"9"0"0"0,32 18 0 0 0,31 23 0 0 0,17 12 0 0 0,7 6 0 0 0,10-5 0 0 0,-9-3 0 0 0,-12-7 0 0 0,-12-13 0 0 0,-18-3 0 0 0,-17-9 0 0 0,-7-8 0 0 0,-9-8 0 0 0,0-11 0 0 0,-8-10 0 0 0,-4-3 0 0 0,-17-1 0 0 0,-24 3 0 0 0,-15 3 0 0 0,-2-7 0 0 0,-11-1 0 0 0,-7 2 0 0 0,-10-2 0 0 0,0 3 0 0 0,-5-8 0 0 0,-9 1 0 0 0,-8-1 0 0 0,5-8 0 0 0,2 2 0 0 0,-6 1 0 0 0,5 3 0 0 0,2-2 0 0 0,3 1 0 0 0,9 1 0 0 0,5 4 0 0 0,7 5 0 0 0,7 5 0 0 0,1 3 0 0 0,3 3 0 0 0,7 7 0 0 0,-1 11 0 0 0,1 8 0 0 0,5 10 0 0 0,7 3 0 0 0,-3 1 0 0 0,2 2 0 0 0,4 0 0 0 0,10 8 0 0 0,5 13 0 0 0,8 2 0 0 0,11-9 0 0 0,8-6 0 0 0,9-5 0 0 0,3-10 0 0 0,8-2 0 0 0,7-5 0 0 0,7-8 0 0 0,-1-7 0 0 0,-1-9 0 0 0,-7-6 0 0 0,-7-2 0 0 0,-11-5 0 0 0,-2-9 0 0 0,-1-2 0 0 0,2-2 0 0 0,2 3 0 0 0,-6-4 0 0 0,-17 2 0 0 0,-11 0 0 0 0,-19-5 0 0 0,-12-3 0 0 0,-10 4 0 0 0,-3 2 0 0 0,-4 5 0 0 0,2 6 0 0 0,3 5 0 0 0,0 5 0 0 0,2 7 0 0 0,8 13 0 0 0,0 3 0 0 0,0-1 0 0 0,-3-8 0 0 0,-1-7 0 0 0,6-7 0 0 0,3-9 0 0 0,6-11 0 0 0,12-2 0 0 0,7-1 0 0 0,13 5 0 0 0,10-5 0 0 0,11 8 0 0 0,4 7 0 0 0,6 5 0 0 0,-4 0 0 0 0,-9-4 0 0 0,-9-10 0 0 0,-13-1 0 0 0,-7-2 0 0 0,-9-1 0 0 0,-3-6 0 0 0,-8-2 0 0 0,-2-6 0 0 0,4 0 0 0 0,4-3 0 0 0,5 0 0 0 0,9 8 0 0 0,4 5 0 0 0,6-2 0 0 0,2-1 0 0 0,8 5 0 0 0,-4-2 0 0 0,-5-1 0 0 0,-4 0 0 0 0,-4-4 0 0 0,-2-2 0 0 0,4 6 0 0 0,1-2 0 0 0,-1 1 0 0 0,-6-5 0 0 0,-2-1 0 0 0,-7 6 0 0 0,0 4 0 0 0,1-4 0 0 0,2 0 0 0 0,2-5 0 0 0,2-1 0 0 0,11-4 0 0 0,0 10 0 0 0,-7 15 0 0 0,-3 10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35" units="cm"/>
      <inkml:brushProperty name="height" value="0.35" units="cm"/>
      <inkml:brushProperty name="color" value="#FFFFFF"/>
    </inkml:brush>
  </inkml:definitions>
  <inkml:trace contextRef="#ctx0" brushRef="#br0">2268 15038 16383 0 0,'-10'0'0'0'0,"-7"0"0"0"0,-11 0 0 0 0,-5 0 0 0 0,13 0 0 0 0,14-10 0 0 0,17-2 0 0 0,13-5 0 0 0,10-9 0 0 0,15-4 0 0 0,12-7 0 0 0,25-6 0 0 0,21-6 0 0 0,21 1 0 0 0,3-1 0 0 0,-2-1 0 0 0,-8 7 0 0 0,-12 12 0 0 0,-23 5 0 0 0,-22 8 0 0 0,-26 7 0 0 0,-30 5 0 0 0,-20 4 0 0 0,-23 2 0 0 0,-15 1 0 0 0,-3 1 0 0 0,-7 8 0 0 0,-8 4 0 0 0,-2 4 0 0 0,-2-2 0 0 0,-4-3 0 0 0,1-3 0 0 0,10 5 0 0 0,10 0 0 0 0,5-2 0 0 0,7-3 0 0 0,1-4 0 0 0,7-7 0 0 0,11-8 0 0 0,13-3 0 0 0,8-9 0 0 0,6-5 0 0 0,-3-4 0 0 0,-7-5 0 0 0,-6 3 0 0 0,-20 2 0 0 0,-9 6 0 0 0,-2-2 0 0 0,-4 3 0 0 0,3 6 0 0 0,-2 5 0 0 0,4 5 0 0 0,-2 4 0 0 0,8-3 0 0 0,10-9 0 0 0,5-2 0 0 0,1 6 0 0 0,4 9 0 0 0,10 6 0 0 0,16 2 0 0 0,11 0 0 0 0,11-1 0 0 0,5-11 0 0 0,7-4 0 0 0,-5-6 0 0 0,-4 1 0 0 0,-3 2 0 0 0,3-6 0 0 0,-4-4 0 0 0,-3-3 0 0 0,3-7 0 0 0,-3-3 0 0 0,-10 6 0 0 0,-14 17 0 0 0,-7 15 0 0 0,-3 12 0 0 0,0 4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ne pillars">
            <a:extLst>
              <a:ext uri="{FF2B5EF4-FFF2-40B4-BE49-F238E27FC236}">
                <a16:creationId xmlns:a16="http://schemas.microsoft.com/office/drawing/2014/main" id="{F0EEF34D-39E4-C363-F69D-DA8B4CED0FFF}"/>
              </a:ext>
            </a:extLst>
          </p:cNvPr>
          <p:cNvPicPr>
            <a:picLocks noChangeAspect="1"/>
          </p:cNvPicPr>
          <p:nvPr/>
        </p:nvPicPr>
        <p:blipFill rotWithShape="1">
          <a:blip r:embed="rId2">
            <a:alphaModFix amt="50000"/>
          </a:blip>
          <a:srcRect t="1606" b="12187"/>
          <a:stretch/>
        </p:blipFill>
        <p:spPr>
          <a:xfrm>
            <a:off x="20" y="-22"/>
            <a:ext cx="12191977" cy="6858022"/>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b="1" i="1">
                <a:solidFill>
                  <a:srgbClr val="FFFFFF"/>
                </a:solidFill>
                <a:cs typeface="Calibri Light"/>
              </a:rPr>
              <a:t>Bank management system</a:t>
            </a: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sz="1700" b="1">
                <a:solidFill>
                  <a:srgbClr val="FFFFFF"/>
                </a:solidFill>
                <a:ea typeface="+mn-lt"/>
                <a:cs typeface="+mn-lt"/>
              </a:rPr>
              <a:t>Develop a mini banking management system in C language that enables users to perform essential banking operations, including account creation, deposit, withdrawal, and balance inquiry. The system should ensure data security, handle multiple accounts, and provide a user-friendly interface for efficient and secure management of banking transactions.</a:t>
            </a:r>
            <a:endParaRPr lang="en-US" sz="1700" b="1">
              <a:solidFill>
                <a:srgbClr val="FFFFFF"/>
              </a:solidFill>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Computer script on a screen">
            <a:extLst>
              <a:ext uri="{FF2B5EF4-FFF2-40B4-BE49-F238E27FC236}">
                <a16:creationId xmlns:a16="http://schemas.microsoft.com/office/drawing/2014/main" id="{96D5322A-61F3-5501-5E3C-DFBF48BFA36E}"/>
              </a:ext>
            </a:extLst>
          </p:cNvPr>
          <p:cNvPicPr>
            <a:picLocks noChangeAspect="1"/>
          </p:cNvPicPr>
          <p:nvPr/>
        </p:nvPicPr>
        <p:blipFill rotWithShape="1">
          <a:blip r:embed="rId2">
            <a:alphaModFix amt="60000"/>
          </a:blip>
          <a:srcRect t="7695" b="8035"/>
          <a:stretch/>
        </p:blipFill>
        <p:spPr>
          <a:xfrm>
            <a:off x="-1" y="10"/>
            <a:ext cx="12192001" cy="6857990"/>
          </a:xfrm>
          <a:prstGeom prst="rect">
            <a:avLst/>
          </a:prstGeom>
        </p:spPr>
      </p:pic>
      <p:sp>
        <p:nvSpPr>
          <p:cNvPr id="3" name="Content Placeholder 2">
            <a:extLst>
              <a:ext uri="{FF2B5EF4-FFF2-40B4-BE49-F238E27FC236}">
                <a16:creationId xmlns:a16="http://schemas.microsoft.com/office/drawing/2014/main" id="{D37B85FC-6F2A-79B9-2DBD-0ECDE3A7B010}"/>
              </a:ext>
            </a:extLst>
          </p:cNvPr>
          <p:cNvSpPr>
            <a:spLocks noGrp="1"/>
          </p:cNvSpPr>
          <p:nvPr>
            <p:ph idx="1"/>
          </p:nvPr>
        </p:nvSpPr>
        <p:spPr>
          <a:xfrm>
            <a:off x="60548" y="124313"/>
            <a:ext cx="12067737" cy="6691648"/>
          </a:xfrm>
        </p:spPr>
        <p:txBody>
          <a:bodyPr vert="horz" lIns="91440" tIns="45720" rIns="91440" bIns="45720" rtlCol="0" anchor="t">
            <a:normAutofit/>
          </a:bodyPr>
          <a:lstStyle/>
          <a:p>
            <a:pPr marL="0" indent="0">
              <a:buNone/>
            </a:pPr>
            <a:r>
              <a:rPr lang="en-US" sz="800" b="1" i="1" u="sng">
                <a:solidFill>
                  <a:srgbClr val="FFFFFF"/>
                </a:solidFill>
              </a:rPr>
              <a:t>                                                 </a:t>
            </a:r>
            <a:r>
              <a:rPr lang="en-US" sz="2400" b="1" i="1" u="sng">
                <a:solidFill>
                  <a:srgbClr val="FFFFFF"/>
                </a:solidFill>
              </a:rPr>
              <a:t>        Algorithm for </a:t>
            </a:r>
            <a:r>
              <a:rPr lang="en-US" sz="2400" b="1" i="1" u="sng">
                <a:solidFill>
                  <a:srgbClr val="FFFFFF"/>
                </a:solidFill>
                <a:latin typeface="Consolas"/>
                <a:cs typeface="Calibri"/>
              </a:rPr>
              <a:t>home</a:t>
            </a:r>
            <a:r>
              <a:rPr lang="en-US" sz="2400" b="1" i="1" u="sng">
                <a:solidFill>
                  <a:srgbClr val="FFFFFF"/>
                </a:solidFill>
              </a:rPr>
              <a:t> Function:</a:t>
            </a:r>
            <a:endParaRPr lang="en-US" sz="2400" b="1" i="1" u="sng">
              <a:solidFill>
                <a:srgbClr val="FFFFFF"/>
              </a:solidFill>
              <a:ea typeface="Calibri"/>
              <a:cs typeface="Calibri"/>
            </a:endParaRPr>
          </a:p>
          <a:p>
            <a:r>
              <a:rPr lang="en-US" sz="2000" b="1" i="1">
                <a:solidFill>
                  <a:srgbClr val="FFFFFF"/>
                </a:solidFill>
                <a:ea typeface="+mn-lt"/>
                <a:cs typeface="+mn-lt"/>
              </a:rPr>
              <a:t>Clear the Screen:</a:t>
            </a:r>
            <a:endParaRPr lang="en-US" sz="2000" b="1" i="1">
              <a:solidFill>
                <a:srgbClr val="FFFFFF"/>
              </a:solidFill>
              <a:ea typeface="Calibri"/>
              <a:cs typeface="Calibri"/>
            </a:endParaRPr>
          </a:p>
          <a:p>
            <a:pPr lvl="1"/>
            <a:r>
              <a:rPr lang="en-US" sz="2000" b="1" i="1">
                <a:solidFill>
                  <a:srgbClr val="FFFFFF"/>
                </a:solidFill>
                <a:ea typeface="+mn-lt"/>
                <a:cs typeface="+mn-lt"/>
              </a:rPr>
              <a:t>Use </a:t>
            </a:r>
            <a:r>
              <a:rPr lang="en-US" sz="2000" b="1" i="1" err="1">
                <a:solidFill>
                  <a:srgbClr val="FFFFFF"/>
                </a:solidFill>
                <a:latin typeface="Consolas"/>
                <a:cs typeface="Calibri"/>
              </a:rPr>
              <a:t>clrscr</a:t>
            </a:r>
            <a:r>
              <a:rPr lang="en-US" sz="2000" b="1" i="1">
                <a:solidFill>
                  <a:srgbClr val="FFFFFF"/>
                </a:solidFill>
                <a:latin typeface="Consolas"/>
                <a:cs typeface="Calibri"/>
              </a:rPr>
              <a:t>()</a:t>
            </a:r>
            <a:r>
              <a:rPr lang="en-US" sz="2000" b="1" i="1">
                <a:solidFill>
                  <a:srgbClr val="FFFFFF"/>
                </a:solidFill>
                <a:ea typeface="+mn-lt"/>
                <a:cs typeface="+mn-lt"/>
              </a:rPr>
              <a:t> to clear the screen.</a:t>
            </a:r>
            <a:endParaRPr lang="en-US" sz="2000" b="1" i="1">
              <a:solidFill>
                <a:srgbClr val="FFFFFF"/>
              </a:solidFill>
              <a:ea typeface="Calibri"/>
              <a:cs typeface="Calibri"/>
            </a:endParaRPr>
          </a:p>
          <a:p>
            <a:r>
              <a:rPr lang="en-US" sz="2000" b="1" i="1">
                <a:solidFill>
                  <a:srgbClr val="FFFFFF"/>
                </a:solidFill>
                <a:ea typeface="+mn-lt"/>
                <a:cs typeface="+mn-lt"/>
              </a:rPr>
              <a:t>Display Main Menu:</a:t>
            </a:r>
            <a:endParaRPr lang="en-US" sz="2000" b="1" i="1">
              <a:solidFill>
                <a:srgbClr val="FFFFFF"/>
              </a:solidFill>
              <a:highlight>
                <a:srgbClr val="010B22"/>
              </a:highlight>
              <a:ea typeface="Calibri"/>
              <a:cs typeface="Calibri"/>
            </a:endParaRPr>
          </a:p>
          <a:p>
            <a:pPr lvl="1"/>
            <a:r>
              <a:rPr lang="en-US" sz="2000" b="1" i="1">
                <a:solidFill>
                  <a:srgbClr val="FFFFFF"/>
                </a:solidFill>
                <a:ea typeface="+mn-lt"/>
                <a:cs typeface="+mn-lt"/>
              </a:rPr>
              <a:t>Print the main menu options.</a:t>
            </a:r>
            <a:endParaRPr lang="en-US" sz="2000" b="1" i="1">
              <a:solidFill>
                <a:srgbClr val="FFFFFF"/>
              </a:solidFill>
              <a:ea typeface="Calibri"/>
              <a:cs typeface="Calibri"/>
            </a:endParaRPr>
          </a:p>
          <a:p>
            <a:pPr lvl="1"/>
            <a:r>
              <a:rPr lang="en-US" sz="2000" b="1" i="1">
                <a:solidFill>
                  <a:srgbClr val="FFFFFF"/>
                </a:solidFill>
                <a:ea typeface="+mn-lt"/>
                <a:cs typeface="+mn-lt"/>
              </a:rPr>
              <a:t>Use </a:t>
            </a:r>
            <a:r>
              <a:rPr lang="en-US" sz="2000" b="1" i="1" err="1">
                <a:solidFill>
                  <a:srgbClr val="FFFFFF"/>
                </a:solidFill>
                <a:latin typeface="Consolas"/>
                <a:cs typeface="Calibri"/>
              </a:rPr>
              <a:t>getch</a:t>
            </a:r>
            <a:r>
              <a:rPr lang="en-US" sz="2000" b="1" i="1">
                <a:solidFill>
                  <a:srgbClr val="FFFFFF"/>
                </a:solidFill>
                <a:latin typeface="Consolas"/>
                <a:cs typeface="Calibri"/>
              </a:rPr>
              <a:t>()</a:t>
            </a:r>
            <a:r>
              <a:rPr lang="en-US" sz="2000" b="1" i="1">
                <a:solidFill>
                  <a:srgbClr val="FFFFFF"/>
                </a:solidFill>
                <a:ea typeface="+mn-lt"/>
                <a:cs typeface="+mn-lt"/>
              </a:rPr>
              <a:t> to get the user's choice.</a:t>
            </a:r>
            <a:endParaRPr lang="en-US" sz="2000" b="1" i="1">
              <a:solidFill>
                <a:srgbClr val="FFFFFF"/>
              </a:solidFill>
              <a:ea typeface="Calibri"/>
              <a:cs typeface="Calibri"/>
            </a:endParaRPr>
          </a:p>
          <a:p>
            <a:r>
              <a:rPr lang="en-US" sz="2000" b="1" i="1">
                <a:solidFill>
                  <a:srgbClr val="FFFFFF"/>
                </a:solidFill>
                <a:ea typeface="+mn-lt"/>
                <a:cs typeface="+mn-lt"/>
              </a:rPr>
              <a:t>Process User Choice:</a:t>
            </a:r>
            <a:endParaRPr lang="en-US" sz="2000" b="1" i="1">
              <a:solidFill>
                <a:srgbClr val="FFFFFF"/>
              </a:solidFill>
              <a:ea typeface="Calibri"/>
              <a:cs typeface="Calibri"/>
            </a:endParaRPr>
          </a:p>
          <a:p>
            <a:pPr lvl="1"/>
            <a:r>
              <a:rPr lang="en-US" sz="2000" b="1" i="1">
                <a:solidFill>
                  <a:srgbClr val="FFFFFF"/>
                </a:solidFill>
                <a:ea typeface="+mn-lt"/>
                <a:cs typeface="+mn-lt"/>
              </a:rPr>
              <a:t>Use a </a:t>
            </a:r>
            <a:r>
              <a:rPr lang="en-US" sz="2000" b="1" i="1">
                <a:solidFill>
                  <a:srgbClr val="FFFFFF"/>
                </a:solidFill>
                <a:latin typeface="Consolas"/>
                <a:cs typeface="Calibri"/>
              </a:rPr>
              <a:t>switch</a:t>
            </a:r>
            <a:r>
              <a:rPr lang="en-US" sz="2000" b="1" i="1">
                <a:solidFill>
                  <a:srgbClr val="FFFFFF"/>
                </a:solidFill>
                <a:ea typeface="+mn-lt"/>
                <a:cs typeface="+mn-lt"/>
              </a:rPr>
              <a:t> statement to process the user's choice.</a:t>
            </a:r>
            <a:endParaRPr lang="en-US" sz="2000" b="1" i="1">
              <a:solidFill>
                <a:srgbClr val="FFFFFF"/>
              </a:solidFill>
              <a:ea typeface="Calibri"/>
              <a:cs typeface="Calibri"/>
            </a:endParaRPr>
          </a:p>
          <a:p>
            <a:pPr lvl="2"/>
            <a:r>
              <a:rPr lang="en-US" b="1" i="1">
                <a:solidFill>
                  <a:srgbClr val="FFFFFF"/>
                </a:solidFill>
                <a:ea typeface="+mn-lt"/>
                <a:cs typeface="+mn-lt"/>
              </a:rPr>
              <a:t>If '1', call </a:t>
            </a:r>
            <a:r>
              <a:rPr lang="en-US" b="1" i="1" err="1">
                <a:solidFill>
                  <a:srgbClr val="FFFFFF"/>
                </a:solidFill>
                <a:latin typeface="Consolas"/>
                <a:cs typeface="Calibri"/>
              </a:rPr>
              <a:t>create_account</a:t>
            </a:r>
            <a:r>
              <a:rPr lang="en-US" b="1" i="1">
                <a:solidFill>
                  <a:srgbClr val="FFFFFF"/>
                </a:solidFill>
                <a:ea typeface="+mn-lt"/>
                <a:cs typeface="+mn-lt"/>
              </a:rPr>
              <a:t>.</a:t>
            </a:r>
            <a:endParaRPr lang="en-US" b="1" i="1">
              <a:solidFill>
                <a:srgbClr val="FFFFFF"/>
              </a:solidFill>
              <a:ea typeface="Calibri"/>
              <a:cs typeface="Calibri"/>
            </a:endParaRPr>
          </a:p>
          <a:p>
            <a:pPr lvl="2"/>
            <a:r>
              <a:rPr lang="en-US" b="1" i="1">
                <a:solidFill>
                  <a:srgbClr val="FFFFFF"/>
                </a:solidFill>
                <a:ea typeface="+mn-lt"/>
                <a:cs typeface="+mn-lt"/>
              </a:rPr>
              <a:t>If '2', get account number and call </a:t>
            </a:r>
            <a:r>
              <a:rPr lang="en-US" b="1" i="1" err="1">
                <a:solidFill>
                  <a:srgbClr val="FFFFFF"/>
                </a:solidFill>
                <a:latin typeface="Consolas"/>
                <a:cs typeface="Calibri"/>
              </a:rPr>
              <a:t>acc_details</a:t>
            </a:r>
            <a:r>
              <a:rPr lang="en-US" b="1" i="1">
                <a:solidFill>
                  <a:srgbClr val="FFFFFF"/>
                </a:solidFill>
                <a:ea typeface="+mn-lt"/>
                <a:cs typeface="+mn-lt"/>
              </a:rPr>
              <a:t>.</a:t>
            </a:r>
            <a:endParaRPr lang="en-US" b="1" i="1">
              <a:solidFill>
                <a:srgbClr val="FFFFFF"/>
              </a:solidFill>
              <a:ea typeface="Calibri"/>
              <a:cs typeface="Calibri"/>
            </a:endParaRPr>
          </a:p>
          <a:p>
            <a:pPr lvl="2"/>
            <a:r>
              <a:rPr lang="en-US" b="1" i="1">
                <a:solidFill>
                  <a:srgbClr val="FFFFFF"/>
                </a:solidFill>
                <a:ea typeface="+mn-lt"/>
                <a:cs typeface="+mn-lt"/>
              </a:rPr>
              <a:t>If '3', call </a:t>
            </a:r>
            <a:r>
              <a:rPr lang="en-US" b="1" i="1">
                <a:solidFill>
                  <a:srgbClr val="FFFFFF"/>
                </a:solidFill>
                <a:latin typeface="Consolas"/>
                <a:cs typeface="Calibri"/>
              </a:rPr>
              <a:t>transection</a:t>
            </a:r>
            <a:r>
              <a:rPr lang="en-US" b="1" i="1">
                <a:solidFill>
                  <a:srgbClr val="FFFFFF"/>
                </a:solidFill>
                <a:ea typeface="+mn-lt"/>
                <a:cs typeface="+mn-lt"/>
              </a:rPr>
              <a:t>.</a:t>
            </a:r>
          </a:p>
          <a:p>
            <a:pPr lvl="2"/>
            <a:r>
              <a:rPr lang="en-US" b="1" i="1">
                <a:solidFill>
                  <a:srgbClr val="FFFFFF"/>
                </a:solidFill>
                <a:ea typeface="+mn-lt"/>
                <a:cs typeface="+mn-lt"/>
              </a:rPr>
              <a:t>If '4', call </a:t>
            </a:r>
            <a:r>
              <a:rPr lang="en-US" b="1" i="1">
                <a:solidFill>
                  <a:srgbClr val="FFFFFF"/>
                </a:solidFill>
                <a:latin typeface="Consolas"/>
                <a:cs typeface="Calibri"/>
              </a:rPr>
              <a:t>history</a:t>
            </a:r>
            <a:r>
              <a:rPr lang="en-US" b="1" i="1">
                <a:solidFill>
                  <a:srgbClr val="FFFFFF"/>
                </a:solidFill>
                <a:ea typeface="+mn-lt"/>
                <a:cs typeface="+mn-lt"/>
              </a:rPr>
              <a:t>.</a:t>
            </a:r>
            <a:endParaRPr lang="en-US" b="1" i="1">
              <a:solidFill>
                <a:srgbClr val="FFFFFF"/>
              </a:solidFill>
              <a:ea typeface="Calibri"/>
              <a:cs typeface="Calibri"/>
            </a:endParaRPr>
          </a:p>
          <a:p>
            <a:pPr lvl="2"/>
            <a:r>
              <a:rPr lang="en-US" b="1" i="1">
                <a:solidFill>
                  <a:srgbClr val="FFFFFF"/>
                </a:solidFill>
                <a:ea typeface="+mn-lt"/>
                <a:cs typeface="+mn-lt"/>
              </a:rPr>
              <a:t>If '5', call </a:t>
            </a:r>
            <a:r>
              <a:rPr lang="en-US" b="1" i="1">
                <a:solidFill>
                  <a:srgbClr val="FFFFFF"/>
                </a:solidFill>
                <a:latin typeface="Consolas"/>
                <a:cs typeface="Calibri"/>
              </a:rPr>
              <a:t>loan</a:t>
            </a:r>
            <a:r>
              <a:rPr lang="en-US" b="1" i="1">
                <a:solidFill>
                  <a:srgbClr val="FFFFFF"/>
                </a:solidFill>
                <a:ea typeface="+mn-lt"/>
                <a:cs typeface="+mn-lt"/>
              </a:rPr>
              <a:t>.</a:t>
            </a:r>
            <a:endParaRPr lang="en-US" b="1" i="1">
              <a:solidFill>
                <a:srgbClr val="FFFFFF"/>
              </a:solidFill>
              <a:ea typeface="Calibri"/>
              <a:cs typeface="Calibri"/>
            </a:endParaRPr>
          </a:p>
          <a:p>
            <a:pPr lvl="2"/>
            <a:r>
              <a:rPr lang="en-US" b="1" i="1">
                <a:solidFill>
                  <a:srgbClr val="FFFFFF"/>
                </a:solidFill>
                <a:ea typeface="+mn-lt"/>
                <a:cs typeface="+mn-lt"/>
              </a:rPr>
              <a:t>If 'esc' (ASCII 27), exit the program.</a:t>
            </a:r>
            <a:endParaRPr lang="en-US" b="1" i="1">
              <a:solidFill>
                <a:srgbClr val="FFFFFF"/>
              </a:solidFill>
              <a:ea typeface="Calibri"/>
              <a:cs typeface="Calibri"/>
            </a:endParaRPr>
          </a:p>
          <a:p>
            <a:pPr lvl="2"/>
            <a:r>
              <a:rPr lang="en-US" b="1" i="1">
                <a:solidFill>
                  <a:srgbClr val="FFFFFF"/>
                </a:solidFill>
                <a:ea typeface="+mn-lt"/>
                <a:cs typeface="+mn-lt"/>
              </a:rPr>
              <a:t>If none of the above, call </a:t>
            </a:r>
            <a:r>
              <a:rPr lang="en-US" b="1" i="1">
                <a:solidFill>
                  <a:srgbClr val="FFFFFF"/>
                </a:solidFill>
                <a:latin typeface="Consolas"/>
                <a:cs typeface="Calibri"/>
              </a:rPr>
              <a:t>home</a:t>
            </a:r>
            <a:r>
              <a:rPr lang="en-US" b="1" i="1">
                <a:solidFill>
                  <a:srgbClr val="FFFFFF"/>
                </a:solidFill>
                <a:ea typeface="+mn-lt"/>
                <a:cs typeface="+mn-lt"/>
              </a:rPr>
              <a:t> again.</a:t>
            </a:r>
            <a:endParaRPr lang="en-US" b="1" i="1">
              <a:solidFill>
                <a:srgbClr val="FFFFFF"/>
              </a:solidFill>
              <a:ea typeface="Calibri"/>
              <a:cs typeface="Calibri"/>
            </a:endParaRPr>
          </a:p>
          <a:p>
            <a:endParaRPr lang="en-US" sz="2000" b="1">
              <a:solidFill>
                <a:srgbClr val="FFFFFF"/>
              </a:solidFill>
              <a:ea typeface="Calibri"/>
              <a:cs typeface="Calibri"/>
            </a:endParaRPr>
          </a:p>
        </p:txBody>
      </p:sp>
      <p:sp>
        <p:nvSpPr>
          <p:cNvPr id="2" name="Title 1">
            <a:extLst>
              <a:ext uri="{FF2B5EF4-FFF2-40B4-BE49-F238E27FC236}">
                <a16:creationId xmlns:a16="http://schemas.microsoft.com/office/drawing/2014/main" id="{242DAD0F-5A12-402E-3F62-DC86162C7BD7}"/>
              </a:ext>
            </a:extLst>
          </p:cNvPr>
          <p:cNvSpPr>
            <a:spLocks noGrp="1"/>
          </p:cNvSpPr>
          <p:nvPr>
            <p:ph type="title"/>
          </p:nvPr>
        </p:nvSpPr>
        <p:spPr>
          <a:xfrm>
            <a:off x="221343" y="-1860399"/>
            <a:ext cx="10515600" cy="1325563"/>
          </a:xfrm>
        </p:spPr>
        <p:txBody>
          <a:bodyPr/>
          <a:lstStyle/>
          <a:p>
            <a:endParaRPr lang="en-US"/>
          </a:p>
        </p:txBody>
      </p:sp>
    </p:spTree>
    <p:extLst>
      <p:ext uri="{BB962C8B-B14F-4D97-AF65-F5344CB8AC3E}">
        <p14:creationId xmlns:p14="http://schemas.microsoft.com/office/powerpoint/2010/main" val="133237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3" descr="Free Vector | Binary code pattern on dark blue background">
            <a:extLst>
              <a:ext uri="{FF2B5EF4-FFF2-40B4-BE49-F238E27FC236}">
                <a16:creationId xmlns:a16="http://schemas.microsoft.com/office/drawing/2014/main" id="{9AA27C58-CB1E-D59F-C524-C72F5A46A042}"/>
              </a:ext>
            </a:extLst>
          </p:cNvPr>
          <p:cNvPicPr>
            <a:picLocks noChangeAspect="1"/>
          </p:cNvPicPr>
          <p:nvPr/>
        </p:nvPicPr>
        <p:blipFill rotWithShape="1">
          <a:blip r:embed="rId2">
            <a:alphaModFix amt="60000"/>
          </a:blip>
          <a:srcRect t="8662" b="6751"/>
          <a:stretch/>
        </p:blipFill>
        <p:spPr>
          <a:xfrm>
            <a:off x="-1" y="10"/>
            <a:ext cx="12192013" cy="6871051"/>
          </a:xfrm>
          <a:prstGeom prst="rect">
            <a:avLst/>
          </a:prstGeom>
        </p:spPr>
      </p:pic>
      <p:sp>
        <p:nvSpPr>
          <p:cNvPr id="2" name="Title 1">
            <a:extLst>
              <a:ext uri="{FF2B5EF4-FFF2-40B4-BE49-F238E27FC236}">
                <a16:creationId xmlns:a16="http://schemas.microsoft.com/office/drawing/2014/main" id="{A476DBFB-09E1-CAD5-4417-C6C7822A7225}"/>
              </a:ext>
            </a:extLst>
          </p:cNvPr>
          <p:cNvSpPr>
            <a:spLocks noGrp="1"/>
          </p:cNvSpPr>
          <p:nvPr>
            <p:ph type="title"/>
          </p:nvPr>
        </p:nvSpPr>
        <p:spPr>
          <a:xfrm>
            <a:off x="10932463" y="-612644"/>
            <a:ext cx="809457" cy="350587"/>
          </a:xfrm>
        </p:spPr>
        <p:txBody>
          <a:bodyPr>
            <a:normAutofit fontScale="90000"/>
          </a:bodyPr>
          <a:lstStyle/>
          <a:p>
            <a:endParaRPr lang="en-US">
              <a:solidFill>
                <a:srgbClr val="FFFFFF"/>
              </a:solidFill>
            </a:endParaRPr>
          </a:p>
        </p:txBody>
      </p:sp>
      <p:sp>
        <p:nvSpPr>
          <p:cNvPr id="3" name="Content Placeholder 2">
            <a:extLst>
              <a:ext uri="{FF2B5EF4-FFF2-40B4-BE49-F238E27FC236}">
                <a16:creationId xmlns:a16="http://schemas.microsoft.com/office/drawing/2014/main" id="{902D110F-0192-EA34-E2DE-67248A5BBDF0}"/>
              </a:ext>
            </a:extLst>
          </p:cNvPr>
          <p:cNvSpPr>
            <a:spLocks noGrp="1"/>
          </p:cNvSpPr>
          <p:nvPr>
            <p:ph idx="1"/>
          </p:nvPr>
        </p:nvSpPr>
        <p:spPr>
          <a:xfrm>
            <a:off x="307392" y="36622"/>
            <a:ext cx="11649175" cy="6511030"/>
          </a:xfrm>
        </p:spPr>
        <p:txBody>
          <a:bodyPr vert="horz" lIns="91440" tIns="45720" rIns="91440" bIns="45720" rtlCol="0" anchor="t">
            <a:normAutofit/>
          </a:bodyPr>
          <a:lstStyle/>
          <a:p>
            <a:endParaRPr lang="en-US" sz="1200" b="1">
              <a:solidFill>
                <a:srgbClr val="FFFFFF"/>
              </a:solidFill>
              <a:ea typeface="Calibri"/>
              <a:cs typeface="Calibri"/>
            </a:endParaRPr>
          </a:p>
          <a:p>
            <a:pPr marL="0" indent="0">
              <a:buNone/>
            </a:pPr>
            <a:r>
              <a:rPr lang="en-US" sz="1200" b="1">
                <a:solidFill>
                  <a:srgbClr val="FFFFFF"/>
                </a:solidFill>
                <a:ea typeface="Calibri"/>
                <a:cs typeface="Calibri"/>
              </a:rPr>
              <a:t>                                                                           </a:t>
            </a:r>
            <a:r>
              <a:rPr lang="en-US" sz="1200" b="1" u="sng">
                <a:solidFill>
                  <a:srgbClr val="FFFFFF"/>
                </a:solidFill>
                <a:ea typeface="Calibri"/>
                <a:cs typeface="Calibri"/>
              </a:rPr>
              <a:t>                                         </a:t>
            </a:r>
            <a:r>
              <a:rPr lang="en-US" sz="1800" b="1" u="sng">
                <a:solidFill>
                  <a:srgbClr val="FFFFFF"/>
                </a:solidFill>
                <a:ea typeface="Calibri"/>
                <a:cs typeface="Calibri"/>
              </a:rPr>
              <a:t>     Login function</a:t>
            </a:r>
          </a:p>
          <a:p>
            <a:r>
              <a:rPr lang="en-US" sz="1200" b="1">
                <a:solidFill>
                  <a:srgbClr val="FFFFFF"/>
                </a:solidFill>
                <a:ea typeface="Calibri"/>
                <a:cs typeface="Calibri"/>
              </a:rPr>
              <a:t>Username Input:</a:t>
            </a:r>
            <a:endParaRPr lang="en-US" sz="1200">
              <a:solidFill>
                <a:srgbClr val="FFFFFF"/>
              </a:solidFill>
              <a:ea typeface="Calibri"/>
              <a:cs typeface="Calibri"/>
            </a:endParaRPr>
          </a:p>
          <a:p>
            <a:pPr lvl="1"/>
            <a:r>
              <a:rPr lang="en-US" sz="1200">
                <a:solidFill>
                  <a:srgbClr val="FFFFFF"/>
                </a:solidFill>
                <a:ea typeface="Calibri"/>
                <a:cs typeface="Calibri"/>
              </a:rPr>
              <a:t>The function starts by printing prompts and then enters a loop to read characters for the username.</a:t>
            </a:r>
          </a:p>
          <a:p>
            <a:pPr lvl="1"/>
            <a:r>
              <a:rPr lang="en-US" sz="1200">
                <a:solidFill>
                  <a:srgbClr val="FFFFFF"/>
                </a:solidFill>
                <a:ea typeface="Calibri"/>
                <a:cs typeface="Calibri"/>
              </a:rPr>
              <a:t>It uses </a:t>
            </a:r>
            <a:r>
              <a:rPr lang="en-US" sz="1200" b="1" err="1">
                <a:solidFill>
                  <a:srgbClr val="FFFFFF"/>
                </a:solidFill>
                <a:latin typeface="Consolas"/>
                <a:ea typeface="Calibri"/>
                <a:cs typeface="Calibri"/>
              </a:rPr>
              <a:t>getch</a:t>
            </a:r>
            <a:r>
              <a:rPr lang="en-US" sz="1200" b="1">
                <a:solidFill>
                  <a:srgbClr val="FFFFFF"/>
                </a:solidFill>
                <a:latin typeface="Consolas"/>
                <a:ea typeface="Calibri"/>
                <a:cs typeface="Calibri"/>
              </a:rPr>
              <a:t>()</a:t>
            </a:r>
            <a:r>
              <a:rPr lang="en-US" sz="1200">
                <a:solidFill>
                  <a:srgbClr val="FFFFFF"/>
                </a:solidFill>
                <a:ea typeface="Calibri"/>
                <a:cs typeface="Calibri"/>
              </a:rPr>
              <a:t> to read a character without echoing it to the console.</a:t>
            </a:r>
          </a:p>
          <a:p>
            <a:pPr lvl="1"/>
            <a:r>
              <a:rPr lang="en-US" sz="1200">
                <a:solidFill>
                  <a:srgbClr val="FFFFFF"/>
                </a:solidFill>
                <a:ea typeface="Calibri"/>
                <a:cs typeface="Calibri"/>
              </a:rPr>
              <a:t>The loop continues until the 'Enter' key (character 13) is pressed.</a:t>
            </a:r>
          </a:p>
          <a:p>
            <a:pPr lvl="1"/>
            <a:r>
              <a:rPr lang="en-US" sz="1200">
                <a:solidFill>
                  <a:srgbClr val="FFFFFF"/>
                </a:solidFill>
                <a:ea typeface="Calibri"/>
                <a:cs typeface="Calibri"/>
              </a:rPr>
              <a:t>Backspace (character 8) is used to erase the last character if there is any.</a:t>
            </a:r>
          </a:p>
          <a:p>
            <a:pPr lvl="1"/>
            <a:r>
              <a:rPr lang="en-US" sz="1200">
                <a:solidFill>
                  <a:srgbClr val="FFFFFF"/>
                </a:solidFill>
                <a:ea typeface="Calibri"/>
                <a:cs typeface="Calibri"/>
              </a:rPr>
              <a:t>The entered username is stored in the array </a:t>
            </a:r>
            <a:r>
              <a:rPr lang="en-US" sz="1200" b="1" err="1">
                <a:solidFill>
                  <a:srgbClr val="FFFFFF"/>
                </a:solidFill>
                <a:latin typeface="Consolas"/>
                <a:ea typeface="Calibri"/>
                <a:cs typeface="Calibri"/>
              </a:rPr>
              <a:t>tusername</a:t>
            </a:r>
            <a:r>
              <a:rPr lang="en-US" sz="1200">
                <a:solidFill>
                  <a:srgbClr val="FFFFFF"/>
                </a:solidFill>
                <a:ea typeface="Calibri"/>
                <a:cs typeface="Calibri"/>
              </a:rPr>
              <a:t>.</a:t>
            </a:r>
          </a:p>
          <a:p>
            <a:r>
              <a:rPr lang="en-US" sz="1200" b="1">
                <a:solidFill>
                  <a:srgbClr val="FFFFFF"/>
                </a:solidFill>
                <a:ea typeface="Calibri"/>
                <a:cs typeface="Calibri"/>
              </a:rPr>
              <a:t>Username Validation:</a:t>
            </a:r>
            <a:endParaRPr lang="en-US" sz="1200">
              <a:solidFill>
                <a:srgbClr val="FFFFFF"/>
              </a:solidFill>
              <a:ea typeface="Calibri"/>
              <a:cs typeface="Calibri"/>
            </a:endParaRPr>
          </a:p>
          <a:p>
            <a:pPr lvl="1"/>
            <a:r>
              <a:rPr lang="en-US" sz="1200">
                <a:solidFill>
                  <a:srgbClr val="FFFFFF"/>
                </a:solidFill>
                <a:ea typeface="Calibri"/>
                <a:cs typeface="Calibri"/>
              </a:rPr>
              <a:t>After the username is entered, it compares the entered username (</a:t>
            </a:r>
            <a:r>
              <a:rPr lang="en-US" sz="1200" b="1" err="1">
                <a:solidFill>
                  <a:srgbClr val="FFFFFF"/>
                </a:solidFill>
                <a:latin typeface="Consolas"/>
                <a:ea typeface="Calibri"/>
                <a:cs typeface="Calibri"/>
              </a:rPr>
              <a:t>tusername</a:t>
            </a:r>
            <a:r>
              <a:rPr lang="en-US" sz="1200">
                <a:solidFill>
                  <a:srgbClr val="FFFFFF"/>
                </a:solidFill>
                <a:ea typeface="Calibri"/>
                <a:cs typeface="Calibri"/>
              </a:rPr>
              <a:t>) with a predefined username (</a:t>
            </a:r>
            <a:r>
              <a:rPr lang="en-US" sz="1200" b="1">
                <a:solidFill>
                  <a:srgbClr val="FFFFFF"/>
                </a:solidFill>
                <a:latin typeface="Consolas"/>
                <a:ea typeface="Calibri"/>
                <a:cs typeface="Calibri"/>
              </a:rPr>
              <a:t>username</a:t>
            </a:r>
            <a:r>
              <a:rPr lang="en-US" sz="1200">
                <a:solidFill>
                  <a:srgbClr val="FFFFFF"/>
                </a:solidFill>
                <a:ea typeface="Calibri"/>
                <a:cs typeface="Calibri"/>
              </a:rPr>
              <a:t>).</a:t>
            </a:r>
          </a:p>
          <a:p>
            <a:pPr lvl="1"/>
            <a:r>
              <a:rPr lang="en-US" sz="1200">
                <a:solidFill>
                  <a:srgbClr val="FFFFFF"/>
                </a:solidFill>
                <a:ea typeface="Calibri"/>
                <a:cs typeface="Calibri"/>
              </a:rPr>
              <a:t>If the entered username is not correct, it clears the screen and recursively calls the </a:t>
            </a:r>
            <a:r>
              <a:rPr lang="en-US" sz="1200" b="1">
                <a:solidFill>
                  <a:srgbClr val="FFFFFF"/>
                </a:solidFill>
                <a:latin typeface="Consolas"/>
                <a:ea typeface="Calibri"/>
                <a:cs typeface="Calibri"/>
              </a:rPr>
              <a:t>login</a:t>
            </a:r>
            <a:r>
              <a:rPr lang="en-US" sz="1200">
                <a:solidFill>
                  <a:srgbClr val="FFFFFF"/>
                </a:solidFill>
                <a:ea typeface="Calibri"/>
                <a:cs typeface="Calibri"/>
              </a:rPr>
              <a:t> function again.</a:t>
            </a:r>
          </a:p>
          <a:p>
            <a:r>
              <a:rPr lang="en-US" sz="1200" b="1">
                <a:solidFill>
                  <a:srgbClr val="FFFFFF"/>
                </a:solidFill>
                <a:ea typeface="Calibri"/>
                <a:cs typeface="Calibri"/>
              </a:rPr>
              <a:t>PIN Input:</a:t>
            </a:r>
            <a:endParaRPr lang="en-US" sz="1200">
              <a:solidFill>
                <a:srgbClr val="FFFFFF"/>
              </a:solidFill>
              <a:ea typeface="Calibri"/>
              <a:cs typeface="Calibri"/>
            </a:endParaRPr>
          </a:p>
          <a:p>
            <a:pPr lvl="1"/>
            <a:r>
              <a:rPr lang="en-US" sz="1200">
                <a:solidFill>
                  <a:srgbClr val="FFFFFF"/>
                </a:solidFill>
                <a:ea typeface="Calibri"/>
                <a:cs typeface="Calibri"/>
              </a:rPr>
              <a:t>After a correct username is entered, it prompts the user to enter a PIN.</a:t>
            </a:r>
          </a:p>
          <a:p>
            <a:pPr lvl="1"/>
            <a:r>
              <a:rPr lang="en-US" sz="1200">
                <a:solidFill>
                  <a:srgbClr val="FFFFFF"/>
                </a:solidFill>
                <a:ea typeface="Calibri"/>
                <a:cs typeface="Calibri"/>
              </a:rPr>
              <a:t>It uses a loop to read digits for the PIN, allowing only numeric input (characters '0' to '9').</a:t>
            </a:r>
          </a:p>
          <a:p>
            <a:pPr lvl="1"/>
            <a:r>
              <a:rPr lang="en-US" sz="1200">
                <a:solidFill>
                  <a:srgbClr val="FFFFFF"/>
                </a:solidFill>
                <a:ea typeface="Calibri"/>
                <a:cs typeface="Calibri"/>
              </a:rPr>
              <a:t>The entered PIN is displayed as asterisks ('*') for security.</a:t>
            </a:r>
          </a:p>
          <a:p>
            <a:pPr lvl="1"/>
            <a:r>
              <a:rPr lang="en-US" sz="1200">
                <a:solidFill>
                  <a:srgbClr val="FFFFFF"/>
                </a:solidFill>
                <a:ea typeface="Calibri"/>
                <a:cs typeface="Calibri"/>
              </a:rPr>
              <a:t>The loop continues until the 'Enter' key is pressed.</a:t>
            </a:r>
          </a:p>
          <a:p>
            <a:r>
              <a:rPr lang="en-US" sz="1200" b="1">
                <a:solidFill>
                  <a:srgbClr val="FFFFFF"/>
                </a:solidFill>
                <a:ea typeface="Calibri"/>
                <a:cs typeface="Calibri"/>
              </a:rPr>
              <a:t>PIN Validation:</a:t>
            </a:r>
            <a:endParaRPr lang="en-US" sz="1200">
              <a:solidFill>
                <a:srgbClr val="FFFFFF"/>
              </a:solidFill>
              <a:ea typeface="Calibri"/>
              <a:cs typeface="Calibri"/>
            </a:endParaRPr>
          </a:p>
          <a:p>
            <a:pPr lvl="1"/>
            <a:r>
              <a:rPr lang="en-US" sz="1200">
                <a:solidFill>
                  <a:srgbClr val="FFFFFF"/>
                </a:solidFill>
                <a:ea typeface="Calibri"/>
                <a:cs typeface="Calibri"/>
              </a:rPr>
              <a:t>It converts the entered PIN (</a:t>
            </a:r>
            <a:r>
              <a:rPr lang="en-US" sz="1200" b="1" err="1">
                <a:solidFill>
                  <a:srgbClr val="FFFFFF"/>
                </a:solidFill>
                <a:latin typeface="Consolas"/>
                <a:ea typeface="Calibri"/>
                <a:cs typeface="Calibri"/>
              </a:rPr>
              <a:t>cpin</a:t>
            </a:r>
            <a:r>
              <a:rPr lang="en-US" sz="1200">
                <a:solidFill>
                  <a:srgbClr val="FFFFFF"/>
                </a:solidFill>
                <a:ea typeface="Calibri"/>
                <a:cs typeface="Calibri"/>
              </a:rPr>
              <a:t>) to a numerical value (</a:t>
            </a:r>
            <a:r>
              <a:rPr lang="en-US" sz="1200" b="1">
                <a:solidFill>
                  <a:srgbClr val="FFFFFF"/>
                </a:solidFill>
                <a:latin typeface="Consolas"/>
                <a:ea typeface="Calibri"/>
                <a:cs typeface="Calibri"/>
              </a:rPr>
              <a:t>pin</a:t>
            </a:r>
            <a:r>
              <a:rPr lang="en-US" sz="1200">
                <a:solidFill>
                  <a:srgbClr val="FFFFFF"/>
                </a:solidFill>
                <a:ea typeface="Calibri"/>
                <a:cs typeface="Calibri"/>
              </a:rPr>
              <a:t>) using </a:t>
            </a:r>
            <a:r>
              <a:rPr lang="en-US" sz="1200" b="1" err="1">
                <a:solidFill>
                  <a:srgbClr val="FFFFFF"/>
                </a:solidFill>
                <a:latin typeface="Consolas"/>
                <a:ea typeface="Calibri"/>
                <a:cs typeface="Calibri"/>
              </a:rPr>
              <a:t>atol</a:t>
            </a:r>
            <a:r>
              <a:rPr lang="en-US" sz="1200">
                <a:solidFill>
                  <a:srgbClr val="FFFFFF"/>
                </a:solidFill>
                <a:ea typeface="Calibri"/>
                <a:cs typeface="Calibri"/>
              </a:rPr>
              <a:t>.</a:t>
            </a:r>
          </a:p>
          <a:p>
            <a:pPr lvl="1"/>
            <a:r>
              <a:rPr lang="en-US" sz="1200">
                <a:solidFill>
                  <a:srgbClr val="FFFFFF"/>
                </a:solidFill>
                <a:ea typeface="Calibri"/>
                <a:cs typeface="Calibri"/>
              </a:rPr>
              <a:t>If the entered PIN is not correct (in this case, not equal to 261224), it clears the screen, displays an error message, and allows the user to re-enter the PIN by jumping to the </a:t>
            </a:r>
            <a:r>
              <a:rPr lang="en-US" sz="1200" b="1">
                <a:solidFill>
                  <a:srgbClr val="FFFFFF"/>
                </a:solidFill>
                <a:latin typeface="Consolas"/>
                <a:ea typeface="Calibri"/>
                <a:cs typeface="Calibri"/>
              </a:rPr>
              <a:t>pin</a:t>
            </a:r>
            <a:r>
              <a:rPr lang="en-US" sz="1200">
                <a:solidFill>
                  <a:srgbClr val="FFFFFF"/>
                </a:solidFill>
                <a:ea typeface="Calibri"/>
                <a:cs typeface="Calibri"/>
              </a:rPr>
              <a:t> label.</a:t>
            </a:r>
            <a:endParaRPr lang="en-US"/>
          </a:p>
          <a:p>
            <a:endParaRPr lang="en-US" sz="2000">
              <a:solidFill>
                <a:srgbClr val="FFFFFF"/>
              </a:solidFill>
              <a:ea typeface="Calibri"/>
              <a:cs typeface="Calibri"/>
            </a:endParaRPr>
          </a:p>
        </p:txBody>
      </p:sp>
    </p:spTree>
    <p:extLst>
      <p:ext uri="{BB962C8B-B14F-4D97-AF65-F5344CB8AC3E}">
        <p14:creationId xmlns:p14="http://schemas.microsoft.com/office/powerpoint/2010/main" val="388881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3" descr="Free Vector | Binary code pattern on dark blue background">
            <a:extLst>
              <a:ext uri="{FF2B5EF4-FFF2-40B4-BE49-F238E27FC236}">
                <a16:creationId xmlns:a16="http://schemas.microsoft.com/office/drawing/2014/main" id="{9AA27C58-CB1E-D59F-C524-C72F5A46A042}"/>
              </a:ext>
            </a:extLst>
          </p:cNvPr>
          <p:cNvPicPr>
            <a:picLocks noChangeAspect="1"/>
          </p:cNvPicPr>
          <p:nvPr/>
        </p:nvPicPr>
        <p:blipFill rotWithShape="1">
          <a:blip r:embed="rId2">
            <a:alphaModFix amt="60000"/>
          </a:blip>
          <a:srcRect t="8662" b="6751"/>
          <a:stretch/>
        </p:blipFill>
        <p:spPr>
          <a:xfrm>
            <a:off x="-1" y="10"/>
            <a:ext cx="12192013" cy="6871051"/>
          </a:xfrm>
          <a:prstGeom prst="rect">
            <a:avLst/>
          </a:prstGeom>
        </p:spPr>
      </p:pic>
      <p:sp>
        <p:nvSpPr>
          <p:cNvPr id="2" name="Title 1">
            <a:extLst>
              <a:ext uri="{FF2B5EF4-FFF2-40B4-BE49-F238E27FC236}">
                <a16:creationId xmlns:a16="http://schemas.microsoft.com/office/drawing/2014/main" id="{A476DBFB-09E1-CAD5-4417-C6C7822A7225}"/>
              </a:ext>
            </a:extLst>
          </p:cNvPr>
          <p:cNvSpPr>
            <a:spLocks noGrp="1"/>
          </p:cNvSpPr>
          <p:nvPr>
            <p:ph type="title"/>
          </p:nvPr>
        </p:nvSpPr>
        <p:spPr>
          <a:xfrm>
            <a:off x="10932463" y="-612644"/>
            <a:ext cx="809457" cy="350587"/>
          </a:xfrm>
        </p:spPr>
        <p:txBody>
          <a:bodyPr>
            <a:normAutofit fontScale="90000"/>
          </a:bodyPr>
          <a:lstStyle/>
          <a:p>
            <a:endParaRPr lang="en-US">
              <a:solidFill>
                <a:srgbClr val="FFFFFF"/>
              </a:solidFill>
            </a:endParaRPr>
          </a:p>
        </p:txBody>
      </p:sp>
      <p:sp>
        <p:nvSpPr>
          <p:cNvPr id="3" name="Content Placeholder 2">
            <a:extLst>
              <a:ext uri="{FF2B5EF4-FFF2-40B4-BE49-F238E27FC236}">
                <a16:creationId xmlns:a16="http://schemas.microsoft.com/office/drawing/2014/main" id="{902D110F-0192-EA34-E2DE-67248A5BBDF0}"/>
              </a:ext>
            </a:extLst>
          </p:cNvPr>
          <p:cNvSpPr>
            <a:spLocks noGrp="1"/>
          </p:cNvSpPr>
          <p:nvPr>
            <p:ph idx="1"/>
          </p:nvPr>
        </p:nvSpPr>
        <p:spPr>
          <a:xfrm>
            <a:off x="307392" y="83085"/>
            <a:ext cx="11649175" cy="6464567"/>
          </a:xfrm>
        </p:spPr>
        <p:txBody>
          <a:bodyPr vert="horz" lIns="91440" tIns="45720" rIns="91440" bIns="45720" rtlCol="0" anchor="t">
            <a:normAutofit/>
          </a:bodyPr>
          <a:lstStyle/>
          <a:p>
            <a:endParaRPr lang="en-US" sz="1200" b="1">
              <a:solidFill>
                <a:srgbClr val="FFFFFF"/>
              </a:solidFill>
              <a:ea typeface="+mn-lt"/>
              <a:cs typeface="+mn-lt"/>
            </a:endParaRPr>
          </a:p>
          <a:p>
            <a:r>
              <a:rPr lang="en-US" sz="1200" b="1">
                <a:solidFill>
                  <a:srgbClr val="FFFFFF"/>
                </a:solidFill>
                <a:ea typeface="+mn-lt"/>
                <a:cs typeface="+mn-lt"/>
              </a:rPr>
              <a:t>                                                </a:t>
            </a:r>
            <a:r>
              <a:rPr lang="en-US" sz="1200" b="1" u="sng">
                <a:solidFill>
                  <a:srgbClr val="FFFFFF"/>
                </a:solidFill>
                <a:ea typeface="+mn-lt"/>
                <a:cs typeface="+mn-lt"/>
              </a:rPr>
              <a:t>                              </a:t>
            </a:r>
            <a:r>
              <a:rPr lang="en-US" sz="2000" b="1" u="sng">
                <a:solidFill>
                  <a:srgbClr val="FFFFFF"/>
                </a:solidFill>
                <a:ea typeface="+mn-lt"/>
                <a:cs typeface="+mn-lt"/>
              </a:rPr>
              <a:t> Account details</a:t>
            </a:r>
          </a:p>
          <a:p>
            <a:endParaRPr lang="en-US" sz="2000" b="1" u="sng">
              <a:solidFill>
                <a:srgbClr val="FFFFFF"/>
              </a:solidFill>
              <a:ea typeface="+mn-lt"/>
              <a:cs typeface="+mn-lt"/>
            </a:endParaRPr>
          </a:p>
          <a:p>
            <a:r>
              <a:rPr lang="en-US" sz="1200" b="1">
                <a:solidFill>
                  <a:srgbClr val="FFFFFF"/>
                </a:solidFill>
                <a:ea typeface="+mn-lt"/>
                <a:cs typeface="+mn-lt"/>
              </a:rPr>
              <a:t>Displaying Account Details:</a:t>
            </a:r>
            <a:endParaRPr lang="en-US" sz="2000">
              <a:solidFill>
                <a:srgbClr val="FFFFFF"/>
              </a:solidFill>
              <a:ea typeface="Calibri" panose="020F0502020204030204"/>
              <a:cs typeface="Calibri" panose="020F0502020204030204"/>
            </a:endParaRPr>
          </a:p>
          <a:p>
            <a:pPr lvl="1"/>
            <a:r>
              <a:rPr lang="en-US" sz="1200">
                <a:solidFill>
                  <a:srgbClr val="FFFFFF"/>
                </a:solidFill>
                <a:ea typeface="+mn-lt"/>
                <a:cs typeface="+mn-lt"/>
              </a:rPr>
              <a:t>The function starts by printing a header for account details.</a:t>
            </a:r>
            <a:endParaRPr lang="en-US"/>
          </a:p>
          <a:p>
            <a:pPr lvl="1"/>
            <a:r>
              <a:rPr lang="en-US" sz="1200">
                <a:solidFill>
                  <a:srgbClr val="FFFFFF"/>
                </a:solidFill>
                <a:ea typeface="+mn-lt"/>
                <a:cs typeface="+mn-lt"/>
              </a:rPr>
              <a:t>It then prints various pieces of information related to the account, such as name, date of birth, Aadhar number, phone number, PAN number, address, account balance, CIBIL score, and type of account.</a:t>
            </a:r>
            <a:endParaRPr lang="en-US"/>
          </a:p>
          <a:p>
            <a:pPr lvl="1"/>
            <a:r>
              <a:rPr lang="en-US" sz="1200">
                <a:solidFill>
                  <a:srgbClr val="FFFFFF"/>
                </a:solidFill>
                <a:ea typeface="+mn-lt"/>
                <a:cs typeface="+mn-lt"/>
              </a:rPr>
              <a:t>The account type is displayed based on a switch statement that checks the value of </a:t>
            </a:r>
            <a:r>
              <a:rPr lang="en-US" sz="1200" b="1">
                <a:solidFill>
                  <a:srgbClr val="FFFFFF"/>
                </a:solidFill>
                <a:latin typeface="Consolas"/>
              </a:rPr>
              <a:t>m[in].</a:t>
            </a:r>
            <a:r>
              <a:rPr lang="en-US" sz="1200" b="1" err="1">
                <a:solidFill>
                  <a:srgbClr val="FFFFFF"/>
                </a:solidFill>
                <a:latin typeface="Consolas"/>
              </a:rPr>
              <a:t>acc_type</a:t>
            </a:r>
            <a:r>
              <a:rPr lang="en-US" sz="1200">
                <a:solidFill>
                  <a:srgbClr val="FFFFFF"/>
                </a:solidFill>
                <a:ea typeface="+mn-lt"/>
                <a:cs typeface="+mn-lt"/>
              </a:rPr>
              <a:t>.</a:t>
            </a:r>
            <a:endParaRPr lang="en-US"/>
          </a:p>
          <a:p>
            <a:r>
              <a:rPr lang="en-US" sz="1200" b="1">
                <a:solidFill>
                  <a:srgbClr val="FFFFFF"/>
                </a:solidFill>
                <a:ea typeface="+mn-lt"/>
                <a:cs typeface="+mn-lt"/>
              </a:rPr>
              <a:t>User Interaction Loop:</a:t>
            </a:r>
            <a:endParaRPr lang="en-US"/>
          </a:p>
          <a:p>
            <a:pPr lvl="1"/>
            <a:r>
              <a:rPr lang="en-US" sz="1200">
                <a:solidFill>
                  <a:srgbClr val="FFFFFF"/>
                </a:solidFill>
                <a:ea typeface="+mn-lt"/>
                <a:cs typeface="+mn-lt"/>
              </a:rPr>
              <a:t>After displaying the account details, the code enters a loop where it waits for user input using </a:t>
            </a:r>
            <a:r>
              <a:rPr lang="en-US" sz="1200" b="1" err="1">
                <a:solidFill>
                  <a:srgbClr val="FFFFFF"/>
                </a:solidFill>
                <a:latin typeface="Consolas"/>
              </a:rPr>
              <a:t>getch</a:t>
            </a:r>
            <a:r>
              <a:rPr lang="en-US" sz="1200" b="1">
                <a:solidFill>
                  <a:srgbClr val="FFFFFF"/>
                </a:solidFill>
                <a:latin typeface="Consolas"/>
              </a:rPr>
              <a:t>()</a:t>
            </a:r>
            <a:r>
              <a:rPr lang="en-US" sz="1200">
                <a:solidFill>
                  <a:srgbClr val="FFFFFF"/>
                </a:solidFill>
                <a:ea typeface="+mn-lt"/>
                <a:cs typeface="+mn-lt"/>
              </a:rPr>
              <a:t>.</a:t>
            </a:r>
            <a:endParaRPr lang="en-US"/>
          </a:p>
          <a:p>
            <a:pPr lvl="1"/>
            <a:r>
              <a:rPr lang="en-US" sz="1200">
                <a:solidFill>
                  <a:srgbClr val="FFFFFF"/>
                </a:solidFill>
                <a:ea typeface="+mn-lt"/>
                <a:cs typeface="+mn-lt"/>
              </a:rPr>
              <a:t>The loop continues until the user presses the 'Esc' key (ASCII 27) or enters a digit between 1 and 6.</a:t>
            </a:r>
            <a:endParaRPr lang="en-US"/>
          </a:p>
          <a:p>
            <a:pPr lvl="1"/>
            <a:r>
              <a:rPr lang="en-US" sz="1200">
                <a:solidFill>
                  <a:srgbClr val="FFFFFF"/>
                </a:solidFill>
                <a:ea typeface="+mn-lt"/>
                <a:cs typeface="+mn-lt"/>
              </a:rPr>
              <a:t>If the user presses 'Esc', the </a:t>
            </a:r>
            <a:r>
              <a:rPr lang="en-US" sz="1200" b="1">
                <a:solidFill>
                  <a:srgbClr val="FFFFFF"/>
                </a:solidFill>
                <a:latin typeface="Consolas"/>
              </a:rPr>
              <a:t>home</a:t>
            </a:r>
            <a:r>
              <a:rPr lang="en-US" sz="1200">
                <a:solidFill>
                  <a:srgbClr val="FFFFFF"/>
                </a:solidFill>
                <a:ea typeface="+mn-lt"/>
                <a:cs typeface="+mn-lt"/>
              </a:rPr>
              <a:t> function is called.</a:t>
            </a:r>
            <a:endParaRPr lang="en-US"/>
          </a:p>
          <a:p>
            <a:pPr lvl="1"/>
            <a:r>
              <a:rPr lang="en-US" sz="1200">
                <a:solidFill>
                  <a:srgbClr val="FFFFFF"/>
                </a:solidFill>
                <a:ea typeface="+mn-lt"/>
                <a:cs typeface="+mn-lt"/>
              </a:rPr>
              <a:t>If the user enters a digit between 1 and 6, the </a:t>
            </a:r>
            <a:r>
              <a:rPr lang="en-US" sz="1200" b="1" err="1">
                <a:solidFill>
                  <a:srgbClr val="FFFFFF"/>
                </a:solidFill>
                <a:latin typeface="Consolas"/>
              </a:rPr>
              <a:t>acc_update</a:t>
            </a:r>
            <a:r>
              <a:rPr lang="en-US" sz="1200">
                <a:solidFill>
                  <a:srgbClr val="FFFFFF"/>
                </a:solidFill>
                <a:ea typeface="+mn-lt"/>
                <a:cs typeface="+mn-lt"/>
              </a:rPr>
              <a:t> function is called, and then it jumps to the </a:t>
            </a:r>
            <a:r>
              <a:rPr lang="en-US" sz="1200" b="1" err="1">
                <a:solidFill>
                  <a:srgbClr val="FFFFFF"/>
                </a:solidFill>
                <a:latin typeface="Consolas"/>
              </a:rPr>
              <a:t>udone</a:t>
            </a:r>
            <a:r>
              <a:rPr lang="en-US" sz="1200">
                <a:solidFill>
                  <a:srgbClr val="FFFFFF"/>
                </a:solidFill>
                <a:ea typeface="+mn-lt"/>
                <a:cs typeface="+mn-lt"/>
              </a:rPr>
              <a:t> label </a:t>
            </a:r>
            <a:r>
              <a:rPr lang="en-US" sz="1200" err="1">
                <a:solidFill>
                  <a:srgbClr val="FFFFFF"/>
                </a:solidFill>
                <a:ea typeface="+mn-lt"/>
                <a:cs typeface="+mn-lt"/>
              </a:rPr>
              <a:t>reapeating</a:t>
            </a:r>
            <a:r>
              <a:rPr lang="en-US" sz="1200">
                <a:solidFill>
                  <a:srgbClr val="FFFFFF"/>
                </a:solidFill>
                <a:ea typeface="+mn-lt"/>
                <a:cs typeface="+mn-lt"/>
              </a:rPr>
              <a:t> same format.</a:t>
            </a:r>
            <a:endParaRPr lang="en-US"/>
          </a:p>
          <a:p>
            <a:r>
              <a:rPr lang="en-US" sz="1200" b="1">
                <a:solidFill>
                  <a:srgbClr val="FFFFFF"/>
                </a:solidFill>
                <a:ea typeface="+mn-lt"/>
                <a:cs typeface="+mn-lt"/>
              </a:rPr>
              <a:t>Conditional Actions:</a:t>
            </a:r>
            <a:endParaRPr lang="en-US"/>
          </a:p>
          <a:p>
            <a:pPr lvl="1"/>
            <a:r>
              <a:rPr lang="en-US" sz="1200">
                <a:solidFill>
                  <a:srgbClr val="FFFFFF"/>
                </a:solidFill>
                <a:ea typeface="+mn-lt"/>
                <a:cs typeface="+mn-lt"/>
              </a:rPr>
              <a:t>If the user presses 'Esc', the </a:t>
            </a:r>
            <a:r>
              <a:rPr lang="en-US" sz="1200" b="1">
                <a:solidFill>
                  <a:srgbClr val="FFFFFF"/>
                </a:solidFill>
                <a:latin typeface="Consolas"/>
              </a:rPr>
              <a:t>home</a:t>
            </a:r>
            <a:r>
              <a:rPr lang="en-US" sz="1200">
                <a:solidFill>
                  <a:srgbClr val="FFFFFF"/>
                </a:solidFill>
                <a:ea typeface="+mn-lt"/>
                <a:cs typeface="+mn-lt"/>
              </a:rPr>
              <a:t> function is called.</a:t>
            </a:r>
            <a:endParaRPr lang="en-US"/>
          </a:p>
          <a:p>
            <a:pPr lvl="1"/>
            <a:r>
              <a:rPr lang="en-US" sz="1200">
                <a:solidFill>
                  <a:srgbClr val="FFFFFF"/>
                </a:solidFill>
                <a:ea typeface="+mn-lt"/>
                <a:cs typeface="+mn-lt"/>
              </a:rPr>
              <a:t>If the user enters a digit between 1 and 6, the </a:t>
            </a:r>
            <a:r>
              <a:rPr lang="en-US" sz="1200" b="1" err="1">
                <a:solidFill>
                  <a:srgbClr val="FFFFFF"/>
                </a:solidFill>
                <a:latin typeface="Consolas"/>
              </a:rPr>
              <a:t>acc_update</a:t>
            </a:r>
            <a:r>
              <a:rPr lang="en-US" sz="1200">
                <a:solidFill>
                  <a:srgbClr val="FFFFFF"/>
                </a:solidFill>
                <a:ea typeface="+mn-lt"/>
                <a:cs typeface="+mn-lt"/>
              </a:rPr>
              <a:t> function is called, and then it jumps to the </a:t>
            </a:r>
            <a:r>
              <a:rPr lang="en-US" sz="1200" b="1" err="1">
                <a:solidFill>
                  <a:srgbClr val="FFFFFF"/>
                </a:solidFill>
                <a:latin typeface="Consolas"/>
              </a:rPr>
              <a:t>udone</a:t>
            </a:r>
            <a:r>
              <a:rPr lang="en-US" sz="1200">
                <a:solidFill>
                  <a:srgbClr val="FFFFFF"/>
                </a:solidFill>
                <a:ea typeface="+mn-lt"/>
                <a:cs typeface="+mn-lt"/>
              </a:rPr>
              <a:t> label.</a:t>
            </a:r>
            <a:endParaRPr lang="en-US"/>
          </a:p>
          <a:p>
            <a:r>
              <a:rPr lang="en-US" sz="1200" b="1">
                <a:solidFill>
                  <a:srgbClr val="FFFFFF"/>
                </a:solidFill>
                <a:ea typeface="+mn-lt"/>
                <a:cs typeface="+mn-lt"/>
              </a:rPr>
              <a:t>Infinite Loop and Exit Conditions:</a:t>
            </a:r>
            <a:endParaRPr lang="en-US"/>
          </a:p>
          <a:p>
            <a:pPr lvl="1"/>
            <a:r>
              <a:rPr lang="en-US" sz="1200">
                <a:solidFill>
                  <a:srgbClr val="FFFFFF"/>
                </a:solidFill>
                <a:ea typeface="+mn-lt"/>
                <a:cs typeface="+mn-lt"/>
              </a:rPr>
              <a:t>The loop continues indefinitely until the user either presses 'Esc' or enters a digit between 1 and 6.</a:t>
            </a:r>
            <a:endParaRPr lang="en-US"/>
          </a:p>
          <a:p>
            <a:pPr lvl="1"/>
            <a:r>
              <a:rPr lang="en-US" sz="1200">
                <a:solidFill>
                  <a:srgbClr val="FFFFFF"/>
                </a:solidFill>
                <a:ea typeface="+mn-lt"/>
                <a:cs typeface="+mn-lt"/>
              </a:rPr>
              <a:t>Depending on the user input, the function either goes back to displaying account details or returns to the </a:t>
            </a:r>
            <a:r>
              <a:rPr lang="en-US" sz="1200" b="1">
                <a:solidFill>
                  <a:srgbClr val="FFFFFF"/>
                </a:solidFill>
                <a:latin typeface="Consolas"/>
              </a:rPr>
              <a:t>home</a:t>
            </a:r>
            <a:r>
              <a:rPr lang="en-US" sz="1200">
                <a:solidFill>
                  <a:srgbClr val="FFFFFF"/>
                </a:solidFill>
                <a:ea typeface="+mn-lt"/>
                <a:cs typeface="+mn-lt"/>
              </a:rPr>
              <a:t> function.</a:t>
            </a:r>
            <a:endParaRPr lang="en-US"/>
          </a:p>
          <a:p>
            <a:endParaRPr lang="en-US" sz="2000">
              <a:solidFill>
                <a:srgbClr val="FFFFFF"/>
              </a:solidFill>
              <a:ea typeface="Calibri"/>
              <a:cs typeface="Calibri"/>
            </a:endParaRPr>
          </a:p>
        </p:txBody>
      </p:sp>
    </p:spTree>
    <p:extLst>
      <p:ext uri="{BB962C8B-B14F-4D97-AF65-F5344CB8AC3E}">
        <p14:creationId xmlns:p14="http://schemas.microsoft.com/office/powerpoint/2010/main" val="352116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3" descr="Free Vector | Binary code pattern on dark blue background">
            <a:extLst>
              <a:ext uri="{FF2B5EF4-FFF2-40B4-BE49-F238E27FC236}">
                <a16:creationId xmlns:a16="http://schemas.microsoft.com/office/drawing/2014/main" id="{5F566046-A6A1-D7DC-299C-066BB549161C}"/>
              </a:ext>
            </a:extLst>
          </p:cNvPr>
          <p:cNvPicPr>
            <a:picLocks noChangeAspect="1"/>
          </p:cNvPicPr>
          <p:nvPr/>
        </p:nvPicPr>
        <p:blipFill rotWithShape="1">
          <a:blip r:embed="rId2">
            <a:alphaModFix amt="60000"/>
          </a:blip>
          <a:srcRect t="8662" b="6751"/>
          <a:stretch/>
        </p:blipFill>
        <p:spPr>
          <a:xfrm>
            <a:off x="-1" y="10"/>
            <a:ext cx="12192001" cy="6857990"/>
          </a:xfrm>
          <a:prstGeom prst="rect">
            <a:avLst/>
          </a:prstGeom>
        </p:spPr>
      </p:pic>
      <p:sp>
        <p:nvSpPr>
          <p:cNvPr id="2" name="Title 1">
            <a:extLst>
              <a:ext uri="{FF2B5EF4-FFF2-40B4-BE49-F238E27FC236}">
                <a16:creationId xmlns:a16="http://schemas.microsoft.com/office/drawing/2014/main" id="{FF189A99-503D-DADB-66AD-DF68A5A682F9}"/>
              </a:ext>
            </a:extLst>
          </p:cNvPr>
          <p:cNvSpPr>
            <a:spLocks noGrp="1"/>
          </p:cNvSpPr>
          <p:nvPr>
            <p:ph type="title"/>
          </p:nvPr>
        </p:nvSpPr>
        <p:spPr>
          <a:xfrm>
            <a:off x="12367985" y="487296"/>
            <a:ext cx="1391886" cy="347184"/>
          </a:xfrm>
        </p:spPr>
        <p:txBody>
          <a:bodyPr>
            <a:normAutofit fontScale="90000"/>
          </a:bodyPr>
          <a:lstStyle/>
          <a:p>
            <a:endParaRPr lang="en-US">
              <a:solidFill>
                <a:srgbClr val="FFFFFF"/>
              </a:solidFill>
            </a:endParaRPr>
          </a:p>
        </p:txBody>
      </p:sp>
      <p:sp>
        <p:nvSpPr>
          <p:cNvPr id="3" name="Content Placeholder 2">
            <a:extLst>
              <a:ext uri="{FF2B5EF4-FFF2-40B4-BE49-F238E27FC236}">
                <a16:creationId xmlns:a16="http://schemas.microsoft.com/office/drawing/2014/main" id="{0F38C7DC-D4E1-AB8B-2D5D-1E3EEA9710D4}"/>
              </a:ext>
            </a:extLst>
          </p:cNvPr>
          <p:cNvSpPr>
            <a:spLocks noGrp="1"/>
          </p:cNvSpPr>
          <p:nvPr>
            <p:ph idx="1"/>
          </p:nvPr>
        </p:nvSpPr>
        <p:spPr>
          <a:xfrm>
            <a:off x="250328" y="207031"/>
            <a:ext cx="11613836" cy="6535374"/>
          </a:xfrm>
        </p:spPr>
        <p:txBody>
          <a:bodyPr vert="horz" lIns="91440" tIns="45720" rIns="91440" bIns="45720" rtlCol="0" anchor="t">
            <a:normAutofit/>
          </a:bodyPr>
          <a:lstStyle/>
          <a:p>
            <a:endParaRPr lang="en-US" sz="1200" b="1">
              <a:solidFill>
                <a:srgbClr val="FFFFFF"/>
              </a:solidFill>
              <a:ea typeface="+mn-lt"/>
              <a:cs typeface="+mn-lt"/>
            </a:endParaRPr>
          </a:p>
          <a:p>
            <a:r>
              <a:rPr lang="en-US" sz="1200" b="1">
                <a:solidFill>
                  <a:srgbClr val="FFFFFF"/>
                </a:solidFill>
                <a:ea typeface="+mn-lt"/>
                <a:cs typeface="+mn-lt"/>
              </a:rPr>
              <a:t>                                      </a:t>
            </a:r>
            <a:r>
              <a:rPr lang="en-US" sz="1200" b="1" u="sng">
                <a:solidFill>
                  <a:srgbClr val="FFFFFF"/>
                </a:solidFill>
                <a:ea typeface="+mn-lt"/>
                <a:cs typeface="+mn-lt"/>
              </a:rPr>
              <a:t>                                              </a:t>
            </a:r>
            <a:r>
              <a:rPr lang="en-US" sz="2000" b="1" u="sng">
                <a:solidFill>
                  <a:srgbClr val="FFFFFF"/>
                </a:solidFill>
                <a:ea typeface="+mn-lt"/>
                <a:cs typeface="+mn-lt"/>
              </a:rPr>
              <a:t>          Withdraw function</a:t>
            </a:r>
          </a:p>
          <a:p>
            <a:r>
              <a:rPr lang="en-US" sz="1200" b="1">
                <a:solidFill>
                  <a:srgbClr val="FFFFFF"/>
                </a:solidFill>
                <a:ea typeface="+mn-lt"/>
                <a:cs typeface="+mn-lt"/>
              </a:rPr>
              <a:t>Clear Screen and Display Header:</a:t>
            </a:r>
            <a:endParaRPr lang="en-US" sz="2000">
              <a:solidFill>
                <a:srgbClr val="FFFFFF"/>
              </a:solidFill>
              <a:ea typeface="Calibri" panose="020F0502020204030204"/>
              <a:cs typeface="Calibri" panose="020F0502020204030204"/>
            </a:endParaRPr>
          </a:p>
          <a:p>
            <a:pPr lvl="1"/>
            <a:r>
              <a:rPr lang="en-US" sz="1200">
                <a:solidFill>
                  <a:srgbClr val="FFFFFF"/>
                </a:solidFill>
                <a:ea typeface="+mn-lt"/>
                <a:cs typeface="+mn-lt"/>
              </a:rPr>
              <a:t>The function starts by clearing the screen using </a:t>
            </a:r>
            <a:r>
              <a:rPr lang="en-US" sz="1200" b="1" err="1">
                <a:solidFill>
                  <a:srgbClr val="FFFFFF"/>
                </a:solidFill>
                <a:latin typeface="Consolas"/>
              </a:rPr>
              <a:t>clrscr</a:t>
            </a:r>
            <a:r>
              <a:rPr lang="en-US" sz="1200" b="1">
                <a:solidFill>
                  <a:srgbClr val="FFFFFF"/>
                </a:solidFill>
                <a:latin typeface="Consolas"/>
              </a:rPr>
              <a:t>()</a:t>
            </a:r>
            <a:r>
              <a:rPr lang="en-US" sz="1200">
                <a:solidFill>
                  <a:srgbClr val="FFFFFF"/>
                </a:solidFill>
                <a:ea typeface="+mn-lt"/>
                <a:cs typeface="+mn-lt"/>
              </a:rPr>
              <a:t> and then prints a header for the withdrawal section.</a:t>
            </a:r>
            <a:endParaRPr lang="en-US"/>
          </a:p>
          <a:p>
            <a:r>
              <a:rPr lang="en-US" sz="1200" b="1">
                <a:solidFill>
                  <a:srgbClr val="FFFFFF"/>
                </a:solidFill>
                <a:ea typeface="+mn-lt"/>
                <a:cs typeface="+mn-lt"/>
              </a:rPr>
              <a:t>Amount Input:</a:t>
            </a:r>
            <a:endParaRPr lang="en-US"/>
          </a:p>
          <a:p>
            <a:pPr lvl="1"/>
            <a:r>
              <a:rPr lang="en-US" sz="1200">
                <a:solidFill>
                  <a:srgbClr val="FFFFFF"/>
                </a:solidFill>
                <a:ea typeface="+mn-lt"/>
                <a:cs typeface="+mn-lt"/>
              </a:rPr>
              <a:t>It enters a loop to read characters for the withdrawal amount.</a:t>
            </a:r>
            <a:endParaRPr lang="en-US"/>
          </a:p>
          <a:p>
            <a:pPr lvl="1"/>
            <a:r>
              <a:rPr lang="en-US" sz="1200">
                <a:solidFill>
                  <a:srgbClr val="FFFFFF"/>
                </a:solidFill>
                <a:ea typeface="+mn-lt"/>
                <a:cs typeface="+mn-lt"/>
              </a:rPr>
              <a:t>The loop continues until the 'Enter' key (ASCII 13) or 'Esc' key (ASCII 27) is pressed.</a:t>
            </a:r>
            <a:endParaRPr lang="en-US"/>
          </a:p>
          <a:p>
            <a:pPr lvl="1"/>
            <a:r>
              <a:rPr lang="en-US" sz="1200">
                <a:solidFill>
                  <a:srgbClr val="FFFFFF"/>
                </a:solidFill>
                <a:ea typeface="+mn-lt"/>
                <a:cs typeface="+mn-lt"/>
              </a:rPr>
              <a:t>Backspace (ASCII 8) is used to erase the last character if there is any.</a:t>
            </a:r>
            <a:endParaRPr lang="en-US"/>
          </a:p>
          <a:p>
            <a:pPr lvl="1"/>
            <a:r>
              <a:rPr lang="en-US" sz="1200">
                <a:solidFill>
                  <a:srgbClr val="FFFFFF"/>
                </a:solidFill>
                <a:ea typeface="+mn-lt"/>
                <a:cs typeface="+mn-lt"/>
              </a:rPr>
              <a:t>Only numeric input (characters '0' to '9') is accepted for the withdrawal amount.</a:t>
            </a:r>
            <a:endParaRPr lang="en-US"/>
          </a:p>
          <a:p>
            <a:pPr lvl="1"/>
            <a:r>
              <a:rPr lang="en-US" sz="1200">
                <a:solidFill>
                  <a:srgbClr val="FFFFFF"/>
                </a:solidFill>
                <a:ea typeface="+mn-lt"/>
                <a:cs typeface="+mn-lt"/>
              </a:rPr>
              <a:t>The entered amount is stored in the </a:t>
            </a:r>
            <a:r>
              <a:rPr lang="en-US" sz="1200" b="1">
                <a:solidFill>
                  <a:srgbClr val="FFFFFF"/>
                </a:solidFill>
                <a:latin typeface="Consolas"/>
              </a:rPr>
              <a:t>cpin1</a:t>
            </a:r>
            <a:r>
              <a:rPr lang="en-US" sz="1200">
                <a:solidFill>
                  <a:srgbClr val="FFFFFF"/>
                </a:solidFill>
                <a:ea typeface="+mn-lt"/>
                <a:cs typeface="+mn-lt"/>
              </a:rPr>
              <a:t> array.</a:t>
            </a:r>
            <a:endParaRPr lang="en-US"/>
          </a:p>
          <a:p>
            <a:r>
              <a:rPr lang="en-US" sz="1200" b="1">
                <a:solidFill>
                  <a:srgbClr val="FFFFFF"/>
                </a:solidFill>
                <a:ea typeface="+mn-lt"/>
                <a:cs typeface="+mn-lt"/>
              </a:rPr>
              <a:t>Early Exit on 'Esc':</a:t>
            </a:r>
            <a:endParaRPr lang="en-US"/>
          </a:p>
          <a:p>
            <a:pPr lvl="1"/>
            <a:r>
              <a:rPr lang="en-US" sz="1200">
                <a:solidFill>
                  <a:srgbClr val="FFFFFF"/>
                </a:solidFill>
                <a:ea typeface="+mn-lt"/>
                <a:cs typeface="+mn-lt"/>
              </a:rPr>
              <a:t>If the user presses 'Esc' during the amount input, it exits the loop and calls the </a:t>
            </a:r>
            <a:r>
              <a:rPr lang="en-US" sz="1200" b="1">
                <a:solidFill>
                  <a:srgbClr val="FFFFFF"/>
                </a:solidFill>
                <a:latin typeface="Consolas"/>
              </a:rPr>
              <a:t>home</a:t>
            </a:r>
            <a:r>
              <a:rPr lang="en-US" sz="1200">
                <a:solidFill>
                  <a:srgbClr val="FFFFFF"/>
                </a:solidFill>
                <a:ea typeface="+mn-lt"/>
                <a:cs typeface="+mn-lt"/>
              </a:rPr>
              <a:t> function.</a:t>
            </a:r>
            <a:endParaRPr lang="en-US"/>
          </a:p>
          <a:p>
            <a:r>
              <a:rPr lang="en-US" sz="1200" b="1">
                <a:solidFill>
                  <a:srgbClr val="FFFFFF"/>
                </a:solidFill>
                <a:ea typeface="+mn-lt"/>
                <a:cs typeface="+mn-lt"/>
              </a:rPr>
              <a:t>Amount Conversion and Balance Check:</a:t>
            </a:r>
            <a:endParaRPr lang="en-US"/>
          </a:p>
          <a:p>
            <a:pPr lvl="1"/>
            <a:r>
              <a:rPr lang="en-US" sz="1200">
                <a:solidFill>
                  <a:srgbClr val="FFFFFF"/>
                </a:solidFill>
                <a:ea typeface="+mn-lt"/>
                <a:cs typeface="+mn-lt"/>
              </a:rPr>
              <a:t>The entered amount (</a:t>
            </a:r>
            <a:r>
              <a:rPr lang="en-US" sz="1200" b="1">
                <a:solidFill>
                  <a:srgbClr val="FFFFFF"/>
                </a:solidFill>
                <a:latin typeface="Consolas"/>
              </a:rPr>
              <a:t>cpin1</a:t>
            </a:r>
            <a:r>
              <a:rPr lang="en-US" sz="1200">
                <a:solidFill>
                  <a:srgbClr val="FFFFFF"/>
                </a:solidFill>
                <a:ea typeface="+mn-lt"/>
                <a:cs typeface="+mn-lt"/>
              </a:rPr>
              <a:t>) is converted to a numerical value (</a:t>
            </a:r>
            <a:r>
              <a:rPr lang="en-US" sz="1200" b="1">
                <a:solidFill>
                  <a:srgbClr val="FFFFFF"/>
                </a:solidFill>
                <a:latin typeface="Consolas"/>
              </a:rPr>
              <a:t>h[in][I[in]].transfer</a:t>
            </a:r>
            <a:r>
              <a:rPr lang="en-US" sz="1200">
                <a:solidFill>
                  <a:srgbClr val="FFFFFF"/>
                </a:solidFill>
                <a:ea typeface="+mn-lt"/>
                <a:cs typeface="+mn-lt"/>
              </a:rPr>
              <a:t>) using </a:t>
            </a:r>
            <a:r>
              <a:rPr lang="en-US" sz="1200" b="1" err="1">
                <a:solidFill>
                  <a:srgbClr val="FFFFFF"/>
                </a:solidFill>
                <a:latin typeface="Consolas"/>
              </a:rPr>
              <a:t>atol</a:t>
            </a:r>
            <a:r>
              <a:rPr lang="en-US" sz="1200">
                <a:solidFill>
                  <a:srgbClr val="FFFFFF"/>
                </a:solidFill>
                <a:ea typeface="+mn-lt"/>
                <a:cs typeface="+mn-lt"/>
              </a:rPr>
              <a:t>.</a:t>
            </a:r>
            <a:endParaRPr lang="en-US"/>
          </a:p>
          <a:p>
            <a:pPr lvl="1"/>
            <a:r>
              <a:rPr lang="en-US" sz="1200">
                <a:solidFill>
                  <a:srgbClr val="FFFFFF"/>
                </a:solidFill>
                <a:ea typeface="+mn-lt"/>
                <a:cs typeface="+mn-lt"/>
              </a:rPr>
              <a:t>It checks if the account balance (</a:t>
            </a:r>
            <a:r>
              <a:rPr lang="en-US" sz="1200" b="1">
                <a:solidFill>
                  <a:srgbClr val="FFFFFF"/>
                </a:solidFill>
                <a:latin typeface="Consolas"/>
              </a:rPr>
              <a:t>m[in].</a:t>
            </a:r>
            <a:r>
              <a:rPr lang="en-US" sz="1200" b="1" err="1">
                <a:solidFill>
                  <a:srgbClr val="FFFFFF"/>
                </a:solidFill>
                <a:latin typeface="Consolas"/>
              </a:rPr>
              <a:t>acc_balance</a:t>
            </a:r>
            <a:r>
              <a:rPr lang="en-US" sz="1200">
                <a:solidFill>
                  <a:srgbClr val="FFFFFF"/>
                </a:solidFill>
                <a:ea typeface="+mn-lt"/>
                <a:cs typeface="+mn-lt"/>
              </a:rPr>
              <a:t>) is sufficient for the withdrawal.</a:t>
            </a:r>
            <a:endParaRPr lang="en-US"/>
          </a:p>
          <a:p>
            <a:pPr lvl="1"/>
            <a:r>
              <a:rPr lang="en-US" sz="1200">
                <a:solidFill>
                  <a:srgbClr val="FFFFFF"/>
                </a:solidFill>
                <a:ea typeface="+mn-lt"/>
                <a:cs typeface="+mn-lt"/>
              </a:rPr>
              <a:t>If the balance is insufficient, it prints a message and waits for the user to press any key.</a:t>
            </a:r>
            <a:endParaRPr lang="en-US"/>
          </a:p>
          <a:p>
            <a:r>
              <a:rPr lang="en-US" sz="1200" b="1">
                <a:solidFill>
                  <a:srgbClr val="FFFFFF"/>
                </a:solidFill>
                <a:ea typeface="+mn-lt"/>
                <a:cs typeface="+mn-lt"/>
              </a:rPr>
              <a:t>Update Account Balance and Transaction Record:</a:t>
            </a:r>
            <a:endParaRPr lang="en-US"/>
          </a:p>
          <a:p>
            <a:pPr lvl="1"/>
            <a:r>
              <a:rPr lang="en-US" sz="1200">
                <a:solidFill>
                  <a:srgbClr val="FFFFFF"/>
                </a:solidFill>
                <a:ea typeface="+mn-lt"/>
                <a:cs typeface="+mn-lt"/>
              </a:rPr>
              <a:t>If the balance is sufficient, it subtracts the withdrawal amount from the account balance.</a:t>
            </a:r>
            <a:endParaRPr lang="en-US"/>
          </a:p>
          <a:p>
            <a:pPr lvl="1"/>
            <a:r>
              <a:rPr lang="en-US" sz="1200">
                <a:solidFill>
                  <a:srgbClr val="FFFFFF"/>
                </a:solidFill>
                <a:ea typeface="+mn-lt"/>
                <a:cs typeface="+mn-lt"/>
              </a:rPr>
              <a:t>It updates the transaction record (</a:t>
            </a:r>
            <a:r>
              <a:rPr lang="en-US" sz="1200" b="1">
                <a:solidFill>
                  <a:srgbClr val="FFFFFF"/>
                </a:solidFill>
                <a:latin typeface="Consolas"/>
              </a:rPr>
              <a:t>h[in][I[in]].balance</a:t>
            </a:r>
            <a:r>
              <a:rPr lang="en-US" sz="1200">
                <a:solidFill>
                  <a:srgbClr val="FFFFFF"/>
                </a:solidFill>
                <a:ea typeface="+mn-lt"/>
                <a:cs typeface="+mn-lt"/>
              </a:rPr>
              <a:t>) with the new account balance.</a:t>
            </a:r>
            <a:endParaRPr lang="en-US"/>
          </a:p>
          <a:p>
            <a:r>
              <a:rPr lang="en-US" sz="1200" b="1">
                <a:solidFill>
                  <a:srgbClr val="FFFFFF"/>
                </a:solidFill>
                <a:ea typeface="+mn-lt"/>
                <a:cs typeface="+mn-lt"/>
              </a:rPr>
              <a:t>Display 'Done' Message and Timestamp:</a:t>
            </a:r>
            <a:endParaRPr lang="en-US"/>
          </a:p>
          <a:p>
            <a:pPr lvl="1"/>
            <a:r>
              <a:rPr lang="en-US" sz="1200">
                <a:solidFill>
                  <a:srgbClr val="FFFFFF"/>
                </a:solidFill>
                <a:ea typeface="+mn-lt"/>
                <a:cs typeface="+mn-lt"/>
              </a:rPr>
              <a:t>Prints a "done" message and calls a function (</a:t>
            </a:r>
            <a:r>
              <a:rPr lang="en-US" sz="1200" b="1">
                <a:solidFill>
                  <a:srgbClr val="FFFFFF"/>
                </a:solidFill>
                <a:latin typeface="Consolas"/>
              </a:rPr>
              <a:t>Time()</a:t>
            </a:r>
            <a:r>
              <a:rPr lang="en-US" sz="1200">
                <a:solidFill>
                  <a:srgbClr val="FFFFFF"/>
                </a:solidFill>
                <a:ea typeface="+mn-lt"/>
                <a:cs typeface="+mn-lt"/>
              </a:rPr>
              <a:t>) to display a timestamp.</a:t>
            </a:r>
            <a:endParaRPr lang="en-US"/>
          </a:p>
          <a:p>
            <a:r>
              <a:rPr lang="en-US" sz="1200" b="1">
                <a:solidFill>
                  <a:srgbClr val="FFFFFF"/>
                </a:solidFill>
                <a:ea typeface="+mn-lt"/>
                <a:cs typeface="+mn-lt"/>
              </a:rPr>
              <a:t>User Interaction Loop and Return to Home:</a:t>
            </a:r>
            <a:endParaRPr lang="en-US"/>
          </a:p>
          <a:p>
            <a:pPr lvl="1"/>
            <a:r>
              <a:rPr lang="en-US" sz="1200">
                <a:solidFill>
                  <a:srgbClr val="FFFFFF"/>
                </a:solidFill>
                <a:ea typeface="+mn-lt"/>
                <a:cs typeface="+mn-lt"/>
              </a:rPr>
              <a:t>It waits for the user to press any key ('Esc' to exit or any other key to continue).</a:t>
            </a:r>
            <a:endParaRPr lang="en-US"/>
          </a:p>
          <a:p>
            <a:pPr lvl="1"/>
            <a:r>
              <a:rPr lang="en-US" sz="1200">
                <a:solidFill>
                  <a:srgbClr val="FFFFFF"/>
                </a:solidFill>
                <a:ea typeface="+mn-lt"/>
                <a:cs typeface="+mn-lt"/>
              </a:rPr>
              <a:t>If the user presses 'Esc', it breaks out of the loop and clears the screen, returning to the </a:t>
            </a:r>
            <a:r>
              <a:rPr lang="en-US" sz="1200" b="1">
                <a:solidFill>
                  <a:srgbClr val="FFFFFF"/>
                </a:solidFill>
                <a:latin typeface="Consolas"/>
              </a:rPr>
              <a:t>home</a:t>
            </a:r>
            <a:r>
              <a:rPr lang="en-US" sz="1200">
                <a:solidFill>
                  <a:srgbClr val="FFFFFF"/>
                </a:solidFill>
                <a:ea typeface="+mn-lt"/>
                <a:cs typeface="+mn-lt"/>
              </a:rPr>
              <a:t> function.</a:t>
            </a:r>
            <a:endParaRPr lang="en-US"/>
          </a:p>
          <a:p>
            <a:endParaRPr lang="en-US" sz="2000">
              <a:solidFill>
                <a:srgbClr val="FFFFFF"/>
              </a:solidFill>
              <a:ea typeface="Calibri"/>
              <a:cs typeface="Calibri"/>
            </a:endParaRPr>
          </a:p>
        </p:txBody>
      </p:sp>
    </p:spTree>
    <p:extLst>
      <p:ext uri="{BB962C8B-B14F-4D97-AF65-F5344CB8AC3E}">
        <p14:creationId xmlns:p14="http://schemas.microsoft.com/office/powerpoint/2010/main" val="88422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3" descr="Free Vector | Binary code pattern on dark blue background">
            <a:extLst>
              <a:ext uri="{FF2B5EF4-FFF2-40B4-BE49-F238E27FC236}">
                <a16:creationId xmlns:a16="http://schemas.microsoft.com/office/drawing/2014/main" id="{6C6D13A1-883E-7538-AD62-C2BAADE06644}"/>
              </a:ext>
            </a:extLst>
          </p:cNvPr>
          <p:cNvPicPr>
            <a:picLocks noChangeAspect="1"/>
          </p:cNvPicPr>
          <p:nvPr/>
        </p:nvPicPr>
        <p:blipFill rotWithShape="1">
          <a:blip r:embed="rId2">
            <a:alphaModFix amt="60000"/>
          </a:blip>
          <a:srcRect t="8662" b="6751"/>
          <a:stretch/>
        </p:blipFill>
        <p:spPr>
          <a:xfrm>
            <a:off x="-1" y="10"/>
            <a:ext cx="12192001" cy="6857990"/>
          </a:xfrm>
          <a:prstGeom prst="rect">
            <a:avLst/>
          </a:prstGeom>
        </p:spPr>
      </p:pic>
      <p:sp>
        <p:nvSpPr>
          <p:cNvPr id="2" name="Title 1">
            <a:extLst>
              <a:ext uri="{FF2B5EF4-FFF2-40B4-BE49-F238E27FC236}">
                <a16:creationId xmlns:a16="http://schemas.microsoft.com/office/drawing/2014/main" id="{862754DD-B17B-3460-E1AB-CDB1440D22F8}"/>
              </a:ext>
            </a:extLst>
          </p:cNvPr>
          <p:cNvSpPr>
            <a:spLocks noGrp="1"/>
          </p:cNvSpPr>
          <p:nvPr>
            <p:ph type="title"/>
          </p:nvPr>
        </p:nvSpPr>
        <p:spPr>
          <a:xfrm>
            <a:off x="11898378" y="-1181461"/>
            <a:ext cx="712866" cy="758418"/>
          </a:xfrm>
        </p:spPr>
        <p:txBody>
          <a:bodyP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246C44F5-E7EF-9C68-CBCB-B755A00651EB}"/>
              </a:ext>
            </a:extLst>
          </p:cNvPr>
          <p:cNvSpPr>
            <a:spLocks noGrp="1"/>
          </p:cNvSpPr>
          <p:nvPr>
            <p:ph idx="1"/>
          </p:nvPr>
        </p:nvSpPr>
        <p:spPr>
          <a:xfrm>
            <a:off x="446914" y="328229"/>
            <a:ext cx="11402329" cy="6337478"/>
          </a:xfrm>
        </p:spPr>
        <p:txBody>
          <a:bodyPr vert="horz" lIns="91440" tIns="45720" rIns="91440" bIns="45720" rtlCol="0" anchor="t">
            <a:normAutofit lnSpcReduction="10000"/>
          </a:bodyPr>
          <a:lstStyle/>
          <a:p>
            <a:endParaRPr lang="en-US" sz="1200" b="1">
              <a:solidFill>
                <a:srgbClr val="FFFFFF"/>
              </a:solidFill>
              <a:ea typeface="+mn-lt"/>
              <a:cs typeface="+mn-lt"/>
            </a:endParaRPr>
          </a:p>
          <a:p>
            <a:r>
              <a:rPr lang="en-US" sz="1200" b="1">
                <a:solidFill>
                  <a:srgbClr val="FFFFFF"/>
                </a:solidFill>
                <a:ea typeface="+mn-lt"/>
                <a:cs typeface="+mn-lt"/>
              </a:rPr>
              <a:t>                                                                                                 </a:t>
            </a:r>
            <a:r>
              <a:rPr lang="en-US" sz="2000" b="1" u="sng">
                <a:solidFill>
                  <a:srgbClr val="FFFFFF"/>
                </a:solidFill>
                <a:ea typeface="+mn-lt"/>
                <a:cs typeface="+mn-lt"/>
              </a:rPr>
              <a:t>                  Transection function</a:t>
            </a:r>
          </a:p>
          <a:p>
            <a:r>
              <a:rPr lang="en-US" sz="1200" b="1">
                <a:solidFill>
                  <a:srgbClr val="FFFFFF"/>
                </a:solidFill>
                <a:ea typeface="+mn-lt"/>
                <a:cs typeface="+mn-lt"/>
              </a:rPr>
              <a:t>Account Number Input:</a:t>
            </a:r>
            <a:endParaRPr lang="en-US" sz="2000">
              <a:solidFill>
                <a:srgbClr val="FFFFFF"/>
              </a:solidFill>
              <a:ea typeface="Calibri" panose="020F0502020204030204"/>
              <a:cs typeface="Calibri" panose="020F0502020204030204"/>
            </a:endParaRPr>
          </a:p>
          <a:p>
            <a:pPr lvl="1"/>
            <a:r>
              <a:rPr lang="en-US" sz="1200">
                <a:solidFill>
                  <a:srgbClr val="FFFFFF"/>
                </a:solidFill>
                <a:ea typeface="+mn-lt"/>
                <a:cs typeface="+mn-lt"/>
              </a:rPr>
              <a:t>The function prompts the user to enter an account number.</a:t>
            </a:r>
            <a:endParaRPr lang="en-US"/>
          </a:p>
          <a:p>
            <a:pPr lvl="1"/>
            <a:r>
              <a:rPr lang="en-US" sz="1200">
                <a:solidFill>
                  <a:srgbClr val="FFFFFF"/>
                </a:solidFill>
                <a:ea typeface="+mn-lt"/>
                <a:cs typeface="+mn-lt"/>
              </a:rPr>
              <a:t>It enters a loop to read characters for the account number.</a:t>
            </a:r>
            <a:endParaRPr lang="en-US"/>
          </a:p>
          <a:p>
            <a:pPr lvl="1"/>
            <a:r>
              <a:rPr lang="en-US" sz="1200">
                <a:solidFill>
                  <a:srgbClr val="FFFFFF"/>
                </a:solidFill>
                <a:ea typeface="+mn-lt"/>
                <a:cs typeface="+mn-lt"/>
              </a:rPr>
              <a:t>The loop continues until the user presses the 'Enter' key (ASCII 27), a space (ASCII 32), or four digits are entered.</a:t>
            </a:r>
            <a:endParaRPr lang="en-US"/>
          </a:p>
          <a:p>
            <a:pPr lvl="1"/>
            <a:r>
              <a:rPr lang="en-US" sz="1200">
                <a:solidFill>
                  <a:srgbClr val="FFFFFF"/>
                </a:solidFill>
                <a:ea typeface="+mn-lt"/>
                <a:cs typeface="+mn-lt"/>
              </a:rPr>
              <a:t>Backspace (ASCII 8) is used to erase the last character if there is any.</a:t>
            </a:r>
            <a:endParaRPr lang="en-US"/>
          </a:p>
          <a:p>
            <a:pPr lvl="1"/>
            <a:r>
              <a:rPr lang="en-US" sz="1200">
                <a:solidFill>
                  <a:srgbClr val="FFFFFF"/>
                </a:solidFill>
                <a:ea typeface="+mn-lt"/>
                <a:cs typeface="+mn-lt"/>
              </a:rPr>
              <a:t>Only numeric input (characters '0' to '9') is accepted for the account number.</a:t>
            </a:r>
            <a:endParaRPr lang="en-US"/>
          </a:p>
          <a:p>
            <a:pPr lvl="1"/>
            <a:r>
              <a:rPr lang="en-US" sz="1200">
                <a:solidFill>
                  <a:srgbClr val="FFFFFF"/>
                </a:solidFill>
                <a:ea typeface="+mn-lt"/>
                <a:cs typeface="+mn-lt"/>
              </a:rPr>
              <a:t>If the user presses 'Esc' during input, it breaks out of the loop and calls the </a:t>
            </a:r>
            <a:r>
              <a:rPr lang="en-US" sz="1200" b="1">
                <a:solidFill>
                  <a:srgbClr val="FFFFFF"/>
                </a:solidFill>
                <a:latin typeface="Consolas"/>
              </a:rPr>
              <a:t>home</a:t>
            </a:r>
            <a:r>
              <a:rPr lang="en-US" sz="1200">
                <a:solidFill>
                  <a:srgbClr val="FFFFFF"/>
                </a:solidFill>
                <a:ea typeface="+mn-lt"/>
                <a:cs typeface="+mn-lt"/>
              </a:rPr>
              <a:t> function.</a:t>
            </a:r>
            <a:endParaRPr lang="en-US"/>
          </a:p>
          <a:p>
            <a:pPr lvl="1"/>
            <a:r>
              <a:rPr lang="en-US" sz="1200">
                <a:solidFill>
                  <a:srgbClr val="FFFFFF"/>
                </a:solidFill>
                <a:ea typeface="+mn-lt"/>
                <a:cs typeface="+mn-lt"/>
              </a:rPr>
              <a:t>If the user presses the spacebar, it calls the </a:t>
            </a:r>
            <a:r>
              <a:rPr lang="en-US" sz="1200" b="1">
                <a:solidFill>
                  <a:srgbClr val="FFFFFF"/>
                </a:solidFill>
                <a:latin typeface="Consolas"/>
              </a:rPr>
              <a:t>acc</a:t>
            </a:r>
            <a:r>
              <a:rPr lang="en-US" sz="1200">
                <a:solidFill>
                  <a:srgbClr val="FFFFFF"/>
                </a:solidFill>
                <a:ea typeface="+mn-lt"/>
                <a:cs typeface="+mn-lt"/>
              </a:rPr>
              <a:t> function and then recursively calls the </a:t>
            </a:r>
            <a:r>
              <a:rPr lang="en-US" sz="1200" b="1">
                <a:solidFill>
                  <a:srgbClr val="FFFFFF"/>
                </a:solidFill>
                <a:latin typeface="Consolas"/>
              </a:rPr>
              <a:t>transaction</a:t>
            </a:r>
            <a:r>
              <a:rPr lang="en-US" sz="1200">
                <a:solidFill>
                  <a:srgbClr val="FFFFFF"/>
                </a:solidFill>
                <a:ea typeface="+mn-lt"/>
                <a:cs typeface="+mn-lt"/>
              </a:rPr>
              <a:t> function.</a:t>
            </a:r>
            <a:endParaRPr lang="en-US"/>
          </a:p>
          <a:p>
            <a:r>
              <a:rPr lang="en-US" sz="1200" b="1">
                <a:solidFill>
                  <a:srgbClr val="FFFFFF"/>
                </a:solidFill>
                <a:ea typeface="+mn-lt"/>
                <a:cs typeface="+mn-lt"/>
              </a:rPr>
              <a:t>Early Exit on 'Esc':</a:t>
            </a:r>
            <a:endParaRPr lang="en-US"/>
          </a:p>
          <a:p>
            <a:pPr lvl="1"/>
            <a:r>
              <a:rPr lang="en-US" sz="1200">
                <a:solidFill>
                  <a:srgbClr val="FFFFFF"/>
                </a:solidFill>
                <a:ea typeface="+mn-lt"/>
                <a:cs typeface="+mn-lt"/>
              </a:rPr>
              <a:t>If the user presses 'Esc' during account number input, it exits the loop and calls the </a:t>
            </a:r>
            <a:r>
              <a:rPr lang="en-US" sz="1200" b="1">
                <a:solidFill>
                  <a:srgbClr val="FFFFFF"/>
                </a:solidFill>
                <a:latin typeface="Consolas"/>
              </a:rPr>
              <a:t>home</a:t>
            </a:r>
            <a:r>
              <a:rPr lang="en-US" sz="1200">
                <a:solidFill>
                  <a:srgbClr val="FFFFFF"/>
                </a:solidFill>
                <a:ea typeface="+mn-lt"/>
                <a:cs typeface="+mn-lt"/>
              </a:rPr>
              <a:t> function.</a:t>
            </a:r>
            <a:endParaRPr lang="en-US"/>
          </a:p>
          <a:p>
            <a:r>
              <a:rPr lang="en-US" sz="1200" b="1">
                <a:solidFill>
                  <a:srgbClr val="FFFFFF"/>
                </a:solidFill>
                <a:ea typeface="+mn-lt"/>
                <a:cs typeface="+mn-lt"/>
              </a:rPr>
              <a:t>Account Number Conversion and Validation:</a:t>
            </a:r>
            <a:endParaRPr lang="en-US"/>
          </a:p>
          <a:p>
            <a:pPr lvl="1"/>
            <a:r>
              <a:rPr lang="en-US" sz="1200">
                <a:solidFill>
                  <a:srgbClr val="FFFFFF"/>
                </a:solidFill>
                <a:ea typeface="+mn-lt"/>
                <a:cs typeface="+mn-lt"/>
              </a:rPr>
              <a:t>The entered account number (</a:t>
            </a:r>
            <a:r>
              <a:rPr lang="en-US" sz="1200" b="1">
                <a:solidFill>
                  <a:srgbClr val="FFFFFF"/>
                </a:solidFill>
                <a:latin typeface="Consolas"/>
              </a:rPr>
              <a:t>cpin1</a:t>
            </a:r>
            <a:r>
              <a:rPr lang="en-US" sz="1200">
                <a:solidFill>
                  <a:srgbClr val="FFFFFF"/>
                </a:solidFill>
                <a:ea typeface="+mn-lt"/>
                <a:cs typeface="+mn-lt"/>
              </a:rPr>
              <a:t>) is converted to a numerical value (</a:t>
            </a:r>
            <a:r>
              <a:rPr lang="en-US" sz="1200" b="1" err="1">
                <a:solidFill>
                  <a:srgbClr val="FFFFFF"/>
                </a:solidFill>
                <a:latin typeface="Consolas"/>
              </a:rPr>
              <a:t>temp_acc_number</a:t>
            </a:r>
            <a:r>
              <a:rPr lang="en-US" sz="1200">
                <a:solidFill>
                  <a:srgbClr val="FFFFFF"/>
                </a:solidFill>
                <a:ea typeface="+mn-lt"/>
                <a:cs typeface="+mn-lt"/>
              </a:rPr>
              <a:t>) using </a:t>
            </a:r>
            <a:r>
              <a:rPr lang="en-US" sz="1200" b="1" err="1">
                <a:solidFill>
                  <a:srgbClr val="FFFFFF"/>
                </a:solidFill>
                <a:latin typeface="Consolas"/>
              </a:rPr>
              <a:t>atoi</a:t>
            </a:r>
            <a:r>
              <a:rPr lang="en-US" sz="1200">
                <a:solidFill>
                  <a:srgbClr val="FFFFFF"/>
                </a:solidFill>
                <a:ea typeface="+mn-lt"/>
                <a:cs typeface="+mn-lt"/>
              </a:rPr>
              <a:t>.</a:t>
            </a:r>
            <a:endParaRPr lang="en-US"/>
          </a:p>
          <a:p>
            <a:pPr lvl="1"/>
            <a:r>
              <a:rPr lang="en-US" sz="1200">
                <a:solidFill>
                  <a:srgbClr val="FFFFFF"/>
                </a:solidFill>
                <a:ea typeface="+mn-lt"/>
                <a:cs typeface="+mn-lt"/>
              </a:rPr>
              <a:t>It then checks if the entered account number exists in the array of account details (</a:t>
            </a:r>
            <a:r>
              <a:rPr lang="en-US" sz="1200" b="1">
                <a:solidFill>
                  <a:srgbClr val="FFFFFF"/>
                </a:solidFill>
                <a:latin typeface="Consolas"/>
              </a:rPr>
              <a:t>m</a:t>
            </a:r>
            <a:r>
              <a:rPr lang="en-US" sz="1200">
                <a:solidFill>
                  <a:srgbClr val="FFFFFF"/>
                </a:solidFill>
                <a:ea typeface="+mn-lt"/>
                <a:cs typeface="+mn-lt"/>
              </a:rPr>
              <a:t>).</a:t>
            </a:r>
            <a:endParaRPr lang="en-US"/>
          </a:p>
          <a:p>
            <a:r>
              <a:rPr lang="en-US" sz="1200" b="1">
                <a:solidFill>
                  <a:srgbClr val="FFFFFF"/>
                </a:solidFill>
                <a:ea typeface="+mn-lt"/>
                <a:cs typeface="+mn-lt"/>
              </a:rPr>
              <a:t>Menu for Transaction Options:</a:t>
            </a:r>
            <a:endParaRPr lang="en-US"/>
          </a:p>
          <a:p>
            <a:pPr lvl="1"/>
            <a:r>
              <a:rPr lang="en-US" sz="1200">
                <a:solidFill>
                  <a:srgbClr val="FFFFFF"/>
                </a:solidFill>
                <a:ea typeface="+mn-lt"/>
                <a:cs typeface="+mn-lt"/>
              </a:rPr>
              <a:t>If the account number is found, it prints the account holder's name and a menu of transaction options.</a:t>
            </a:r>
            <a:endParaRPr lang="en-US"/>
          </a:p>
          <a:p>
            <a:pPr lvl="1"/>
            <a:r>
              <a:rPr lang="en-US" sz="1200">
                <a:solidFill>
                  <a:srgbClr val="FFFFFF"/>
                </a:solidFill>
                <a:ea typeface="+mn-lt"/>
                <a:cs typeface="+mn-lt"/>
              </a:rPr>
              <a:t>It waits for the user to enter a choice (digits '1' to '3' or 'Esc' to exit).</a:t>
            </a:r>
            <a:endParaRPr lang="en-US"/>
          </a:p>
          <a:p>
            <a:r>
              <a:rPr lang="en-US" sz="1200" b="1">
                <a:solidFill>
                  <a:srgbClr val="FFFFFF"/>
                </a:solidFill>
                <a:ea typeface="+mn-lt"/>
                <a:cs typeface="+mn-lt"/>
              </a:rPr>
              <a:t>Switch Statement for Transaction Choices:</a:t>
            </a:r>
            <a:endParaRPr lang="en-US"/>
          </a:p>
          <a:p>
            <a:pPr lvl="1"/>
            <a:r>
              <a:rPr lang="en-US" sz="1200">
                <a:solidFill>
                  <a:srgbClr val="FFFFFF"/>
                </a:solidFill>
                <a:ea typeface="+mn-lt"/>
                <a:cs typeface="+mn-lt"/>
              </a:rPr>
              <a:t>It uses a switch statement to perform different actions based on the user's choice.</a:t>
            </a:r>
            <a:endParaRPr lang="en-US"/>
          </a:p>
          <a:p>
            <a:pPr lvl="1"/>
            <a:r>
              <a:rPr lang="en-US" sz="1200">
                <a:solidFill>
                  <a:srgbClr val="FFFFFF"/>
                </a:solidFill>
                <a:ea typeface="+mn-lt"/>
                <a:cs typeface="+mn-lt"/>
              </a:rPr>
              <a:t>If the user enters '1', it calls the </a:t>
            </a:r>
            <a:r>
              <a:rPr lang="en-US" sz="1200" b="1" err="1">
                <a:solidFill>
                  <a:srgbClr val="FFFFFF"/>
                </a:solidFill>
                <a:latin typeface="Consolas"/>
              </a:rPr>
              <a:t>deposite</a:t>
            </a:r>
            <a:r>
              <a:rPr lang="en-US" sz="1200">
                <a:solidFill>
                  <a:srgbClr val="FFFFFF"/>
                </a:solidFill>
                <a:ea typeface="+mn-lt"/>
                <a:cs typeface="+mn-lt"/>
              </a:rPr>
              <a:t> function.</a:t>
            </a:r>
            <a:endParaRPr lang="en-US"/>
          </a:p>
          <a:p>
            <a:pPr lvl="1"/>
            <a:r>
              <a:rPr lang="en-US" sz="1200">
                <a:solidFill>
                  <a:srgbClr val="FFFFFF"/>
                </a:solidFill>
                <a:ea typeface="+mn-lt"/>
                <a:cs typeface="+mn-lt"/>
              </a:rPr>
              <a:t>If the user enters '2', it calls the </a:t>
            </a:r>
            <a:r>
              <a:rPr lang="en-US" sz="1200" b="1">
                <a:solidFill>
                  <a:srgbClr val="FFFFFF"/>
                </a:solidFill>
                <a:latin typeface="Consolas"/>
              </a:rPr>
              <a:t>withdraw</a:t>
            </a:r>
            <a:r>
              <a:rPr lang="en-US" sz="1200">
                <a:solidFill>
                  <a:srgbClr val="FFFFFF"/>
                </a:solidFill>
                <a:ea typeface="+mn-lt"/>
                <a:cs typeface="+mn-lt"/>
              </a:rPr>
              <a:t> function.</a:t>
            </a:r>
            <a:endParaRPr lang="en-US"/>
          </a:p>
          <a:p>
            <a:pPr lvl="1"/>
            <a:r>
              <a:rPr lang="en-US" sz="1200">
                <a:solidFill>
                  <a:srgbClr val="FFFFFF"/>
                </a:solidFill>
                <a:ea typeface="+mn-lt"/>
                <a:cs typeface="+mn-lt"/>
              </a:rPr>
              <a:t>If the user enters '3', it calls the </a:t>
            </a:r>
            <a:r>
              <a:rPr lang="en-US" sz="1200" b="1">
                <a:solidFill>
                  <a:srgbClr val="FFFFFF"/>
                </a:solidFill>
                <a:latin typeface="Consolas"/>
              </a:rPr>
              <a:t>send1</a:t>
            </a:r>
            <a:r>
              <a:rPr lang="en-US" sz="1200">
                <a:solidFill>
                  <a:srgbClr val="FFFFFF"/>
                </a:solidFill>
                <a:ea typeface="+mn-lt"/>
                <a:cs typeface="+mn-lt"/>
              </a:rPr>
              <a:t> function.</a:t>
            </a:r>
            <a:endParaRPr lang="en-US"/>
          </a:p>
          <a:p>
            <a:pPr lvl="1"/>
            <a:r>
              <a:rPr lang="en-US" sz="1200">
                <a:solidFill>
                  <a:srgbClr val="FFFFFF"/>
                </a:solidFill>
                <a:ea typeface="+mn-lt"/>
                <a:cs typeface="+mn-lt"/>
              </a:rPr>
              <a:t>If the user presses 'Esc', it calls the </a:t>
            </a:r>
            <a:r>
              <a:rPr lang="en-US" sz="1200" b="1">
                <a:solidFill>
                  <a:srgbClr val="FFFFFF"/>
                </a:solidFill>
                <a:latin typeface="Consolas"/>
              </a:rPr>
              <a:t>home</a:t>
            </a:r>
            <a:r>
              <a:rPr lang="en-US" sz="1200">
                <a:solidFill>
                  <a:srgbClr val="FFFFFF"/>
                </a:solidFill>
                <a:ea typeface="+mn-lt"/>
                <a:cs typeface="+mn-lt"/>
              </a:rPr>
              <a:t> function.</a:t>
            </a:r>
            <a:endParaRPr lang="en-US"/>
          </a:p>
          <a:p>
            <a:r>
              <a:rPr lang="en-US" sz="1200" b="1">
                <a:solidFill>
                  <a:srgbClr val="FFFFFF"/>
                </a:solidFill>
                <a:ea typeface="+mn-lt"/>
                <a:cs typeface="+mn-lt"/>
              </a:rPr>
              <a:t>Recursive Call for Invalid Account Number:</a:t>
            </a:r>
            <a:endParaRPr lang="en-US"/>
          </a:p>
          <a:p>
            <a:pPr lvl="1"/>
            <a:r>
              <a:rPr lang="en-US" sz="1200">
                <a:solidFill>
                  <a:srgbClr val="FFFFFF"/>
                </a:solidFill>
                <a:ea typeface="+mn-lt"/>
                <a:cs typeface="+mn-lt"/>
              </a:rPr>
              <a:t>If the entered account number is not found, it clears the screen and recursively calls the </a:t>
            </a:r>
            <a:r>
              <a:rPr lang="en-US" sz="1200" b="1">
                <a:solidFill>
                  <a:srgbClr val="FFFFFF"/>
                </a:solidFill>
                <a:latin typeface="Consolas"/>
              </a:rPr>
              <a:t>transaction</a:t>
            </a:r>
            <a:r>
              <a:rPr lang="en-US" sz="1200">
                <a:solidFill>
                  <a:srgbClr val="FFFFFF"/>
                </a:solidFill>
                <a:ea typeface="+mn-lt"/>
                <a:cs typeface="+mn-lt"/>
              </a:rPr>
              <a:t> function to prompt the user again.</a:t>
            </a:r>
            <a:endParaRPr lang="en-US"/>
          </a:p>
          <a:p>
            <a:endParaRPr lang="en-US" sz="2000">
              <a:solidFill>
                <a:srgbClr val="FFFFFF"/>
              </a:solidFill>
              <a:ea typeface="Calibri"/>
              <a:cs typeface="Calibri"/>
            </a:endParaRPr>
          </a:p>
        </p:txBody>
      </p:sp>
    </p:spTree>
    <p:extLst>
      <p:ext uri="{BB962C8B-B14F-4D97-AF65-F5344CB8AC3E}">
        <p14:creationId xmlns:p14="http://schemas.microsoft.com/office/powerpoint/2010/main" val="429009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3" descr="Free Vector | Binary code pattern on dark blue background">
            <a:extLst>
              <a:ext uri="{FF2B5EF4-FFF2-40B4-BE49-F238E27FC236}">
                <a16:creationId xmlns:a16="http://schemas.microsoft.com/office/drawing/2014/main" id="{6C6D13A1-883E-7538-AD62-C2BAADE06644}"/>
              </a:ext>
            </a:extLst>
          </p:cNvPr>
          <p:cNvPicPr>
            <a:picLocks noChangeAspect="1"/>
          </p:cNvPicPr>
          <p:nvPr/>
        </p:nvPicPr>
        <p:blipFill rotWithShape="1">
          <a:blip r:embed="rId2">
            <a:alphaModFix amt="60000"/>
          </a:blip>
          <a:srcRect t="8662" b="6751"/>
          <a:stretch/>
        </p:blipFill>
        <p:spPr>
          <a:xfrm>
            <a:off x="-37172" y="10"/>
            <a:ext cx="12192001" cy="6857990"/>
          </a:xfrm>
          <a:prstGeom prst="rect">
            <a:avLst/>
          </a:prstGeom>
        </p:spPr>
      </p:pic>
      <p:sp>
        <p:nvSpPr>
          <p:cNvPr id="2" name="Title 1">
            <a:extLst>
              <a:ext uri="{FF2B5EF4-FFF2-40B4-BE49-F238E27FC236}">
                <a16:creationId xmlns:a16="http://schemas.microsoft.com/office/drawing/2014/main" id="{862754DD-B17B-3460-E1AB-CDB1440D22F8}"/>
              </a:ext>
            </a:extLst>
          </p:cNvPr>
          <p:cNvSpPr>
            <a:spLocks noGrp="1"/>
          </p:cNvSpPr>
          <p:nvPr>
            <p:ph type="title"/>
          </p:nvPr>
        </p:nvSpPr>
        <p:spPr>
          <a:xfrm>
            <a:off x="12191425" y="-302582"/>
            <a:ext cx="1652081" cy="737477"/>
          </a:xfrm>
        </p:spPr>
        <p:txBody>
          <a:bodyPr>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246C44F5-E7EF-9C68-CBCB-B755A00651EB}"/>
              </a:ext>
            </a:extLst>
          </p:cNvPr>
          <p:cNvSpPr>
            <a:spLocks noGrp="1"/>
          </p:cNvSpPr>
          <p:nvPr>
            <p:ph idx="1"/>
          </p:nvPr>
        </p:nvSpPr>
        <p:spPr>
          <a:xfrm>
            <a:off x="315377" y="76934"/>
            <a:ext cx="11660299" cy="6470324"/>
          </a:xfrm>
        </p:spPr>
        <p:txBody>
          <a:bodyPr vert="horz" lIns="91440" tIns="45720" rIns="91440" bIns="45720" rtlCol="0" anchor="t">
            <a:normAutofit fontScale="85000" lnSpcReduction="20000"/>
          </a:bodyPr>
          <a:lstStyle/>
          <a:p>
            <a:r>
              <a:rPr lang="en-US" sz="1200" b="1">
                <a:solidFill>
                  <a:srgbClr val="FFFFFF"/>
                </a:solidFill>
                <a:ea typeface="+mn-lt"/>
                <a:cs typeface="+mn-lt"/>
              </a:rPr>
              <a:t>                                                                                                                </a:t>
            </a:r>
            <a:endParaRPr lang="en-US" sz="2000" b="1">
              <a:solidFill>
                <a:srgbClr val="FFFFFF"/>
              </a:solidFill>
              <a:ea typeface="+mn-lt"/>
              <a:cs typeface="+mn-lt"/>
            </a:endParaRPr>
          </a:p>
          <a:p>
            <a:r>
              <a:rPr lang="en-US" sz="2000" b="1" u="sng">
                <a:solidFill>
                  <a:srgbClr val="FFFFFF"/>
                </a:solidFill>
                <a:ea typeface="+mn-lt"/>
                <a:cs typeface="+mn-lt"/>
              </a:rPr>
              <a:t>                                                                                                                                        Send function</a:t>
            </a:r>
          </a:p>
          <a:p>
            <a:r>
              <a:rPr lang="en-US" sz="1200" b="1">
                <a:solidFill>
                  <a:srgbClr val="FFFFFF"/>
                </a:solidFill>
                <a:ea typeface="+mn-lt"/>
                <a:cs typeface="+mn-lt"/>
              </a:rPr>
              <a:t>Initialization:</a:t>
            </a:r>
            <a:endParaRPr lang="en-US" sz="2000">
              <a:solidFill>
                <a:srgbClr val="FFFFFF"/>
              </a:solidFill>
              <a:ea typeface="Calibri" panose="020F0502020204030204"/>
              <a:cs typeface="Calibri" panose="020F0502020204030204"/>
            </a:endParaRPr>
          </a:p>
          <a:p>
            <a:pPr lvl="1"/>
            <a:r>
              <a:rPr lang="en-US" sz="1200">
                <a:solidFill>
                  <a:srgbClr val="FFFFFF"/>
                </a:solidFill>
                <a:ea typeface="+mn-lt"/>
                <a:cs typeface="+mn-lt"/>
              </a:rPr>
              <a:t>Sets </a:t>
            </a:r>
            <a:r>
              <a:rPr lang="en-US" sz="1200" b="1">
                <a:solidFill>
                  <a:srgbClr val="FFFFFF"/>
                </a:solidFill>
                <a:latin typeface="Consolas"/>
              </a:rPr>
              <a:t>u</a:t>
            </a:r>
            <a:r>
              <a:rPr lang="en-US" sz="1200">
                <a:solidFill>
                  <a:srgbClr val="FFFFFF"/>
                </a:solidFill>
                <a:ea typeface="+mn-lt"/>
                <a:cs typeface="+mn-lt"/>
              </a:rPr>
              <a:t> to the current user's index (</a:t>
            </a:r>
            <a:r>
              <a:rPr lang="en-US" sz="1200" b="1">
                <a:solidFill>
                  <a:srgbClr val="FFFFFF"/>
                </a:solidFill>
                <a:latin typeface="Consolas"/>
              </a:rPr>
              <a:t>in</a:t>
            </a:r>
            <a:r>
              <a:rPr lang="en-US" sz="1200">
                <a:solidFill>
                  <a:srgbClr val="FFFFFF"/>
                </a:solidFill>
                <a:ea typeface="+mn-lt"/>
                <a:cs typeface="+mn-lt"/>
              </a:rPr>
              <a:t>).</a:t>
            </a:r>
            <a:endParaRPr lang="en-US"/>
          </a:p>
          <a:p>
            <a:pPr lvl="1"/>
            <a:r>
              <a:rPr lang="en-US" sz="1200">
                <a:solidFill>
                  <a:srgbClr val="FFFFFF"/>
                </a:solidFill>
                <a:ea typeface="+mn-lt"/>
                <a:cs typeface="+mn-lt"/>
              </a:rPr>
              <a:t>Clears the screen and prints a header for the send operation.</a:t>
            </a:r>
            <a:endParaRPr lang="en-US"/>
          </a:p>
          <a:p>
            <a:r>
              <a:rPr lang="en-US" sz="1200" b="1">
                <a:solidFill>
                  <a:srgbClr val="FFFFFF"/>
                </a:solidFill>
                <a:ea typeface="+mn-lt"/>
                <a:cs typeface="+mn-lt"/>
              </a:rPr>
              <a:t>Recipient's Account Number Input:</a:t>
            </a:r>
            <a:endParaRPr lang="en-US"/>
          </a:p>
          <a:p>
            <a:pPr lvl="1"/>
            <a:r>
              <a:rPr lang="en-US" sz="1200">
                <a:solidFill>
                  <a:srgbClr val="FFFFFF"/>
                </a:solidFill>
                <a:ea typeface="+mn-lt"/>
                <a:cs typeface="+mn-lt"/>
              </a:rPr>
              <a:t>Prompts the user to enter the recipient's account number.</a:t>
            </a:r>
            <a:endParaRPr lang="en-US"/>
          </a:p>
          <a:p>
            <a:pPr lvl="1"/>
            <a:r>
              <a:rPr lang="en-US" sz="1200">
                <a:solidFill>
                  <a:srgbClr val="FFFFFF"/>
                </a:solidFill>
                <a:ea typeface="+mn-lt"/>
                <a:cs typeface="+mn-lt"/>
              </a:rPr>
              <a:t>Enters a loop to read characters for the account number.</a:t>
            </a:r>
            <a:endParaRPr lang="en-US"/>
          </a:p>
          <a:p>
            <a:pPr lvl="1"/>
            <a:r>
              <a:rPr lang="en-US" sz="1200">
                <a:solidFill>
                  <a:srgbClr val="FFFFFF"/>
                </a:solidFill>
                <a:ea typeface="+mn-lt"/>
                <a:cs typeface="+mn-lt"/>
              </a:rPr>
              <a:t>The loop continues until the user presses the 'Enter' key (ASCII 13), the 'Esc' key (ASCII 27), or four digits are entered.</a:t>
            </a:r>
            <a:endParaRPr lang="en-US"/>
          </a:p>
          <a:p>
            <a:pPr lvl="1"/>
            <a:r>
              <a:rPr lang="en-US" sz="1200">
                <a:solidFill>
                  <a:srgbClr val="FFFFFF"/>
                </a:solidFill>
                <a:ea typeface="+mn-lt"/>
                <a:cs typeface="+mn-lt"/>
              </a:rPr>
              <a:t>Backspace (ASCII 8) is used to erase the last character if there is any.</a:t>
            </a:r>
            <a:endParaRPr lang="en-US"/>
          </a:p>
          <a:p>
            <a:pPr lvl="1"/>
            <a:r>
              <a:rPr lang="en-US" sz="1200">
                <a:solidFill>
                  <a:srgbClr val="FFFFFF"/>
                </a:solidFill>
                <a:ea typeface="+mn-lt"/>
                <a:cs typeface="+mn-lt"/>
              </a:rPr>
              <a:t>Only numeric input (characters '0' to '9') is accepted for the account number.</a:t>
            </a:r>
            <a:endParaRPr lang="en-US"/>
          </a:p>
          <a:p>
            <a:pPr lvl="1"/>
            <a:r>
              <a:rPr lang="en-US" sz="1200">
                <a:solidFill>
                  <a:srgbClr val="FFFFFF"/>
                </a:solidFill>
                <a:ea typeface="+mn-lt"/>
                <a:cs typeface="+mn-lt"/>
              </a:rPr>
              <a:t>If the user presses 'Esc', it calls the </a:t>
            </a:r>
            <a:r>
              <a:rPr lang="en-US" sz="1200" b="1">
                <a:solidFill>
                  <a:srgbClr val="FFFFFF"/>
                </a:solidFill>
                <a:latin typeface="Consolas"/>
              </a:rPr>
              <a:t>home</a:t>
            </a:r>
            <a:r>
              <a:rPr lang="en-US" sz="1200">
                <a:solidFill>
                  <a:srgbClr val="FFFFFF"/>
                </a:solidFill>
                <a:ea typeface="+mn-lt"/>
                <a:cs typeface="+mn-lt"/>
              </a:rPr>
              <a:t> function.</a:t>
            </a:r>
            <a:endParaRPr lang="en-US"/>
          </a:p>
          <a:p>
            <a:r>
              <a:rPr lang="en-US" sz="1200" b="1">
                <a:solidFill>
                  <a:srgbClr val="FFFFFF"/>
                </a:solidFill>
                <a:ea typeface="+mn-lt"/>
                <a:cs typeface="+mn-lt"/>
              </a:rPr>
              <a:t>Recipient's Account Validation:</a:t>
            </a:r>
            <a:endParaRPr lang="en-US"/>
          </a:p>
          <a:p>
            <a:pPr lvl="1"/>
            <a:r>
              <a:rPr lang="en-US" sz="1200">
                <a:solidFill>
                  <a:srgbClr val="FFFFFF"/>
                </a:solidFill>
                <a:ea typeface="+mn-lt"/>
                <a:cs typeface="+mn-lt"/>
              </a:rPr>
              <a:t>The entered account number (</a:t>
            </a:r>
            <a:r>
              <a:rPr lang="en-US" sz="1200" b="1">
                <a:solidFill>
                  <a:srgbClr val="FFFFFF"/>
                </a:solidFill>
                <a:latin typeface="Consolas"/>
              </a:rPr>
              <a:t>cpin1</a:t>
            </a:r>
            <a:r>
              <a:rPr lang="en-US" sz="1200">
                <a:solidFill>
                  <a:srgbClr val="FFFFFF"/>
                </a:solidFill>
                <a:ea typeface="+mn-lt"/>
                <a:cs typeface="+mn-lt"/>
              </a:rPr>
              <a:t>) is converted to a numerical value (</a:t>
            </a:r>
            <a:r>
              <a:rPr lang="en-US" sz="1200" b="1" err="1">
                <a:solidFill>
                  <a:srgbClr val="FFFFFF"/>
                </a:solidFill>
                <a:latin typeface="Consolas"/>
              </a:rPr>
              <a:t>temp_acc_number</a:t>
            </a:r>
            <a:r>
              <a:rPr lang="en-US" sz="1200">
                <a:solidFill>
                  <a:srgbClr val="FFFFFF"/>
                </a:solidFill>
                <a:ea typeface="+mn-lt"/>
                <a:cs typeface="+mn-lt"/>
              </a:rPr>
              <a:t>) using </a:t>
            </a:r>
            <a:r>
              <a:rPr lang="en-US" sz="1200" b="1" err="1">
                <a:solidFill>
                  <a:srgbClr val="FFFFFF"/>
                </a:solidFill>
                <a:latin typeface="Consolas"/>
              </a:rPr>
              <a:t>atoi</a:t>
            </a:r>
            <a:r>
              <a:rPr lang="en-US" sz="1200">
                <a:solidFill>
                  <a:srgbClr val="FFFFFF"/>
                </a:solidFill>
                <a:ea typeface="+mn-lt"/>
                <a:cs typeface="+mn-lt"/>
              </a:rPr>
              <a:t>.</a:t>
            </a:r>
            <a:endParaRPr lang="en-US"/>
          </a:p>
          <a:p>
            <a:pPr lvl="1"/>
            <a:r>
              <a:rPr lang="en-US" sz="1200">
                <a:solidFill>
                  <a:srgbClr val="FFFFFF"/>
                </a:solidFill>
                <a:ea typeface="+mn-lt"/>
                <a:cs typeface="+mn-lt"/>
              </a:rPr>
              <a:t>It checks if the entered account number exists in the array of account details (</a:t>
            </a:r>
            <a:r>
              <a:rPr lang="en-US" sz="1200" b="1">
                <a:solidFill>
                  <a:srgbClr val="FFFFFF"/>
                </a:solidFill>
                <a:latin typeface="Consolas"/>
              </a:rPr>
              <a:t>m</a:t>
            </a:r>
            <a:r>
              <a:rPr lang="en-US" sz="1200">
                <a:solidFill>
                  <a:srgbClr val="FFFFFF"/>
                </a:solidFill>
                <a:ea typeface="+mn-lt"/>
                <a:cs typeface="+mn-lt"/>
              </a:rPr>
              <a:t>).</a:t>
            </a:r>
            <a:endParaRPr lang="en-US"/>
          </a:p>
          <a:p>
            <a:pPr lvl="1"/>
            <a:r>
              <a:rPr lang="en-US" sz="1200">
                <a:solidFill>
                  <a:srgbClr val="FFFFFF"/>
                </a:solidFill>
                <a:ea typeface="+mn-lt"/>
                <a:cs typeface="+mn-lt"/>
              </a:rPr>
              <a:t>If the recipient's account number is found (</a:t>
            </a:r>
            <a:r>
              <a:rPr lang="en-US" sz="1200" b="1">
                <a:solidFill>
                  <a:srgbClr val="FFFFFF"/>
                </a:solidFill>
                <a:latin typeface="Consolas"/>
              </a:rPr>
              <a:t>u = j</a:t>
            </a:r>
            <a:r>
              <a:rPr lang="en-US" sz="1200">
                <a:solidFill>
                  <a:srgbClr val="FFFFFF"/>
                </a:solidFill>
                <a:ea typeface="+mn-lt"/>
                <a:cs typeface="+mn-lt"/>
              </a:rPr>
              <a:t>), it continues with the transfer process; otherwise, it recursively calls the </a:t>
            </a:r>
            <a:r>
              <a:rPr lang="en-US" sz="1200" b="1">
                <a:solidFill>
                  <a:srgbClr val="FFFFFF"/>
                </a:solidFill>
                <a:latin typeface="Consolas"/>
              </a:rPr>
              <a:t>send1</a:t>
            </a:r>
            <a:r>
              <a:rPr lang="en-US" sz="1200">
                <a:solidFill>
                  <a:srgbClr val="FFFFFF"/>
                </a:solidFill>
                <a:ea typeface="+mn-lt"/>
                <a:cs typeface="+mn-lt"/>
              </a:rPr>
              <a:t> function.</a:t>
            </a:r>
            <a:endParaRPr lang="en-US"/>
          </a:p>
          <a:p>
            <a:r>
              <a:rPr lang="en-US" sz="1200" b="1">
                <a:solidFill>
                  <a:srgbClr val="FFFFFF"/>
                </a:solidFill>
                <a:ea typeface="+mn-lt"/>
                <a:cs typeface="+mn-lt"/>
              </a:rPr>
              <a:t>Amount Input and Balance Check:</a:t>
            </a:r>
            <a:endParaRPr lang="en-US"/>
          </a:p>
          <a:p>
            <a:pPr lvl="1"/>
            <a:r>
              <a:rPr lang="en-US" sz="1200">
                <a:solidFill>
                  <a:srgbClr val="FFFFFF"/>
                </a:solidFill>
                <a:ea typeface="+mn-lt"/>
                <a:cs typeface="+mn-lt"/>
              </a:rPr>
              <a:t>Prompts the user to enter the transfer amount.</a:t>
            </a:r>
            <a:endParaRPr lang="en-US"/>
          </a:p>
          <a:p>
            <a:pPr lvl="1"/>
            <a:r>
              <a:rPr lang="en-US" sz="1200">
                <a:solidFill>
                  <a:srgbClr val="FFFFFF"/>
                </a:solidFill>
                <a:ea typeface="+mn-lt"/>
                <a:cs typeface="+mn-lt"/>
              </a:rPr>
              <a:t>Enters a loop to read characters for the amount.</a:t>
            </a:r>
            <a:endParaRPr lang="en-US"/>
          </a:p>
          <a:p>
            <a:pPr lvl="1"/>
            <a:r>
              <a:rPr lang="en-US" sz="1200">
                <a:solidFill>
                  <a:srgbClr val="FFFFFF"/>
                </a:solidFill>
                <a:ea typeface="+mn-lt"/>
                <a:cs typeface="+mn-lt"/>
              </a:rPr>
              <a:t>The loop continues until the user presses the 'Enter' key (ASCII 13) or the 'Esc' key (ASCII 27).</a:t>
            </a:r>
            <a:endParaRPr lang="en-US"/>
          </a:p>
          <a:p>
            <a:pPr lvl="1"/>
            <a:r>
              <a:rPr lang="en-US" sz="1200">
                <a:solidFill>
                  <a:srgbClr val="FFFFFF"/>
                </a:solidFill>
                <a:ea typeface="+mn-lt"/>
                <a:cs typeface="+mn-lt"/>
              </a:rPr>
              <a:t>Backspace (ASCII 8) is used to erase the last character if there is any.</a:t>
            </a:r>
            <a:endParaRPr lang="en-US"/>
          </a:p>
          <a:p>
            <a:pPr lvl="1"/>
            <a:r>
              <a:rPr lang="en-US" sz="1200">
                <a:solidFill>
                  <a:srgbClr val="FFFFFF"/>
                </a:solidFill>
                <a:ea typeface="+mn-lt"/>
                <a:cs typeface="+mn-lt"/>
              </a:rPr>
              <a:t>Only numeric input (characters '0' to '9') is accepted for the amount.</a:t>
            </a:r>
            <a:endParaRPr lang="en-US"/>
          </a:p>
          <a:p>
            <a:pPr lvl="1"/>
            <a:r>
              <a:rPr lang="en-US" sz="1200">
                <a:solidFill>
                  <a:srgbClr val="FFFFFF"/>
                </a:solidFill>
                <a:ea typeface="+mn-lt"/>
                <a:cs typeface="+mn-lt"/>
              </a:rPr>
              <a:t>If the user presses 'Esc', it calls the </a:t>
            </a:r>
            <a:r>
              <a:rPr lang="en-US" sz="1200" b="1">
                <a:solidFill>
                  <a:srgbClr val="FFFFFF"/>
                </a:solidFill>
                <a:latin typeface="Consolas"/>
              </a:rPr>
              <a:t>home</a:t>
            </a:r>
            <a:r>
              <a:rPr lang="en-US" sz="1200">
                <a:solidFill>
                  <a:srgbClr val="FFFFFF"/>
                </a:solidFill>
                <a:ea typeface="+mn-lt"/>
                <a:cs typeface="+mn-lt"/>
              </a:rPr>
              <a:t> function.</a:t>
            </a:r>
            <a:endParaRPr lang="en-US"/>
          </a:p>
          <a:p>
            <a:pPr lvl="1"/>
            <a:r>
              <a:rPr lang="en-US" sz="1200">
                <a:solidFill>
                  <a:srgbClr val="FFFFFF"/>
                </a:solidFill>
                <a:ea typeface="+mn-lt"/>
                <a:cs typeface="+mn-lt"/>
              </a:rPr>
              <a:t>Checks if the sender's account has sufficient balance; if not, it displays an error message and returns to the </a:t>
            </a:r>
            <a:r>
              <a:rPr lang="en-US" sz="1200" b="1">
                <a:solidFill>
                  <a:srgbClr val="FFFFFF"/>
                </a:solidFill>
                <a:latin typeface="Consolas"/>
              </a:rPr>
              <a:t>home</a:t>
            </a:r>
            <a:r>
              <a:rPr lang="en-US" sz="1200">
                <a:solidFill>
                  <a:srgbClr val="FFFFFF"/>
                </a:solidFill>
                <a:ea typeface="+mn-lt"/>
                <a:cs typeface="+mn-lt"/>
              </a:rPr>
              <a:t> function.</a:t>
            </a:r>
            <a:endParaRPr lang="en-US"/>
          </a:p>
          <a:p>
            <a:r>
              <a:rPr lang="en-US" sz="1200" b="1">
                <a:solidFill>
                  <a:srgbClr val="FFFFFF"/>
                </a:solidFill>
                <a:ea typeface="+mn-lt"/>
                <a:cs typeface="+mn-lt"/>
              </a:rPr>
              <a:t>Money Transfer:</a:t>
            </a:r>
            <a:endParaRPr lang="en-US"/>
          </a:p>
          <a:p>
            <a:pPr lvl="1"/>
            <a:r>
              <a:rPr lang="en-US" sz="1200">
                <a:solidFill>
                  <a:srgbClr val="FFFFFF"/>
                </a:solidFill>
                <a:ea typeface="+mn-lt"/>
                <a:cs typeface="+mn-lt"/>
              </a:rPr>
              <a:t>Updates account balances for both the sender and recipient.</a:t>
            </a:r>
            <a:endParaRPr lang="en-US"/>
          </a:p>
          <a:p>
            <a:pPr lvl="1"/>
            <a:r>
              <a:rPr lang="en-US" sz="1200">
                <a:solidFill>
                  <a:srgbClr val="FFFFFF"/>
                </a:solidFill>
                <a:ea typeface="+mn-lt"/>
                <a:cs typeface="+mn-lt"/>
              </a:rPr>
              <a:t>Records the transfer amount and balances in the transaction records (</a:t>
            </a:r>
            <a:r>
              <a:rPr lang="en-US" sz="1200" b="1">
                <a:solidFill>
                  <a:srgbClr val="FFFFFF"/>
                </a:solidFill>
                <a:latin typeface="Consolas"/>
              </a:rPr>
              <a:t>h</a:t>
            </a:r>
            <a:r>
              <a:rPr lang="en-US" sz="1200">
                <a:solidFill>
                  <a:srgbClr val="FFFFFF"/>
                </a:solidFill>
                <a:ea typeface="+mn-lt"/>
                <a:cs typeface="+mn-lt"/>
              </a:rPr>
              <a:t>).</a:t>
            </a:r>
            <a:endParaRPr lang="en-US"/>
          </a:p>
          <a:p>
            <a:pPr lvl="1"/>
            <a:r>
              <a:rPr lang="en-US" sz="1200">
                <a:solidFill>
                  <a:srgbClr val="FFFFFF"/>
                </a:solidFill>
                <a:ea typeface="+mn-lt"/>
                <a:cs typeface="+mn-lt"/>
              </a:rPr>
              <a:t>Calls the </a:t>
            </a:r>
            <a:r>
              <a:rPr lang="en-US" sz="1200" b="1">
                <a:solidFill>
                  <a:srgbClr val="FFFFFF"/>
                </a:solidFill>
                <a:latin typeface="Consolas"/>
              </a:rPr>
              <a:t>Time</a:t>
            </a:r>
            <a:r>
              <a:rPr lang="en-US" sz="1200">
                <a:solidFill>
                  <a:srgbClr val="FFFFFF"/>
                </a:solidFill>
                <a:ea typeface="+mn-lt"/>
                <a:cs typeface="+mn-lt"/>
              </a:rPr>
              <a:t> function to record timestamps for the transactions.</a:t>
            </a:r>
            <a:endParaRPr lang="en-US"/>
          </a:p>
          <a:p>
            <a:pPr lvl="1"/>
            <a:r>
              <a:rPr lang="en-US" sz="1200">
                <a:solidFill>
                  <a:srgbClr val="FFFFFF"/>
                </a:solidFill>
                <a:ea typeface="+mn-lt"/>
                <a:cs typeface="+mn-lt"/>
              </a:rPr>
              <a:t>Increments the transaction indices (</a:t>
            </a:r>
            <a:r>
              <a:rPr lang="en-US" sz="1200" b="1">
                <a:solidFill>
                  <a:srgbClr val="FFFFFF"/>
                </a:solidFill>
                <a:latin typeface="Consolas"/>
              </a:rPr>
              <a:t>I</a:t>
            </a:r>
            <a:r>
              <a:rPr lang="en-US" sz="1200">
                <a:solidFill>
                  <a:srgbClr val="FFFFFF"/>
                </a:solidFill>
                <a:ea typeface="+mn-lt"/>
                <a:cs typeface="+mn-lt"/>
              </a:rPr>
              <a:t>) for both the sender and recipient.</a:t>
            </a:r>
            <a:endParaRPr lang="en-US"/>
          </a:p>
          <a:p>
            <a:r>
              <a:rPr lang="en-US" sz="1200" b="1">
                <a:solidFill>
                  <a:srgbClr val="FFFFFF"/>
                </a:solidFill>
                <a:ea typeface="+mn-lt"/>
                <a:cs typeface="+mn-lt"/>
              </a:rPr>
              <a:t>Final Message and User Interaction Loop:</a:t>
            </a:r>
            <a:endParaRPr lang="en-US"/>
          </a:p>
          <a:p>
            <a:pPr lvl="1"/>
            <a:r>
              <a:rPr lang="en-US" sz="1200">
                <a:solidFill>
                  <a:srgbClr val="FFFFFF"/>
                </a:solidFill>
                <a:ea typeface="+mn-lt"/>
                <a:cs typeface="+mn-lt"/>
              </a:rPr>
              <a:t>Prints a "done" message.</a:t>
            </a:r>
            <a:endParaRPr lang="en-US"/>
          </a:p>
          <a:p>
            <a:pPr lvl="1"/>
            <a:r>
              <a:rPr lang="en-US" sz="1200">
                <a:solidFill>
                  <a:srgbClr val="FFFFFF"/>
                </a:solidFill>
                <a:ea typeface="+mn-lt"/>
                <a:cs typeface="+mn-lt"/>
              </a:rPr>
              <a:t>Waits for the user to press any key ('Esc' to exit or any other key to continue).</a:t>
            </a:r>
            <a:endParaRPr lang="en-US"/>
          </a:p>
          <a:p>
            <a:pPr lvl="1"/>
            <a:r>
              <a:rPr lang="en-US" sz="1200">
                <a:solidFill>
                  <a:srgbClr val="FFFFFF"/>
                </a:solidFill>
                <a:ea typeface="+mn-lt"/>
                <a:cs typeface="+mn-lt"/>
              </a:rPr>
              <a:t>If the user presses 'Esc', it breaks out of the loop and calls the </a:t>
            </a:r>
            <a:r>
              <a:rPr lang="en-US" sz="1200" b="1">
                <a:solidFill>
                  <a:srgbClr val="FFFFFF"/>
                </a:solidFill>
                <a:latin typeface="Consolas"/>
              </a:rPr>
              <a:t>home</a:t>
            </a:r>
            <a:r>
              <a:rPr lang="en-US" sz="1200">
                <a:solidFill>
                  <a:srgbClr val="FFFFFF"/>
                </a:solidFill>
                <a:ea typeface="+mn-lt"/>
                <a:cs typeface="+mn-lt"/>
              </a:rPr>
              <a:t> function.</a:t>
            </a:r>
            <a:endParaRPr lang="en-US"/>
          </a:p>
          <a:p>
            <a:endParaRPr lang="en-US" sz="2000">
              <a:solidFill>
                <a:srgbClr val="FFFFFF"/>
              </a:solidFill>
              <a:ea typeface="Calibri"/>
              <a:cs typeface="Calibri"/>
            </a:endParaRPr>
          </a:p>
        </p:txBody>
      </p:sp>
    </p:spTree>
    <p:extLst>
      <p:ext uri="{BB962C8B-B14F-4D97-AF65-F5344CB8AC3E}">
        <p14:creationId xmlns:p14="http://schemas.microsoft.com/office/powerpoint/2010/main" val="2922866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3" descr="Free Vector | Binary code pattern on dark blue background">
            <a:extLst>
              <a:ext uri="{FF2B5EF4-FFF2-40B4-BE49-F238E27FC236}">
                <a16:creationId xmlns:a16="http://schemas.microsoft.com/office/drawing/2014/main" id="{6C6D13A1-883E-7538-AD62-C2BAADE06644}"/>
              </a:ext>
            </a:extLst>
          </p:cNvPr>
          <p:cNvPicPr>
            <a:picLocks noChangeAspect="1"/>
          </p:cNvPicPr>
          <p:nvPr/>
        </p:nvPicPr>
        <p:blipFill rotWithShape="1">
          <a:blip r:embed="rId2">
            <a:alphaModFix amt="60000"/>
          </a:blip>
          <a:srcRect t="8662" b="6751"/>
          <a:stretch/>
        </p:blipFill>
        <p:spPr>
          <a:xfrm>
            <a:off x="-1" y="10"/>
            <a:ext cx="12192001" cy="6857990"/>
          </a:xfrm>
          <a:prstGeom prst="rect">
            <a:avLst/>
          </a:prstGeom>
        </p:spPr>
      </p:pic>
      <p:sp>
        <p:nvSpPr>
          <p:cNvPr id="2" name="Title 1">
            <a:extLst>
              <a:ext uri="{FF2B5EF4-FFF2-40B4-BE49-F238E27FC236}">
                <a16:creationId xmlns:a16="http://schemas.microsoft.com/office/drawing/2014/main" id="{862754DD-B17B-3460-E1AB-CDB1440D22F8}"/>
              </a:ext>
            </a:extLst>
          </p:cNvPr>
          <p:cNvSpPr>
            <a:spLocks noGrp="1"/>
          </p:cNvSpPr>
          <p:nvPr>
            <p:ph type="title"/>
          </p:nvPr>
        </p:nvSpPr>
        <p:spPr>
          <a:xfrm>
            <a:off x="10567561" y="-795094"/>
            <a:ext cx="1056302" cy="651094"/>
          </a:xfrm>
        </p:spPr>
        <p:txBody>
          <a:bodyPr>
            <a:normAutofit fontScale="90000"/>
          </a:bodyPr>
          <a:lstStyle/>
          <a:p>
            <a:endParaRPr lang="en-US">
              <a:solidFill>
                <a:srgbClr val="FFFFFF"/>
              </a:solidFill>
            </a:endParaRPr>
          </a:p>
        </p:txBody>
      </p:sp>
      <p:sp>
        <p:nvSpPr>
          <p:cNvPr id="3" name="Content Placeholder 2">
            <a:extLst>
              <a:ext uri="{FF2B5EF4-FFF2-40B4-BE49-F238E27FC236}">
                <a16:creationId xmlns:a16="http://schemas.microsoft.com/office/drawing/2014/main" id="{246C44F5-E7EF-9C68-CBCB-B755A00651EB}"/>
              </a:ext>
            </a:extLst>
          </p:cNvPr>
          <p:cNvSpPr>
            <a:spLocks noGrp="1"/>
          </p:cNvSpPr>
          <p:nvPr>
            <p:ph idx="1"/>
          </p:nvPr>
        </p:nvSpPr>
        <p:spPr>
          <a:xfrm>
            <a:off x="586435" y="1808"/>
            <a:ext cx="11209146" cy="6567308"/>
          </a:xfrm>
        </p:spPr>
        <p:txBody>
          <a:bodyPr vert="horz" lIns="91440" tIns="45720" rIns="91440" bIns="45720" rtlCol="0" anchor="t">
            <a:normAutofit fontScale="85000" lnSpcReduction="20000"/>
          </a:bodyPr>
          <a:lstStyle/>
          <a:p>
            <a:endParaRPr lang="en-US" sz="1200" b="1">
              <a:solidFill>
                <a:srgbClr val="FFFFFF"/>
              </a:solidFill>
              <a:ea typeface="+mn-lt"/>
              <a:cs typeface="+mn-lt"/>
            </a:endParaRPr>
          </a:p>
          <a:p>
            <a:r>
              <a:rPr lang="en-US" sz="1200" b="1">
                <a:solidFill>
                  <a:srgbClr val="FFFFFF"/>
                </a:solidFill>
                <a:ea typeface="+mn-lt"/>
                <a:cs typeface="+mn-lt"/>
              </a:rPr>
              <a:t>                                                                         </a:t>
            </a:r>
            <a:r>
              <a:rPr lang="en-US" sz="2000" b="1" u="sng">
                <a:solidFill>
                  <a:srgbClr val="FFFFFF"/>
                </a:solidFill>
                <a:ea typeface="+mn-lt"/>
                <a:cs typeface="+mn-lt"/>
              </a:rPr>
              <a:t>                                 Loan application</a:t>
            </a:r>
          </a:p>
          <a:p>
            <a:r>
              <a:rPr lang="en-US" sz="1200" b="1">
                <a:solidFill>
                  <a:srgbClr val="FFFFFF"/>
                </a:solidFill>
                <a:ea typeface="+mn-lt"/>
                <a:cs typeface="+mn-lt"/>
              </a:rPr>
              <a:t>Initialization:</a:t>
            </a:r>
            <a:endParaRPr lang="en-US" sz="2000">
              <a:solidFill>
                <a:srgbClr val="FFFFFF"/>
              </a:solidFill>
              <a:ea typeface="Calibri" panose="020F0502020204030204"/>
              <a:cs typeface="Calibri" panose="020F0502020204030204"/>
            </a:endParaRPr>
          </a:p>
          <a:p>
            <a:pPr lvl="1"/>
            <a:r>
              <a:rPr lang="en-US" sz="1200">
                <a:solidFill>
                  <a:srgbClr val="FFFFFF"/>
                </a:solidFill>
                <a:ea typeface="+mn-lt"/>
                <a:cs typeface="+mn-lt"/>
              </a:rPr>
              <a:t>Gets the current time using </a:t>
            </a:r>
            <a:r>
              <a:rPr lang="en-US" sz="1200" b="1" err="1">
                <a:solidFill>
                  <a:srgbClr val="FFFFFF"/>
                </a:solidFill>
                <a:latin typeface="Consolas"/>
              </a:rPr>
              <a:t>localtime</a:t>
            </a:r>
            <a:r>
              <a:rPr lang="en-US" sz="1200">
                <a:solidFill>
                  <a:srgbClr val="FFFFFF"/>
                </a:solidFill>
                <a:ea typeface="+mn-lt"/>
                <a:cs typeface="+mn-lt"/>
              </a:rPr>
              <a:t> and sets up variables for user input.</a:t>
            </a:r>
            <a:endParaRPr lang="en-US"/>
          </a:p>
          <a:p>
            <a:pPr lvl="1"/>
            <a:r>
              <a:rPr lang="en-US" sz="1200">
                <a:solidFill>
                  <a:srgbClr val="FFFFFF"/>
                </a:solidFill>
                <a:ea typeface="+mn-lt"/>
                <a:cs typeface="+mn-lt"/>
              </a:rPr>
              <a:t>Clears the screen and prints a header for the loan operation.</a:t>
            </a:r>
            <a:endParaRPr lang="en-US"/>
          </a:p>
          <a:p>
            <a:r>
              <a:rPr lang="en-US" sz="1200" b="1">
                <a:solidFill>
                  <a:srgbClr val="FFFFFF"/>
                </a:solidFill>
                <a:ea typeface="+mn-lt"/>
                <a:cs typeface="+mn-lt"/>
              </a:rPr>
              <a:t>Account Number Input and Validation:</a:t>
            </a:r>
            <a:endParaRPr lang="en-US"/>
          </a:p>
          <a:p>
            <a:pPr lvl="1"/>
            <a:r>
              <a:rPr lang="en-US" sz="1200">
                <a:solidFill>
                  <a:srgbClr val="FFFFFF"/>
                </a:solidFill>
                <a:ea typeface="+mn-lt"/>
                <a:cs typeface="+mn-lt"/>
              </a:rPr>
              <a:t>Prompts the user to enter their account number.</a:t>
            </a:r>
            <a:endParaRPr lang="en-US"/>
          </a:p>
          <a:p>
            <a:pPr lvl="1"/>
            <a:r>
              <a:rPr lang="en-US" sz="1200">
                <a:solidFill>
                  <a:srgbClr val="FFFFFF"/>
                </a:solidFill>
                <a:ea typeface="+mn-lt"/>
                <a:cs typeface="+mn-lt"/>
              </a:rPr>
              <a:t>Enters a loop to read characters for the account number.</a:t>
            </a:r>
            <a:endParaRPr lang="en-US"/>
          </a:p>
          <a:p>
            <a:pPr lvl="1"/>
            <a:r>
              <a:rPr lang="en-US" sz="1200">
                <a:solidFill>
                  <a:srgbClr val="FFFFFF"/>
                </a:solidFill>
                <a:ea typeface="+mn-lt"/>
                <a:cs typeface="+mn-lt"/>
              </a:rPr>
              <a:t>The loop continues until the user presses the 'Enter' key (ASCII 13), the 'Esc' key (ASCII 27), or a specified number of digits (4) are entered.</a:t>
            </a:r>
            <a:endParaRPr lang="en-US"/>
          </a:p>
          <a:p>
            <a:pPr lvl="1"/>
            <a:r>
              <a:rPr lang="en-US" sz="1200">
                <a:solidFill>
                  <a:srgbClr val="FFFFFF"/>
                </a:solidFill>
                <a:ea typeface="+mn-lt"/>
                <a:cs typeface="+mn-lt"/>
              </a:rPr>
              <a:t>Backspace (ASCII 8) is used to erase the last character if there is any.</a:t>
            </a:r>
            <a:endParaRPr lang="en-US"/>
          </a:p>
          <a:p>
            <a:pPr lvl="1"/>
            <a:r>
              <a:rPr lang="en-US" sz="1200">
                <a:solidFill>
                  <a:srgbClr val="FFFFFF"/>
                </a:solidFill>
                <a:ea typeface="+mn-lt"/>
                <a:cs typeface="+mn-lt"/>
              </a:rPr>
              <a:t>Only numeric input (characters '0' to '9') is accepted for the account number.</a:t>
            </a:r>
            <a:endParaRPr lang="en-US"/>
          </a:p>
          <a:p>
            <a:pPr lvl="1"/>
            <a:r>
              <a:rPr lang="en-US" sz="1200">
                <a:solidFill>
                  <a:srgbClr val="FFFFFF"/>
                </a:solidFill>
                <a:ea typeface="+mn-lt"/>
                <a:cs typeface="+mn-lt"/>
              </a:rPr>
              <a:t>If the user presses 'Esc', it calls the </a:t>
            </a:r>
            <a:r>
              <a:rPr lang="en-US" sz="1200" b="1">
                <a:solidFill>
                  <a:srgbClr val="FFFFFF"/>
                </a:solidFill>
                <a:latin typeface="Consolas"/>
              </a:rPr>
              <a:t>home</a:t>
            </a:r>
            <a:r>
              <a:rPr lang="en-US" sz="1200">
                <a:solidFill>
                  <a:srgbClr val="FFFFFF"/>
                </a:solidFill>
                <a:ea typeface="+mn-lt"/>
                <a:cs typeface="+mn-lt"/>
              </a:rPr>
              <a:t> function.</a:t>
            </a:r>
            <a:endParaRPr lang="en-US"/>
          </a:p>
          <a:p>
            <a:r>
              <a:rPr lang="en-US" sz="1200" b="1">
                <a:solidFill>
                  <a:srgbClr val="FFFFFF"/>
                </a:solidFill>
                <a:ea typeface="+mn-lt"/>
                <a:cs typeface="+mn-lt"/>
              </a:rPr>
              <a:t>Account Number Conversion and Eligibility Check:</a:t>
            </a:r>
            <a:endParaRPr lang="en-US"/>
          </a:p>
          <a:p>
            <a:pPr lvl="1"/>
            <a:r>
              <a:rPr lang="en-US" sz="1200">
                <a:solidFill>
                  <a:srgbClr val="FFFFFF"/>
                </a:solidFill>
                <a:ea typeface="+mn-lt"/>
                <a:cs typeface="+mn-lt"/>
              </a:rPr>
              <a:t>The entered account number (</a:t>
            </a:r>
            <a:r>
              <a:rPr lang="en-US" sz="1200" b="1">
                <a:solidFill>
                  <a:srgbClr val="FFFFFF"/>
                </a:solidFill>
                <a:latin typeface="Consolas"/>
              </a:rPr>
              <a:t>cpin1</a:t>
            </a:r>
            <a:r>
              <a:rPr lang="en-US" sz="1200">
                <a:solidFill>
                  <a:srgbClr val="FFFFFF"/>
                </a:solidFill>
                <a:ea typeface="+mn-lt"/>
                <a:cs typeface="+mn-lt"/>
              </a:rPr>
              <a:t>) is converted to a numerical value (</a:t>
            </a:r>
            <a:r>
              <a:rPr lang="en-US" sz="1200" b="1" err="1">
                <a:solidFill>
                  <a:srgbClr val="FFFFFF"/>
                </a:solidFill>
                <a:latin typeface="Consolas"/>
              </a:rPr>
              <a:t>temp_acc_number</a:t>
            </a:r>
            <a:r>
              <a:rPr lang="en-US" sz="1200">
                <a:solidFill>
                  <a:srgbClr val="FFFFFF"/>
                </a:solidFill>
                <a:ea typeface="+mn-lt"/>
                <a:cs typeface="+mn-lt"/>
              </a:rPr>
              <a:t>) using </a:t>
            </a:r>
            <a:r>
              <a:rPr lang="en-US" sz="1200" b="1" err="1">
                <a:solidFill>
                  <a:srgbClr val="FFFFFF"/>
                </a:solidFill>
                <a:latin typeface="Consolas"/>
              </a:rPr>
              <a:t>atoi</a:t>
            </a:r>
            <a:r>
              <a:rPr lang="en-US" sz="1200">
                <a:solidFill>
                  <a:srgbClr val="FFFFFF"/>
                </a:solidFill>
                <a:ea typeface="+mn-lt"/>
                <a:cs typeface="+mn-lt"/>
              </a:rPr>
              <a:t>.</a:t>
            </a:r>
            <a:endParaRPr lang="en-US"/>
          </a:p>
          <a:p>
            <a:pPr lvl="1"/>
            <a:r>
              <a:rPr lang="en-US" sz="1200">
                <a:solidFill>
                  <a:srgbClr val="FFFFFF"/>
                </a:solidFill>
                <a:ea typeface="+mn-lt"/>
                <a:cs typeface="+mn-lt"/>
              </a:rPr>
              <a:t>It checks if the entered account number exists in the array of account details (</a:t>
            </a:r>
            <a:r>
              <a:rPr lang="en-US" sz="1200" b="1">
                <a:solidFill>
                  <a:srgbClr val="FFFFFF"/>
                </a:solidFill>
                <a:latin typeface="Consolas"/>
              </a:rPr>
              <a:t>m</a:t>
            </a:r>
            <a:r>
              <a:rPr lang="en-US" sz="1200">
                <a:solidFill>
                  <a:srgbClr val="FFFFFF"/>
                </a:solidFill>
                <a:ea typeface="+mn-lt"/>
                <a:cs typeface="+mn-lt"/>
              </a:rPr>
              <a:t>).</a:t>
            </a:r>
            <a:endParaRPr lang="en-US"/>
          </a:p>
          <a:p>
            <a:pPr lvl="1"/>
            <a:r>
              <a:rPr lang="en-US" sz="1200">
                <a:solidFill>
                  <a:srgbClr val="FFFFFF"/>
                </a:solidFill>
                <a:ea typeface="+mn-lt"/>
                <a:cs typeface="+mn-lt"/>
              </a:rPr>
              <a:t>If the account number is found (</a:t>
            </a:r>
            <a:r>
              <a:rPr lang="en-US" sz="1200" b="1">
                <a:solidFill>
                  <a:srgbClr val="FFFFFF"/>
                </a:solidFill>
                <a:latin typeface="Consolas"/>
              </a:rPr>
              <a:t>in = 0</a:t>
            </a:r>
            <a:r>
              <a:rPr lang="en-US" sz="1200">
                <a:solidFill>
                  <a:srgbClr val="FFFFFF"/>
                </a:solidFill>
                <a:ea typeface="+mn-lt"/>
                <a:cs typeface="+mn-lt"/>
              </a:rPr>
              <a:t>), it checks the eligibility based on the credit score (</a:t>
            </a:r>
            <a:r>
              <a:rPr lang="en-US" sz="1200" b="1">
                <a:solidFill>
                  <a:srgbClr val="FFFFFF"/>
                </a:solidFill>
                <a:latin typeface="Consolas"/>
              </a:rPr>
              <a:t>m[in].score</a:t>
            </a:r>
            <a:r>
              <a:rPr lang="en-US" sz="1200">
                <a:solidFill>
                  <a:srgbClr val="FFFFFF"/>
                </a:solidFill>
                <a:ea typeface="+mn-lt"/>
                <a:cs typeface="+mn-lt"/>
              </a:rPr>
              <a:t>). If not eligible, it displays a message and returns to the </a:t>
            </a:r>
            <a:r>
              <a:rPr lang="en-US" sz="1200" b="1">
                <a:solidFill>
                  <a:srgbClr val="FFFFFF"/>
                </a:solidFill>
                <a:latin typeface="Consolas"/>
              </a:rPr>
              <a:t>home</a:t>
            </a:r>
            <a:r>
              <a:rPr lang="en-US" sz="1200">
                <a:solidFill>
                  <a:srgbClr val="FFFFFF"/>
                </a:solidFill>
                <a:ea typeface="+mn-lt"/>
                <a:cs typeface="+mn-lt"/>
              </a:rPr>
              <a:t> function.</a:t>
            </a:r>
            <a:endParaRPr lang="en-US"/>
          </a:p>
          <a:p>
            <a:r>
              <a:rPr lang="en-US" sz="1200" b="1">
                <a:solidFill>
                  <a:srgbClr val="FFFFFF"/>
                </a:solidFill>
                <a:ea typeface="+mn-lt"/>
                <a:cs typeface="+mn-lt"/>
              </a:rPr>
              <a:t>Loan Application Details Input:</a:t>
            </a:r>
            <a:endParaRPr lang="en-US"/>
          </a:p>
          <a:p>
            <a:pPr lvl="1"/>
            <a:r>
              <a:rPr lang="en-US" sz="1200">
                <a:solidFill>
                  <a:srgbClr val="FFFFFF"/>
                </a:solidFill>
                <a:ea typeface="+mn-lt"/>
                <a:cs typeface="+mn-lt"/>
              </a:rPr>
              <a:t>Captures details such as employment status, monthly income, loan amount requested, and purpose of the loan.</a:t>
            </a:r>
            <a:endParaRPr lang="en-US"/>
          </a:p>
          <a:p>
            <a:pPr lvl="1"/>
            <a:r>
              <a:rPr lang="en-US" sz="1200">
                <a:solidFill>
                  <a:srgbClr val="FFFFFF"/>
                </a:solidFill>
                <a:ea typeface="+mn-lt"/>
                <a:cs typeface="+mn-lt"/>
              </a:rPr>
              <a:t>Uses a menu system to select the employment status.</a:t>
            </a:r>
            <a:endParaRPr lang="en-US"/>
          </a:p>
          <a:p>
            <a:pPr lvl="1"/>
            <a:r>
              <a:rPr lang="en-US" sz="1200">
                <a:solidFill>
                  <a:srgbClr val="FFFFFF"/>
                </a:solidFill>
                <a:ea typeface="+mn-lt"/>
                <a:cs typeface="+mn-lt"/>
              </a:rPr>
              <a:t>Captures monthly income if the employment status is not "unemployed."</a:t>
            </a:r>
            <a:endParaRPr lang="en-US"/>
          </a:p>
          <a:p>
            <a:pPr lvl="1"/>
            <a:r>
              <a:rPr lang="en-US" sz="1200">
                <a:solidFill>
                  <a:srgbClr val="FFFFFF"/>
                </a:solidFill>
                <a:ea typeface="+mn-lt"/>
                <a:cs typeface="+mn-lt"/>
              </a:rPr>
              <a:t>Captures the loan amount requested.</a:t>
            </a:r>
            <a:endParaRPr lang="en-US"/>
          </a:p>
          <a:p>
            <a:pPr lvl="1"/>
            <a:r>
              <a:rPr lang="en-US" sz="1200">
                <a:solidFill>
                  <a:srgbClr val="FFFFFF"/>
                </a:solidFill>
                <a:ea typeface="+mn-lt"/>
                <a:cs typeface="+mn-lt"/>
              </a:rPr>
              <a:t>Captures the purpose of the loan using </a:t>
            </a:r>
            <a:r>
              <a:rPr lang="en-US" sz="1200" b="1" err="1">
                <a:solidFill>
                  <a:srgbClr val="FFFFFF"/>
                </a:solidFill>
                <a:latin typeface="Consolas"/>
              </a:rPr>
              <a:t>scanf</a:t>
            </a:r>
            <a:r>
              <a:rPr lang="en-US" sz="1200">
                <a:solidFill>
                  <a:srgbClr val="FFFFFF"/>
                </a:solidFill>
                <a:ea typeface="+mn-lt"/>
                <a:cs typeface="+mn-lt"/>
              </a:rPr>
              <a:t>.</a:t>
            </a:r>
            <a:endParaRPr lang="en-US"/>
          </a:p>
          <a:p>
            <a:r>
              <a:rPr lang="en-US" sz="1200" b="1">
                <a:solidFill>
                  <a:srgbClr val="FFFFFF"/>
                </a:solidFill>
                <a:ea typeface="+mn-lt"/>
                <a:cs typeface="+mn-lt"/>
              </a:rPr>
              <a:t>Timestamp and Loan Application Record:</a:t>
            </a:r>
            <a:endParaRPr lang="en-US"/>
          </a:p>
          <a:p>
            <a:pPr lvl="1"/>
            <a:r>
              <a:rPr lang="en-US" sz="1200">
                <a:solidFill>
                  <a:srgbClr val="FFFFFF"/>
                </a:solidFill>
                <a:ea typeface="+mn-lt"/>
                <a:cs typeface="+mn-lt"/>
              </a:rPr>
              <a:t>Records the date and time of the loan application using </a:t>
            </a:r>
            <a:r>
              <a:rPr lang="en-US" sz="1200" b="1" err="1">
                <a:solidFill>
                  <a:srgbClr val="FFFFFF"/>
                </a:solidFill>
                <a:latin typeface="Consolas"/>
              </a:rPr>
              <a:t>localtime</a:t>
            </a:r>
            <a:r>
              <a:rPr lang="en-US" sz="1200">
                <a:solidFill>
                  <a:srgbClr val="FFFFFF"/>
                </a:solidFill>
                <a:ea typeface="+mn-lt"/>
                <a:cs typeface="+mn-lt"/>
              </a:rPr>
              <a:t>.</a:t>
            </a:r>
            <a:endParaRPr lang="en-US"/>
          </a:p>
          <a:p>
            <a:pPr lvl="1"/>
            <a:r>
              <a:rPr lang="en-US" sz="1200">
                <a:solidFill>
                  <a:srgbClr val="FFFFFF"/>
                </a:solidFill>
                <a:ea typeface="+mn-lt"/>
                <a:cs typeface="+mn-lt"/>
              </a:rPr>
              <a:t>Copies the loan application details into the </a:t>
            </a:r>
            <a:r>
              <a:rPr lang="en-US" sz="1200" b="1">
                <a:solidFill>
                  <a:srgbClr val="FFFFFF"/>
                </a:solidFill>
                <a:latin typeface="Consolas"/>
              </a:rPr>
              <a:t>l</a:t>
            </a:r>
            <a:r>
              <a:rPr lang="en-US" sz="1200">
                <a:solidFill>
                  <a:srgbClr val="FFFFFF"/>
                </a:solidFill>
                <a:ea typeface="+mn-lt"/>
                <a:cs typeface="+mn-lt"/>
              </a:rPr>
              <a:t> array.</a:t>
            </a:r>
            <a:endParaRPr lang="en-US"/>
          </a:p>
          <a:p>
            <a:pPr lvl="1"/>
            <a:r>
              <a:rPr lang="en-US" sz="1200">
                <a:solidFill>
                  <a:srgbClr val="FFFFFF"/>
                </a:solidFill>
                <a:ea typeface="+mn-lt"/>
                <a:cs typeface="+mn-lt"/>
              </a:rPr>
              <a:t>Calls a function </a:t>
            </a:r>
            <a:r>
              <a:rPr lang="en-US" sz="1200" b="1" err="1">
                <a:solidFill>
                  <a:srgbClr val="FFFFFF"/>
                </a:solidFill>
                <a:latin typeface="Consolas"/>
              </a:rPr>
              <a:t>loanc</a:t>
            </a:r>
            <a:r>
              <a:rPr lang="en-US" sz="1200" b="1">
                <a:solidFill>
                  <a:srgbClr val="FFFFFF"/>
                </a:solidFill>
                <a:latin typeface="Consolas"/>
              </a:rPr>
              <a:t>()</a:t>
            </a:r>
            <a:r>
              <a:rPr lang="en-US" sz="1200">
                <a:solidFill>
                  <a:srgbClr val="FFFFFF"/>
                </a:solidFill>
                <a:ea typeface="+mn-lt"/>
                <a:cs typeface="+mn-lt"/>
              </a:rPr>
              <a:t> (not provided in the code snippet) for further processing.</a:t>
            </a:r>
            <a:endParaRPr lang="en-US"/>
          </a:p>
          <a:p>
            <a:r>
              <a:rPr lang="en-US" sz="1200" b="1">
                <a:solidFill>
                  <a:srgbClr val="FFFFFF"/>
                </a:solidFill>
                <a:ea typeface="+mn-lt"/>
                <a:cs typeface="+mn-lt"/>
              </a:rPr>
              <a:t>Repayment Date Input:</a:t>
            </a:r>
            <a:endParaRPr lang="en-US"/>
          </a:p>
          <a:p>
            <a:pPr lvl="1"/>
            <a:r>
              <a:rPr lang="en-US" sz="1200">
                <a:solidFill>
                  <a:srgbClr val="FFFFFF"/>
                </a:solidFill>
                <a:ea typeface="+mn-lt"/>
                <a:cs typeface="+mn-lt"/>
              </a:rPr>
              <a:t>Captures the repayment date from the user.</a:t>
            </a:r>
            <a:endParaRPr lang="en-US"/>
          </a:p>
          <a:p>
            <a:pPr lvl="1"/>
            <a:r>
              <a:rPr lang="en-US" sz="1200">
                <a:solidFill>
                  <a:srgbClr val="FFFFFF"/>
                </a:solidFill>
                <a:ea typeface="+mn-lt"/>
                <a:cs typeface="+mn-lt"/>
              </a:rPr>
              <a:t>Displays a dynamic format ("DD/MM/YYYY") for the user to enter the date.</a:t>
            </a:r>
            <a:endParaRPr lang="en-US"/>
          </a:p>
          <a:p>
            <a:pPr lvl="1"/>
            <a:r>
              <a:rPr lang="en-US" sz="1200">
                <a:solidFill>
                  <a:srgbClr val="FFFFFF"/>
                </a:solidFill>
                <a:ea typeface="+mn-lt"/>
                <a:cs typeface="+mn-lt"/>
              </a:rPr>
              <a:t>Validates the entered date for correctness.</a:t>
            </a:r>
            <a:endParaRPr lang="en-US"/>
          </a:p>
          <a:p>
            <a:r>
              <a:rPr lang="en-US" sz="1200" b="1">
                <a:solidFill>
                  <a:srgbClr val="FFFFFF"/>
                </a:solidFill>
                <a:ea typeface="+mn-lt"/>
                <a:cs typeface="+mn-lt"/>
              </a:rPr>
              <a:t>Output and User Interaction Loop:</a:t>
            </a:r>
            <a:endParaRPr lang="en-US"/>
          </a:p>
          <a:p>
            <a:pPr lvl="1"/>
            <a:r>
              <a:rPr lang="en-US" sz="1200">
                <a:solidFill>
                  <a:srgbClr val="FFFFFF"/>
                </a:solidFill>
                <a:ea typeface="+mn-lt"/>
                <a:cs typeface="+mn-lt"/>
              </a:rPr>
              <a:t>Prints a success message for the loan application.</a:t>
            </a:r>
            <a:endParaRPr lang="en-US"/>
          </a:p>
          <a:p>
            <a:pPr lvl="1"/>
            <a:r>
              <a:rPr lang="en-US" sz="1200">
                <a:solidFill>
                  <a:srgbClr val="FFFFFF"/>
                </a:solidFill>
                <a:ea typeface="+mn-lt"/>
                <a:cs typeface="+mn-lt"/>
              </a:rPr>
              <a:t>Waits for the user to press any key ('Esc' to exit or any other key to continue).</a:t>
            </a:r>
            <a:endParaRPr lang="en-US"/>
          </a:p>
          <a:p>
            <a:pPr lvl="1"/>
            <a:r>
              <a:rPr lang="en-US" sz="1200">
                <a:solidFill>
                  <a:srgbClr val="FFFFFF"/>
                </a:solidFill>
                <a:ea typeface="+mn-lt"/>
                <a:cs typeface="+mn-lt"/>
              </a:rPr>
              <a:t>If the user presses 'Esc', it breaks out of the loop and calls the </a:t>
            </a:r>
            <a:r>
              <a:rPr lang="en-US" sz="1200" b="1">
                <a:solidFill>
                  <a:srgbClr val="FFFFFF"/>
                </a:solidFill>
                <a:latin typeface="Consolas"/>
              </a:rPr>
              <a:t>home</a:t>
            </a:r>
            <a:r>
              <a:rPr lang="en-US" sz="1200">
                <a:solidFill>
                  <a:srgbClr val="FFFFFF"/>
                </a:solidFill>
                <a:ea typeface="+mn-lt"/>
                <a:cs typeface="+mn-lt"/>
              </a:rPr>
              <a:t> function.</a:t>
            </a:r>
            <a:endParaRPr lang="en-US"/>
          </a:p>
          <a:p>
            <a:endParaRPr lang="en-US" sz="2000">
              <a:solidFill>
                <a:srgbClr val="FFFFFF"/>
              </a:solidFill>
              <a:ea typeface="Calibri"/>
              <a:cs typeface="Calibri"/>
            </a:endParaRPr>
          </a:p>
        </p:txBody>
      </p:sp>
    </p:spTree>
    <p:extLst>
      <p:ext uri="{BB962C8B-B14F-4D97-AF65-F5344CB8AC3E}">
        <p14:creationId xmlns:p14="http://schemas.microsoft.com/office/powerpoint/2010/main" val="1102427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3" descr="Free Vector | Binary code pattern on dark blue background">
            <a:extLst>
              <a:ext uri="{FF2B5EF4-FFF2-40B4-BE49-F238E27FC236}">
                <a16:creationId xmlns:a16="http://schemas.microsoft.com/office/drawing/2014/main" id="{6C6D13A1-883E-7538-AD62-C2BAADE06644}"/>
              </a:ext>
            </a:extLst>
          </p:cNvPr>
          <p:cNvPicPr>
            <a:picLocks noChangeAspect="1"/>
          </p:cNvPicPr>
          <p:nvPr/>
        </p:nvPicPr>
        <p:blipFill rotWithShape="1">
          <a:blip r:embed="rId2">
            <a:alphaModFix amt="60000"/>
          </a:blip>
          <a:srcRect t="8662" b="6751"/>
          <a:stretch/>
        </p:blipFill>
        <p:spPr>
          <a:xfrm>
            <a:off x="-1" y="10"/>
            <a:ext cx="12192001" cy="6857990"/>
          </a:xfrm>
          <a:prstGeom prst="rect">
            <a:avLst/>
          </a:prstGeom>
        </p:spPr>
      </p:pic>
      <p:sp>
        <p:nvSpPr>
          <p:cNvPr id="2" name="Title 1">
            <a:extLst>
              <a:ext uri="{FF2B5EF4-FFF2-40B4-BE49-F238E27FC236}">
                <a16:creationId xmlns:a16="http://schemas.microsoft.com/office/drawing/2014/main" id="{862754DD-B17B-3460-E1AB-CDB1440D22F8}"/>
              </a:ext>
            </a:extLst>
          </p:cNvPr>
          <p:cNvSpPr>
            <a:spLocks noGrp="1"/>
          </p:cNvSpPr>
          <p:nvPr>
            <p:ph type="title"/>
          </p:nvPr>
        </p:nvSpPr>
        <p:spPr>
          <a:xfrm>
            <a:off x="12386571" y="59833"/>
            <a:ext cx="1429057" cy="533037"/>
          </a:xfrm>
        </p:spPr>
        <p:txBody>
          <a:bodyPr>
            <a:normAutofit fontScale="90000"/>
          </a:bodyPr>
          <a:lstStyle/>
          <a:p>
            <a:endParaRPr lang="en-US">
              <a:solidFill>
                <a:srgbClr val="FFFFFF"/>
              </a:solidFill>
            </a:endParaRPr>
          </a:p>
        </p:txBody>
      </p:sp>
      <p:sp>
        <p:nvSpPr>
          <p:cNvPr id="3" name="Content Placeholder 2">
            <a:extLst>
              <a:ext uri="{FF2B5EF4-FFF2-40B4-BE49-F238E27FC236}">
                <a16:creationId xmlns:a16="http://schemas.microsoft.com/office/drawing/2014/main" id="{246C44F5-E7EF-9C68-CBCB-B755A00651EB}"/>
              </a:ext>
            </a:extLst>
          </p:cNvPr>
          <p:cNvSpPr>
            <a:spLocks noGrp="1"/>
          </p:cNvSpPr>
          <p:nvPr>
            <p:ph idx="1"/>
          </p:nvPr>
        </p:nvSpPr>
        <p:spPr>
          <a:xfrm>
            <a:off x="436181" y="411470"/>
            <a:ext cx="11567373" cy="6219422"/>
          </a:xfrm>
        </p:spPr>
        <p:txBody>
          <a:bodyPr vert="horz" lIns="91440" tIns="45720" rIns="91440" bIns="45720" rtlCol="0" anchor="t">
            <a:normAutofit/>
          </a:bodyPr>
          <a:lstStyle/>
          <a:p>
            <a:endParaRPr lang="en-US" sz="1600" b="1">
              <a:solidFill>
                <a:srgbClr val="FFFFFF"/>
              </a:solidFill>
              <a:ea typeface="+mn-lt"/>
              <a:cs typeface="+mn-lt"/>
            </a:endParaRPr>
          </a:p>
          <a:p>
            <a:r>
              <a:rPr lang="en-US" sz="1600" b="1">
                <a:solidFill>
                  <a:srgbClr val="FFFFFF"/>
                </a:solidFill>
                <a:ea typeface="+mn-lt"/>
                <a:cs typeface="+mn-lt"/>
              </a:rPr>
              <a:t>                              </a:t>
            </a:r>
            <a:r>
              <a:rPr lang="en-US" sz="2000" b="1" u="sng">
                <a:solidFill>
                  <a:srgbClr val="FFFFFF"/>
                </a:solidFill>
                <a:ea typeface="+mn-lt"/>
                <a:cs typeface="+mn-lt"/>
              </a:rPr>
              <a:t>                  Loan calculation</a:t>
            </a:r>
          </a:p>
          <a:p>
            <a:r>
              <a:rPr lang="en-US" sz="1600" b="1">
                <a:solidFill>
                  <a:srgbClr val="FFFFFF"/>
                </a:solidFill>
                <a:ea typeface="+mn-lt"/>
                <a:cs typeface="+mn-lt"/>
              </a:rPr>
              <a:t>Initialization:</a:t>
            </a:r>
            <a:endParaRPr lang="en-US" sz="1600">
              <a:solidFill>
                <a:srgbClr val="FFFFFF"/>
              </a:solidFill>
              <a:ea typeface="Calibri" panose="020F0502020204030204"/>
              <a:cs typeface="Calibri" panose="020F0502020204030204"/>
            </a:endParaRPr>
          </a:p>
          <a:p>
            <a:pPr lvl="1"/>
            <a:r>
              <a:rPr lang="en-US" sz="1600">
                <a:solidFill>
                  <a:srgbClr val="FFFFFF"/>
                </a:solidFill>
                <a:ea typeface="+mn-lt"/>
                <a:cs typeface="+mn-lt"/>
              </a:rPr>
              <a:t>Get the current time using the </a:t>
            </a:r>
            <a:r>
              <a:rPr lang="en-US" sz="1600" b="1">
                <a:solidFill>
                  <a:srgbClr val="FFFFFF"/>
                </a:solidFill>
                <a:latin typeface="Consolas"/>
              </a:rPr>
              <a:t>Time</a:t>
            </a:r>
            <a:r>
              <a:rPr lang="en-US" sz="1600">
                <a:solidFill>
                  <a:srgbClr val="FFFFFF"/>
                </a:solidFill>
                <a:ea typeface="+mn-lt"/>
                <a:cs typeface="+mn-lt"/>
              </a:rPr>
              <a:t> function.</a:t>
            </a:r>
            <a:endParaRPr lang="en-US" sz="1600">
              <a:cs typeface="Calibri"/>
            </a:endParaRPr>
          </a:p>
          <a:p>
            <a:r>
              <a:rPr lang="en-US" sz="1600" b="1">
                <a:solidFill>
                  <a:srgbClr val="FFFFFF"/>
                </a:solidFill>
                <a:ea typeface="+mn-lt"/>
                <a:cs typeface="+mn-lt"/>
              </a:rPr>
              <a:t>Loop Through Loans:</a:t>
            </a:r>
            <a:endParaRPr lang="en-US" sz="1600">
              <a:cs typeface="Calibri"/>
            </a:endParaRPr>
          </a:p>
          <a:p>
            <a:pPr lvl="1"/>
            <a:r>
              <a:rPr lang="en-US" sz="1600">
                <a:solidFill>
                  <a:srgbClr val="FFFFFF"/>
                </a:solidFill>
                <a:ea typeface="+mn-lt"/>
                <a:cs typeface="+mn-lt"/>
              </a:rPr>
              <a:t>Iterate over each loan (</a:t>
            </a:r>
            <a:r>
              <a:rPr lang="en-US" sz="1600" b="1">
                <a:solidFill>
                  <a:srgbClr val="FFFFFF"/>
                </a:solidFill>
                <a:latin typeface="Consolas"/>
              </a:rPr>
              <a:t>j</a:t>
            </a:r>
            <a:r>
              <a:rPr lang="en-US" sz="1600">
                <a:solidFill>
                  <a:srgbClr val="FFFFFF"/>
                </a:solidFill>
                <a:ea typeface="+mn-lt"/>
                <a:cs typeface="+mn-lt"/>
              </a:rPr>
              <a:t> ranging from 0 to </a:t>
            </a:r>
            <a:r>
              <a:rPr lang="en-US" sz="1600" b="1">
                <a:solidFill>
                  <a:srgbClr val="FFFFFF"/>
                </a:solidFill>
                <a:latin typeface="Consolas"/>
              </a:rPr>
              <a:t>L-1</a:t>
            </a:r>
            <a:r>
              <a:rPr lang="en-US" sz="1600">
                <a:solidFill>
                  <a:srgbClr val="FFFFFF"/>
                </a:solidFill>
                <a:ea typeface="+mn-lt"/>
                <a:cs typeface="+mn-lt"/>
              </a:rPr>
              <a:t>).</a:t>
            </a:r>
            <a:endParaRPr lang="en-US" sz="1600">
              <a:cs typeface="Calibri"/>
            </a:endParaRPr>
          </a:p>
          <a:p>
            <a:r>
              <a:rPr lang="en-US" sz="1600" b="1">
                <a:solidFill>
                  <a:srgbClr val="FFFFFF"/>
                </a:solidFill>
                <a:ea typeface="+mn-lt"/>
                <a:cs typeface="+mn-lt"/>
              </a:rPr>
              <a:t>Check Repayment Date:</a:t>
            </a:r>
            <a:endParaRPr lang="en-US" sz="1600">
              <a:cs typeface="Calibri"/>
            </a:endParaRPr>
          </a:p>
          <a:p>
            <a:pPr lvl="1"/>
            <a:r>
              <a:rPr lang="en-US" sz="1600">
                <a:solidFill>
                  <a:srgbClr val="FFFFFF"/>
                </a:solidFill>
                <a:ea typeface="+mn-lt"/>
                <a:cs typeface="+mn-lt"/>
              </a:rPr>
              <a:t>Check if the repayment date of the loan (</a:t>
            </a:r>
            <a:r>
              <a:rPr lang="en-US" sz="1600" b="1">
                <a:solidFill>
                  <a:srgbClr val="FFFFFF"/>
                </a:solidFill>
                <a:latin typeface="Consolas"/>
              </a:rPr>
              <a:t>l[j].</a:t>
            </a:r>
            <a:r>
              <a:rPr lang="en-US" sz="1600" b="1" err="1">
                <a:solidFill>
                  <a:srgbClr val="FFFFFF"/>
                </a:solidFill>
                <a:latin typeface="Consolas"/>
              </a:rPr>
              <a:t>rdate</a:t>
            </a:r>
            <a:r>
              <a:rPr lang="en-US" sz="1600">
                <a:solidFill>
                  <a:srgbClr val="FFFFFF"/>
                </a:solidFill>
                <a:ea typeface="+mn-lt"/>
                <a:cs typeface="+mn-lt"/>
              </a:rPr>
              <a:t>) matches the date of the most recent transaction for the user (</a:t>
            </a:r>
            <a:r>
              <a:rPr lang="en-US" sz="1600" b="1">
                <a:solidFill>
                  <a:srgbClr val="FFFFFF"/>
                </a:solidFill>
                <a:latin typeface="Consolas"/>
              </a:rPr>
              <a:t>h[in][I[in]].</a:t>
            </a:r>
            <a:r>
              <a:rPr lang="en-US" sz="1600" b="1" err="1">
                <a:solidFill>
                  <a:srgbClr val="FFFFFF"/>
                </a:solidFill>
                <a:latin typeface="Consolas"/>
              </a:rPr>
              <a:t>tdate</a:t>
            </a:r>
            <a:r>
              <a:rPr lang="en-US" sz="1600">
                <a:solidFill>
                  <a:srgbClr val="FFFFFF"/>
                </a:solidFill>
                <a:ea typeface="+mn-lt"/>
                <a:cs typeface="+mn-lt"/>
              </a:rPr>
              <a:t>).</a:t>
            </a:r>
            <a:endParaRPr lang="en-US" sz="1600">
              <a:cs typeface="Calibri"/>
            </a:endParaRPr>
          </a:p>
          <a:p>
            <a:r>
              <a:rPr lang="en-US" sz="1600" b="1">
                <a:solidFill>
                  <a:srgbClr val="FFFFFF"/>
                </a:solidFill>
                <a:ea typeface="+mn-lt"/>
                <a:cs typeface="+mn-lt"/>
              </a:rPr>
              <a:t>Loan Recalculation:</a:t>
            </a:r>
            <a:endParaRPr lang="en-US" sz="1600">
              <a:cs typeface="Calibri"/>
            </a:endParaRPr>
          </a:p>
          <a:p>
            <a:pPr lvl="1"/>
            <a:r>
              <a:rPr lang="en-US" sz="1600">
                <a:solidFill>
                  <a:srgbClr val="FFFFFF"/>
                </a:solidFill>
                <a:ea typeface="+mn-lt"/>
                <a:cs typeface="+mn-lt"/>
              </a:rPr>
              <a:t>If the repayment date matches, calculate a new loan amount using a formula.</a:t>
            </a:r>
            <a:endParaRPr lang="en-US" sz="1600">
              <a:cs typeface="Calibri"/>
            </a:endParaRPr>
          </a:p>
          <a:p>
            <a:pPr lvl="2"/>
            <a:r>
              <a:rPr lang="en-US" sz="1600">
                <a:solidFill>
                  <a:srgbClr val="FFFFFF"/>
                </a:solidFill>
                <a:ea typeface="+mn-lt"/>
                <a:cs typeface="+mn-lt"/>
              </a:rPr>
              <a:t>The formula appears to be a compound interest formula: </a:t>
            </a:r>
            <a:r>
              <a:rPr lang="en-US" sz="1600" b="1" err="1">
                <a:solidFill>
                  <a:srgbClr val="FFFFFF"/>
                </a:solidFill>
                <a:latin typeface="Consolas"/>
              </a:rPr>
              <a:t>new_loan_amount</a:t>
            </a:r>
            <a:r>
              <a:rPr lang="en-US" sz="1600" b="1">
                <a:solidFill>
                  <a:srgbClr val="FFFFFF"/>
                </a:solidFill>
                <a:latin typeface="Consolas"/>
              </a:rPr>
              <a:t> = principal * (1 + </a:t>
            </a:r>
            <a:r>
              <a:rPr lang="en-US" sz="1600" b="1" err="1">
                <a:solidFill>
                  <a:srgbClr val="FFFFFF"/>
                </a:solidFill>
                <a:latin typeface="Consolas"/>
              </a:rPr>
              <a:t>interest_rate</a:t>
            </a:r>
            <a:r>
              <a:rPr lang="en-US" sz="1600" b="1">
                <a:solidFill>
                  <a:srgbClr val="FFFFFF"/>
                </a:solidFill>
                <a:latin typeface="Consolas"/>
              </a:rPr>
              <a:t>)^(1/30)</a:t>
            </a:r>
            <a:r>
              <a:rPr lang="en-US" sz="1600">
                <a:solidFill>
                  <a:srgbClr val="FFFFFF"/>
                </a:solidFill>
                <a:ea typeface="+mn-lt"/>
                <a:cs typeface="+mn-lt"/>
              </a:rPr>
              <a:t>.</a:t>
            </a:r>
            <a:endParaRPr lang="en-US" sz="1600">
              <a:cs typeface="Calibri"/>
            </a:endParaRPr>
          </a:p>
          <a:p>
            <a:r>
              <a:rPr lang="en-US" sz="1600" b="1">
                <a:solidFill>
                  <a:srgbClr val="FFFFFF"/>
                </a:solidFill>
                <a:ea typeface="+mn-lt"/>
                <a:cs typeface="+mn-lt"/>
              </a:rPr>
              <a:t>Update Loan Amount:</a:t>
            </a:r>
            <a:endParaRPr lang="en-US" sz="1600">
              <a:cs typeface="Calibri"/>
            </a:endParaRPr>
          </a:p>
          <a:p>
            <a:pPr lvl="1"/>
            <a:r>
              <a:rPr lang="en-US" sz="1600">
                <a:solidFill>
                  <a:srgbClr val="FFFFFF"/>
                </a:solidFill>
                <a:ea typeface="+mn-lt"/>
                <a:cs typeface="+mn-lt"/>
              </a:rPr>
              <a:t>Update the loan amount in the loan record (</a:t>
            </a:r>
            <a:r>
              <a:rPr lang="en-US" sz="1600" b="1">
                <a:solidFill>
                  <a:srgbClr val="FFFFFF"/>
                </a:solidFill>
                <a:latin typeface="Consolas"/>
              </a:rPr>
              <a:t>l[j].</a:t>
            </a:r>
            <a:r>
              <a:rPr lang="en-US" sz="1600" b="1" err="1">
                <a:solidFill>
                  <a:srgbClr val="FFFFFF"/>
                </a:solidFill>
                <a:latin typeface="Consolas"/>
              </a:rPr>
              <a:t>l_amount</a:t>
            </a:r>
            <a:r>
              <a:rPr lang="en-US" sz="1600">
                <a:solidFill>
                  <a:srgbClr val="FFFFFF"/>
                </a:solidFill>
                <a:ea typeface="+mn-lt"/>
                <a:cs typeface="+mn-lt"/>
              </a:rPr>
              <a:t>) with the newly calculated value.</a:t>
            </a:r>
            <a:endParaRPr lang="en-US" sz="1600">
              <a:cs typeface="Calibri"/>
            </a:endParaRPr>
          </a:p>
          <a:p>
            <a:r>
              <a:rPr lang="en-US" sz="1600" b="1">
                <a:solidFill>
                  <a:srgbClr val="FFFFFF"/>
                </a:solidFill>
                <a:ea typeface="+mn-lt"/>
                <a:cs typeface="+mn-lt"/>
              </a:rPr>
              <a:t>End of Loop:</a:t>
            </a:r>
            <a:endParaRPr lang="en-US" sz="1600">
              <a:cs typeface="Calibri"/>
            </a:endParaRPr>
          </a:p>
          <a:p>
            <a:pPr lvl="1"/>
            <a:r>
              <a:rPr lang="en-US" sz="1600">
                <a:solidFill>
                  <a:srgbClr val="FFFFFF"/>
                </a:solidFill>
                <a:ea typeface="+mn-lt"/>
                <a:cs typeface="+mn-lt"/>
              </a:rPr>
              <a:t>Continue the loop until all loans have been checked.</a:t>
            </a:r>
            <a:endParaRPr lang="en-US" sz="1600"/>
          </a:p>
          <a:p>
            <a:endParaRPr lang="en-US" sz="2000">
              <a:solidFill>
                <a:srgbClr val="FFFFFF"/>
              </a:solidFill>
              <a:ea typeface="Calibri"/>
              <a:cs typeface="Calibri"/>
            </a:endParaRPr>
          </a:p>
        </p:txBody>
      </p:sp>
    </p:spTree>
    <p:extLst>
      <p:ext uri="{BB962C8B-B14F-4D97-AF65-F5344CB8AC3E}">
        <p14:creationId xmlns:p14="http://schemas.microsoft.com/office/powerpoint/2010/main" val="1825744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3" descr="Free Vector | Binary code pattern on dark blue background">
            <a:extLst>
              <a:ext uri="{FF2B5EF4-FFF2-40B4-BE49-F238E27FC236}">
                <a16:creationId xmlns:a16="http://schemas.microsoft.com/office/drawing/2014/main" id="{6C6D13A1-883E-7538-AD62-C2BAADE06644}"/>
              </a:ext>
            </a:extLst>
          </p:cNvPr>
          <p:cNvPicPr>
            <a:picLocks noChangeAspect="1"/>
          </p:cNvPicPr>
          <p:nvPr/>
        </p:nvPicPr>
        <p:blipFill rotWithShape="1">
          <a:blip r:embed="rId2">
            <a:alphaModFix amt="60000"/>
          </a:blip>
          <a:srcRect t="8662" b="6751"/>
          <a:stretch/>
        </p:blipFill>
        <p:spPr>
          <a:xfrm>
            <a:off x="-1" y="10"/>
            <a:ext cx="12192001" cy="6857990"/>
          </a:xfrm>
          <a:prstGeom prst="rect">
            <a:avLst/>
          </a:prstGeom>
        </p:spPr>
      </p:pic>
      <p:sp>
        <p:nvSpPr>
          <p:cNvPr id="2" name="Title 1">
            <a:extLst>
              <a:ext uri="{FF2B5EF4-FFF2-40B4-BE49-F238E27FC236}">
                <a16:creationId xmlns:a16="http://schemas.microsoft.com/office/drawing/2014/main" id="{862754DD-B17B-3460-E1AB-CDB1440D22F8}"/>
              </a:ext>
            </a:extLst>
          </p:cNvPr>
          <p:cNvSpPr>
            <a:spLocks noGrp="1"/>
          </p:cNvSpPr>
          <p:nvPr>
            <p:ph type="title"/>
          </p:nvPr>
        </p:nvSpPr>
        <p:spPr>
          <a:xfrm>
            <a:off x="10910997" y="-634108"/>
            <a:ext cx="841655" cy="500840"/>
          </a:xfrm>
        </p:spPr>
        <p:txBody>
          <a:bodyPr>
            <a:normAutofit fontScale="90000"/>
          </a:bodyPr>
          <a:lstStyle/>
          <a:p>
            <a:endParaRPr lang="en-US">
              <a:solidFill>
                <a:srgbClr val="FFFFFF"/>
              </a:solidFill>
            </a:endParaRPr>
          </a:p>
        </p:txBody>
      </p:sp>
      <p:sp>
        <p:nvSpPr>
          <p:cNvPr id="3" name="Content Placeholder 2">
            <a:extLst>
              <a:ext uri="{FF2B5EF4-FFF2-40B4-BE49-F238E27FC236}">
                <a16:creationId xmlns:a16="http://schemas.microsoft.com/office/drawing/2014/main" id="{246C44F5-E7EF-9C68-CBCB-B755A00651EB}"/>
              </a:ext>
            </a:extLst>
          </p:cNvPr>
          <p:cNvSpPr>
            <a:spLocks noGrp="1"/>
          </p:cNvSpPr>
          <p:nvPr>
            <p:ph idx="1"/>
          </p:nvPr>
        </p:nvSpPr>
        <p:spPr>
          <a:xfrm>
            <a:off x="-2669" y="-2642"/>
            <a:ext cx="12192729" cy="6797138"/>
          </a:xfrm>
        </p:spPr>
        <p:txBody>
          <a:bodyPr vert="horz" lIns="91440" tIns="45720" rIns="91440" bIns="45720" rtlCol="0" anchor="t">
            <a:normAutofit lnSpcReduction="10000"/>
          </a:bodyPr>
          <a:lstStyle/>
          <a:p>
            <a:pPr>
              <a:buFont typeface="Calibri" panose="020B0604020202020204" pitchFamily="34" charset="0"/>
              <a:buChar char="-"/>
            </a:pPr>
            <a:endParaRPr lang="en-US" sz="1100">
              <a:solidFill>
                <a:srgbClr val="CCCCCC"/>
              </a:solidFill>
              <a:ea typeface="Calibri"/>
              <a:cs typeface="Calibri"/>
            </a:endParaRPr>
          </a:p>
          <a:p>
            <a:pPr>
              <a:buFont typeface="Calibri" panose="020B0604020202020204" pitchFamily="34" charset="0"/>
              <a:buChar char="-"/>
            </a:pPr>
            <a:r>
              <a:rPr lang="en-US" sz="1100">
                <a:solidFill>
                  <a:srgbClr val="CCCCCC"/>
                </a:solidFill>
                <a:ea typeface="Calibri"/>
                <a:cs typeface="Calibri"/>
              </a:rPr>
              <a:t>                                                        </a:t>
            </a:r>
            <a:r>
              <a:rPr lang="en-US" sz="2000" u="sng">
                <a:solidFill>
                  <a:srgbClr val="CCCCCC"/>
                </a:solidFill>
                <a:ea typeface="Calibri"/>
                <a:cs typeface="Calibri"/>
              </a:rPr>
              <a:t>                                               </a:t>
            </a:r>
            <a:r>
              <a:rPr lang="en-US" sz="2000" b="1" i="1" u="sng">
                <a:solidFill>
                  <a:srgbClr val="CCCCCC"/>
                </a:solidFill>
                <a:ea typeface="Calibri"/>
                <a:cs typeface="Calibri"/>
              </a:rPr>
              <a:t> All functions</a:t>
            </a:r>
            <a:r>
              <a:rPr lang="en-US" sz="1100" b="1" i="1">
                <a:solidFill>
                  <a:srgbClr val="CCCCCC"/>
                </a:solidFill>
                <a:ea typeface="Calibri"/>
                <a:cs typeface="Calibri"/>
              </a:rPr>
              <a:t>  </a:t>
            </a:r>
            <a:r>
              <a:rPr lang="en-US" sz="1100">
                <a:solidFill>
                  <a:srgbClr val="CCCCCC"/>
                </a:solidFill>
                <a:ea typeface="Calibri"/>
                <a:cs typeface="Calibri"/>
              </a:rPr>
              <a:t>    </a:t>
            </a:r>
            <a:endParaRPr lang="en-US">
              <a:ea typeface="Calibri"/>
              <a:cs typeface="Calibri"/>
            </a:endParaRPr>
          </a:p>
          <a:p>
            <a:pPr>
              <a:buFont typeface="Calibri" panose="020B0604020202020204" pitchFamily="34" charset="0"/>
              <a:buChar char="-"/>
            </a:pPr>
            <a:r>
              <a:rPr lang="en-US" sz="1100">
                <a:solidFill>
                  <a:srgbClr val="CCCCCC"/>
                </a:solidFill>
                <a:ea typeface="Calibri"/>
                <a:cs typeface="Calibri"/>
              </a:rPr>
              <a:t>                                           </a:t>
            </a:r>
            <a:endParaRPr lang="en-US"/>
          </a:p>
          <a:p>
            <a:pPr marL="0" indent="0">
              <a:buNone/>
            </a:pPr>
            <a:r>
              <a:rPr lang="en-US" sz="2000">
                <a:solidFill>
                  <a:srgbClr val="FFFFFF"/>
                </a:solidFill>
                <a:ea typeface="+mn-lt"/>
                <a:cs typeface="+mn-lt"/>
              </a:rPr>
              <a:t>    1. *Time Function:* - Gets the current system time and stores it.</a:t>
            </a:r>
          </a:p>
          <a:p>
            <a:pPr>
              <a:buFont typeface="Calibri" panose="020B0604020202020204" pitchFamily="34" charset="0"/>
              <a:buChar char="-"/>
            </a:pPr>
            <a:endParaRPr lang="en-US" sz="2000">
              <a:solidFill>
                <a:srgbClr val="FFFFFF"/>
              </a:solidFill>
              <a:ea typeface="+mn-lt"/>
              <a:cs typeface="+mn-lt"/>
            </a:endParaRPr>
          </a:p>
          <a:p>
            <a:pPr marL="0" indent="0">
              <a:buNone/>
            </a:pPr>
            <a:r>
              <a:rPr lang="en-US" sz="2000">
                <a:solidFill>
                  <a:srgbClr val="FFFFFF"/>
                </a:solidFill>
                <a:ea typeface="+mn-lt"/>
                <a:cs typeface="+mn-lt"/>
              </a:rPr>
              <a:t>    2. *Set and Get Functions:* - Used to set the cursor position. - Get Function retrieves the stored cursor   position. </a:t>
            </a:r>
            <a:endParaRPr lang="en-US">
              <a:cs typeface="Calibri" panose="020F0502020204030204"/>
            </a:endParaRPr>
          </a:p>
          <a:p>
            <a:pPr>
              <a:buFont typeface="Calibri" panose="020B0604020202020204" pitchFamily="34" charset="0"/>
              <a:buChar char="-"/>
            </a:pPr>
            <a:endParaRPr lang="en-US" sz="2000">
              <a:solidFill>
                <a:srgbClr val="FFFFFF"/>
              </a:solidFill>
              <a:ea typeface="+mn-lt"/>
              <a:cs typeface="+mn-lt"/>
            </a:endParaRPr>
          </a:p>
          <a:p>
            <a:pPr marL="0" indent="0">
              <a:buNone/>
            </a:pPr>
            <a:r>
              <a:rPr lang="en-US" sz="2000">
                <a:solidFill>
                  <a:srgbClr val="FFFFFF"/>
                </a:solidFill>
                <a:ea typeface="+mn-lt"/>
                <a:cs typeface="+mn-lt"/>
              </a:rPr>
              <a:t>    3. *Login Function:* - Requires username and password for authentication. </a:t>
            </a:r>
            <a:endParaRPr lang="en-US">
              <a:cs typeface="Calibri" panose="020F0502020204030204"/>
            </a:endParaRPr>
          </a:p>
          <a:p>
            <a:pPr>
              <a:buFont typeface="Calibri" panose="020B0604020202020204" pitchFamily="34" charset="0"/>
              <a:buChar char="-"/>
            </a:pPr>
            <a:endParaRPr lang="en-US" sz="2000">
              <a:solidFill>
                <a:srgbClr val="FFFFFF"/>
              </a:solidFill>
              <a:ea typeface="+mn-lt"/>
              <a:cs typeface="+mn-lt"/>
            </a:endParaRPr>
          </a:p>
          <a:p>
            <a:pPr marL="0" indent="0">
              <a:buNone/>
            </a:pPr>
            <a:r>
              <a:rPr lang="en-US" sz="2000">
                <a:solidFill>
                  <a:srgbClr val="FFFFFF"/>
                </a:solidFill>
                <a:ea typeface="+mn-lt"/>
                <a:cs typeface="+mn-lt"/>
              </a:rPr>
              <a:t>     4. *Home Function:* - Includes Main Menu, Bank, and Options.</a:t>
            </a:r>
            <a:endParaRPr lang="en-US">
              <a:cs typeface="Calibri" panose="020F0502020204030204"/>
            </a:endParaRPr>
          </a:p>
          <a:p>
            <a:pPr>
              <a:buFont typeface="Calibri" panose="020B0604020202020204" pitchFamily="34" charset="0"/>
              <a:buChar char="-"/>
            </a:pPr>
            <a:endParaRPr lang="en-US" sz="2000">
              <a:solidFill>
                <a:srgbClr val="FFFFFF"/>
              </a:solidFill>
              <a:ea typeface="+mn-lt"/>
              <a:cs typeface="+mn-lt"/>
            </a:endParaRPr>
          </a:p>
          <a:p>
            <a:pPr marL="0" indent="0">
              <a:buNone/>
            </a:pPr>
            <a:r>
              <a:rPr lang="en-US" sz="2000">
                <a:solidFill>
                  <a:srgbClr val="FFFFFF"/>
                </a:solidFill>
                <a:ea typeface="+mn-lt"/>
                <a:cs typeface="+mn-lt"/>
              </a:rPr>
              <a:t>     5. *Deposit Function:* - Allows users to deposit cash. </a:t>
            </a:r>
            <a:endParaRPr lang="en-US">
              <a:cs typeface="Calibri"/>
            </a:endParaRPr>
          </a:p>
          <a:p>
            <a:pPr>
              <a:buFont typeface="Calibri" panose="020B0604020202020204" pitchFamily="34" charset="0"/>
              <a:buChar char="-"/>
            </a:pPr>
            <a:endParaRPr lang="en-US" sz="2000">
              <a:solidFill>
                <a:srgbClr val="FFFFFF"/>
              </a:solidFill>
              <a:ea typeface="+mn-lt"/>
              <a:cs typeface="+mn-lt"/>
            </a:endParaRPr>
          </a:p>
          <a:p>
            <a:pPr marL="0" indent="0">
              <a:buNone/>
            </a:pPr>
            <a:r>
              <a:rPr lang="en-US" sz="2000">
                <a:solidFill>
                  <a:srgbClr val="FFFFFF"/>
                </a:solidFill>
                <a:ea typeface="+mn-lt"/>
                <a:cs typeface="+mn-lt"/>
              </a:rPr>
              <a:t>    7. *Access Details:*  - Retrieves personal information of the account holder.</a:t>
            </a:r>
            <a:endParaRPr lang="en-US">
              <a:cs typeface="Calibri" panose="020F0502020204030204"/>
            </a:endParaRPr>
          </a:p>
          <a:p>
            <a:pPr marL="0" indent="0">
              <a:buNone/>
            </a:pPr>
            <a:r>
              <a:rPr lang="en-US" sz="2000">
                <a:solidFill>
                  <a:srgbClr val="FFFFFF"/>
                </a:solidFill>
                <a:ea typeface="+mn-lt"/>
                <a:cs typeface="+mn-lt"/>
              </a:rPr>
              <a:t>    </a:t>
            </a:r>
            <a:endParaRPr lang="en-US">
              <a:solidFill>
                <a:srgbClr val="000000"/>
              </a:solidFill>
              <a:ea typeface="+mn-lt"/>
              <a:cs typeface="+mn-lt"/>
            </a:endParaRPr>
          </a:p>
          <a:p>
            <a:pPr marL="0" indent="0">
              <a:buNone/>
            </a:pPr>
            <a:r>
              <a:rPr lang="en-US" sz="2000">
                <a:solidFill>
                  <a:srgbClr val="FFFFFF"/>
                </a:solidFill>
                <a:ea typeface="+mn-lt"/>
                <a:cs typeface="+mn-lt"/>
              </a:rPr>
              <a:t>    8. *Withdraw:* - Allows users to withdraw cash.</a:t>
            </a:r>
            <a:endParaRPr lang="en-US">
              <a:cs typeface="Calibri"/>
            </a:endParaRPr>
          </a:p>
          <a:p>
            <a:pPr>
              <a:buNone/>
            </a:pPr>
            <a:endParaRPr lang="en-US" sz="2000">
              <a:solidFill>
                <a:srgbClr val="FFFFFF"/>
              </a:solidFill>
              <a:ea typeface="+mn-lt"/>
              <a:cs typeface="+mn-lt"/>
            </a:endParaRPr>
          </a:p>
          <a:p>
            <a:pPr>
              <a:buNone/>
            </a:pPr>
            <a:r>
              <a:rPr lang="en-US" sz="2000">
                <a:solidFill>
                  <a:srgbClr val="FFFFFF"/>
                </a:solidFill>
                <a:ea typeface="+mn-lt"/>
                <a:cs typeface="+mn-lt"/>
              </a:rPr>
              <a:t>    9. *History:* - Displays transaction history in a passbook format.</a:t>
            </a:r>
            <a:endParaRPr lang="en-US">
              <a:cs typeface="Calibri"/>
            </a:endParaRPr>
          </a:p>
          <a:p>
            <a:pPr marL="0" indent="0">
              <a:buNone/>
            </a:pPr>
            <a:r>
              <a:rPr lang="en-US" sz="2000">
                <a:solidFill>
                  <a:srgbClr val="FFFFFF"/>
                </a:solidFill>
                <a:ea typeface="+mn-lt"/>
                <a:cs typeface="+mn-lt"/>
              </a:rPr>
              <a:t>  </a:t>
            </a:r>
          </a:p>
        </p:txBody>
      </p:sp>
    </p:spTree>
    <p:extLst>
      <p:ext uri="{BB962C8B-B14F-4D97-AF65-F5344CB8AC3E}">
        <p14:creationId xmlns:p14="http://schemas.microsoft.com/office/powerpoint/2010/main" val="3197079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3" descr="Free Vector | Binary code pattern on dark blue background">
            <a:extLst>
              <a:ext uri="{FF2B5EF4-FFF2-40B4-BE49-F238E27FC236}">
                <a16:creationId xmlns:a16="http://schemas.microsoft.com/office/drawing/2014/main" id="{6C6D13A1-883E-7538-AD62-C2BAADE06644}"/>
              </a:ext>
            </a:extLst>
          </p:cNvPr>
          <p:cNvPicPr>
            <a:picLocks noChangeAspect="1"/>
          </p:cNvPicPr>
          <p:nvPr/>
        </p:nvPicPr>
        <p:blipFill rotWithShape="1">
          <a:blip r:embed="rId2">
            <a:alphaModFix amt="35000"/>
          </a:blip>
          <a:srcRect t="8662" b="6751"/>
          <a:stretch/>
        </p:blipFill>
        <p:spPr>
          <a:xfrm>
            <a:off x="20" y="10"/>
            <a:ext cx="12191980" cy="6857990"/>
          </a:xfrm>
          <a:prstGeom prst="rect">
            <a:avLst/>
          </a:prstGeom>
        </p:spPr>
      </p:pic>
      <p:sp>
        <p:nvSpPr>
          <p:cNvPr id="2" name="Title 1">
            <a:extLst>
              <a:ext uri="{FF2B5EF4-FFF2-40B4-BE49-F238E27FC236}">
                <a16:creationId xmlns:a16="http://schemas.microsoft.com/office/drawing/2014/main" id="{862754DD-B17B-3460-E1AB-CDB1440D22F8}"/>
              </a:ext>
            </a:extLst>
          </p:cNvPr>
          <p:cNvSpPr>
            <a:spLocks noGrp="1"/>
          </p:cNvSpPr>
          <p:nvPr>
            <p:ph type="title"/>
          </p:nvPr>
        </p:nvSpPr>
        <p:spPr>
          <a:xfrm>
            <a:off x="258913" y="1916217"/>
            <a:ext cx="10515600" cy="3425709"/>
          </a:xfrm>
        </p:spPr>
        <p:txBody>
          <a:bodyPr vert="horz" lIns="91440" tIns="45720" rIns="91440" bIns="45720" rtlCol="0" anchor="ctr">
            <a:noAutofit/>
          </a:bodyPr>
          <a:lstStyle/>
          <a:p>
            <a:pPr>
              <a:spcBef>
                <a:spcPts val="1000"/>
              </a:spcBef>
            </a:pPr>
            <a:r>
              <a:rPr lang="en-US" sz="1800">
                <a:solidFill>
                  <a:srgbClr val="FFFFFF"/>
                </a:solidFill>
                <a:latin typeface="Calibri"/>
                <a:cs typeface="Calibri"/>
              </a:rPr>
              <a:t> 10. *DOB Function:* - Manages Date of Birth format.</a:t>
            </a:r>
            <a:br>
              <a:rPr lang="en-US" sz="1800">
                <a:solidFill>
                  <a:srgbClr val="FFFFFF"/>
                </a:solidFill>
                <a:latin typeface="Calibri"/>
                <a:cs typeface="Calibri"/>
              </a:rPr>
            </a:br>
            <a:br>
              <a:rPr lang="en-US" sz="1800">
                <a:solidFill>
                  <a:srgbClr val="FFFFFF"/>
                </a:solidFill>
                <a:latin typeface="Calibri"/>
                <a:cs typeface="Calibri"/>
              </a:rPr>
            </a:br>
            <a:r>
              <a:rPr lang="en-US" sz="1800">
                <a:solidFill>
                  <a:srgbClr val="FFFFFF"/>
                </a:solidFill>
                <a:latin typeface="Calibri"/>
                <a:cs typeface="Calibri"/>
              </a:rPr>
              <a:t> 11. *Blank Function:* - Sets the number of blanks based on the provided argument.</a:t>
            </a:r>
            <a:endParaRPr lang="en-US">
              <a:cs typeface="Calibri Light" panose="020F0302020204030204"/>
            </a:endParaRPr>
          </a:p>
          <a:p>
            <a:pPr>
              <a:spcBef>
                <a:spcPts val="1000"/>
              </a:spcBef>
            </a:pPr>
            <a:br>
              <a:rPr lang="en-US" sz="1800">
                <a:solidFill>
                  <a:srgbClr val="FFFFFF"/>
                </a:solidFill>
                <a:latin typeface="Calibri"/>
                <a:cs typeface="Calibri"/>
              </a:rPr>
            </a:br>
            <a:r>
              <a:rPr lang="en-US" sz="1800">
                <a:solidFill>
                  <a:srgbClr val="FFFFFF"/>
                </a:solidFill>
                <a:latin typeface="Calibri"/>
                <a:cs typeface="Calibri"/>
              </a:rPr>
              <a:t>12. *Account Update Function:* - Updates data after accessing account details.</a:t>
            </a:r>
          </a:p>
          <a:p>
            <a:pPr>
              <a:spcBef>
                <a:spcPts val="1000"/>
              </a:spcBef>
            </a:pPr>
            <a:br>
              <a:rPr lang="en-US" sz="1800">
                <a:solidFill>
                  <a:srgbClr val="FFFFFF"/>
                </a:solidFill>
                <a:latin typeface="Calibri"/>
                <a:cs typeface="Calibri"/>
              </a:rPr>
            </a:br>
            <a:r>
              <a:rPr lang="en-US" sz="1800">
                <a:solidFill>
                  <a:srgbClr val="FFFFFF"/>
                </a:solidFill>
                <a:latin typeface="Calibri"/>
                <a:cs typeface="Calibri"/>
              </a:rPr>
              <a:t>13. *Phone Number Function:* - Used for entering and formatting phone numbers.</a:t>
            </a:r>
          </a:p>
          <a:p>
            <a:pPr>
              <a:spcBef>
                <a:spcPts val="1000"/>
              </a:spcBef>
            </a:pPr>
            <a:br>
              <a:rPr lang="en-US" sz="1800">
                <a:solidFill>
                  <a:srgbClr val="FFFFFF"/>
                </a:solidFill>
                <a:latin typeface="Calibri"/>
                <a:cs typeface="Calibri"/>
              </a:rPr>
            </a:br>
            <a:r>
              <a:rPr lang="en-US" sz="1800">
                <a:solidFill>
                  <a:srgbClr val="FFFFFF"/>
                </a:solidFill>
                <a:latin typeface="Calibri"/>
                <a:cs typeface="Calibri"/>
              </a:rPr>
              <a:t>14. *Other Number Function:* - Similar to Phone Number function for other numeric inputs.</a:t>
            </a:r>
            <a:br>
              <a:rPr lang="en-US" sz="1800">
                <a:solidFill>
                  <a:srgbClr val="FFFFFF"/>
                </a:solidFill>
                <a:latin typeface="Calibri"/>
                <a:cs typeface="Calibri"/>
              </a:rPr>
            </a:br>
            <a:endParaRPr lang="en-US" sz="1800">
              <a:latin typeface="Calibri"/>
              <a:cs typeface="Calibri"/>
            </a:endParaRPr>
          </a:p>
          <a:p>
            <a:pPr marL="228600" indent="-228600">
              <a:spcBef>
                <a:spcPts val="1000"/>
              </a:spcBef>
            </a:pPr>
            <a:r>
              <a:rPr lang="en-US" sz="1800">
                <a:solidFill>
                  <a:srgbClr val="FFFFFF"/>
                </a:solidFill>
                <a:latin typeface="Calibri"/>
                <a:cs typeface="Calibri"/>
              </a:rPr>
              <a:t>15. *PAN Number Function:*- Used for entering and validating PAN numbers.</a:t>
            </a:r>
          </a:p>
          <a:p>
            <a:pPr>
              <a:spcBef>
                <a:spcPts val="1000"/>
              </a:spcBef>
            </a:pPr>
            <a:br>
              <a:rPr lang="en-US" sz="1800">
                <a:solidFill>
                  <a:srgbClr val="FFFFFF"/>
                </a:solidFill>
                <a:ea typeface="+mj-lt"/>
                <a:cs typeface="+mj-lt"/>
              </a:rPr>
            </a:br>
            <a:r>
              <a:rPr lang="en-US" sz="1800">
                <a:solidFill>
                  <a:srgbClr val="FFFFFF"/>
                </a:solidFill>
                <a:ea typeface="+mj-lt"/>
                <a:cs typeface="+mj-lt"/>
              </a:rPr>
              <a:t>16. *Transaction:*  - Offers options for Withdraw, Deposit, and Send functions.</a:t>
            </a:r>
            <a:endParaRPr lang="en-US" sz="1800">
              <a:solidFill>
                <a:srgbClr val="FFFFFF"/>
              </a:solidFill>
              <a:cs typeface="Calibri Light"/>
            </a:endParaRPr>
          </a:p>
          <a:p>
            <a:endParaRPr lang="en-US" sz="1800">
              <a:solidFill>
                <a:srgbClr val="FFFFFF"/>
              </a:solidFill>
              <a:cs typeface="Calibri Light"/>
            </a:endParaRPr>
          </a:p>
          <a:p>
            <a:br>
              <a:rPr lang="en-US" sz="1800">
                <a:solidFill>
                  <a:srgbClr val="FFFFFF"/>
                </a:solidFill>
                <a:ea typeface="+mj-lt"/>
                <a:cs typeface="+mj-lt"/>
              </a:rPr>
            </a:br>
            <a:r>
              <a:rPr lang="en-US" sz="1800">
                <a:solidFill>
                  <a:srgbClr val="FFFFFF"/>
                </a:solidFill>
                <a:ea typeface="+mj-lt"/>
                <a:cs typeface="+mj-lt"/>
              </a:rPr>
              <a:t>17. *Loan Function:*- Allows users to apply for a loan.- Provides loan calculations, dates, and pending information.- Enables increasing the loan amount and updating dates.</a:t>
            </a:r>
            <a:endParaRPr lang="en-US" sz="1800">
              <a:solidFill>
                <a:srgbClr val="FFFFFF"/>
              </a:solidFill>
              <a:cs typeface="Calibri Light"/>
            </a:endParaRPr>
          </a:p>
          <a:p>
            <a:br>
              <a:rPr lang="en-US" sz="1800">
                <a:solidFill>
                  <a:srgbClr val="FFFFFF"/>
                </a:solidFill>
                <a:cs typeface="Calibri Light"/>
              </a:rPr>
            </a:br>
            <a:r>
              <a:rPr lang="en-US" sz="1800">
                <a:solidFill>
                  <a:srgbClr val="FFFFFF"/>
                </a:solidFill>
                <a:ea typeface="+mj-lt"/>
                <a:cs typeface="+mj-lt"/>
              </a:rPr>
              <a:t>18. *ACC Function:*- Lists all accounts.</a:t>
            </a:r>
            <a:endParaRPr lang="en-US" sz="1800">
              <a:solidFill>
                <a:srgbClr val="FFFFFF"/>
              </a:solidFill>
              <a:cs typeface="Calibri Light"/>
            </a:endParaRPr>
          </a:p>
        </p:txBody>
      </p:sp>
      <p:sp>
        <p:nvSpPr>
          <p:cNvPr id="3" name="Content Placeholder 2">
            <a:extLst>
              <a:ext uri="{FF2B5EF4-FFF2-40B4-BE49-F238E27FC236}">
                <a16:creationId xmlns:a16="http://schemas.microsoft.com/office/drawing/2014/main" id="{246C44F5-E7EF-9C68-CBCB-B755A00651EB}"/>
              </a:ext>
            </a:extLst>
          </p:cNvPr>
          <p:cNvSpPr>
            <a:spLocks noGrp="1"/>
          </p:cNvSpPr>
          <p:nvPr>
            <p:ph idx="1"/>
          </p:nvPr>
        </p:nvSpPr>
        <p:spPr>
          <a:xfrm>
            <a:off x="838200" y="1825625"/>
            <a:ext cx="10515600" cy="4351338"/>
          </a:xfrm>
        </p:spPr>
        <p:txBody>
          <a:bodyPr vert="horz" lIns="91440" tIns="45720" rIns="91440" bIns="45720" rtlCol="0">
            <a:normAutofit/>
          </a:bodyPr>
          <a:lstStyle/>
          <a:p>
            <a:pPr>
              <a:buFont typeface="Calibri" panose="020B0604020202020204" pitchFamily="34" charset="0"/>
              <a:buChar char="-"/>
            </a:pPr>
            <a:endParaRPr lang="en-US">
              <a:solidFill>
                <a:srgbClr val="FFFFFF"/>
              </a:solidFill>
              <a:ea typeface="Calibri"/>
              <a:cs typeface="Calibri"/>
            </a:endParaRPr>
          </a:p>
          <a:p>
            <a:pPr>
              <a:buFont typeface="Calibri" panose="020B0604020202020204" pitchFamily="34" charset="0"/>
              <a:buChar char="-"/>
            </a:pPr>
            <a:endParaRPr lang="en-US">
              <a:solidFill>
                <a:srgbClr val="FFFFFF"/>
              </a:solidFill>
              <a:ea typeface="+mn-lt"/>
              <a:cs typeface="+mn-lt"/>
            </a:endParaRPr>
          </a:p>
        </p:txBody>
      </p:sp>
    </p:spTree>
    <p:extLst>
      <p:ext uri="{BB962C8B-B14F-4D97-AF65-F5344CB8AC3E}">
        <p14:creationId xmlns:p14="http://schemas.microsoft.com/office/powerpoint/2010/main" val="34715782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A0DC-8AA0-9D07-CCAB-C06F01116ED3}"/>
              </a:ext>
            </a:extLst>
          </p:cNvPr>
          <p:cNvSpPr>
            <a:spLocks noGrp="1"/>
          </p:cNvSpPr>
          <p:nvPr>
            <p:ph type="title"/>
          </p:nvPr>
        </p:nvSpPr>
        <p:spPr>
          <a:xfrm>
            <a:off x="1524000" y="4914855"/>
            <a:ext cx="9144000" cy="786703"/>
          </a:xfrm>
        </p:spPr>
        <p:txBody>
          <a:bodyPr vert="horz" lIns="91440" tIns="45720" rIns="91440" bIns="45720" rtlCol="0" anchor="b">
            <a:normAutofit/>
          </a:bodyPr>
          <a:lstStyle/>
          <a:p>
            <a:pPr algn="ctr"/>
            <a:r>
              <a:rPr lang="en-US" sz="3600" dirty="0"/>
              <a:t>structures</a:t>
            </a:r>
          </a:p>
        </p:txBody>
      </p:sp>
      <p:grpSp>
        <p:nvGrpSpPr>
          <p:cNvPr id="77" name="Group 76">
            <a:extLst>
              <a:ext uri="{FF2B5EF4-FFF2-40B4-BE49-F238E27FC236}">
                <a16:creationId xmlns:a16="http://schemas.microsoft.com/office/drawing/2014/main" id="{B0F380AC-9202-53E9-8D39-90E7C2AC75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78" name="Rectangle 77">
              <a:extLst>
                <a:ext uri="{FF2B5EF4-FFF2-40B4-BE49-F238E27FC236}">
                  <a16:creationId xmlns:a16="http://schemas.microsoft.com/office/drawing/2014/main" id="{B9334AC3-F97B-AAEB-193C-D6FEF2851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F0F8F8-6D3A-38F2-F9D7-AA175316B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9">
            <a:extLst>
              <a:ext uri="{FF2B5EF4-FFF2-40B4-BE49-F238E27FC236}">
                <a16:creationId xmlns:a16="http://schemas.microsoft.com/office/drawing/2014/main" id="{FD042F2C-9621-65EB-431C-759CCE66C37C}"/>
              </a:ext>
            </a:extLst>
          </p:cNvPr>
          <p:cNvSpPr>
            <a:spLocks noGrp="1"/>
          </p:cNvSpPr>
          <p:nvPr>
            <p:ph idx="1"/>
          </p:nvPr>
        </p:nvSpPr>
        <p:spPr>
          <a:xfrm>
            <a:off x="114853" y="-62796"/>
            <a:ext cx="12309987" cy="7358369"/>
          </a:xfrm>
          <a:solidFill>
            <a:schemeClr val="tx1"/>
          </a:solidFill>
        </p:spPr>
        <p:txBody>
          <a:bodyPr vert="horz" lIns="91440" tIns="45720" rIns="91440" bIns="45720" rtlCol="0" anchor="t">
            <a:normAutofit/>
          </a:bodyPr>
          <a:lstStyle/>
          <a:p>
            <a:endParaRPr lang="en-US" dirty="0">
              <a:solidFill>
                <a:srgbClr val="4EC9B0"/>
              </a:solidFill>
              <a:latin typeface="Consolas"/>
              <a:ea typeface="Calibri"/>
              <a:cs typeface="Calibri"/>
            </a:endParaRPr>
          </a:p>
          <a:p>
            <a:endParaRPr lang="en-US" dirty="0">
              <a:solidFill>
                <a:srgbClr val="4EC9B0"/>
              </a:solidFill>
              <a:latin typeface="Consolas"/>
              <a:ea typeface="Calibri"/>
              <a:cs typeface="Calibri"/>
            </a:endParaRPr>
          </a:p>
          <a:p>
            <a:r>
              <a:rPr lang="en-US" dirty="0" err="1">
                <a:solidFill>
                  <a:srgbClr val="4EC9B0"/>
                </a:solidFill>
                <a:latin typeface="Consolas"/>
                <a:ea typeface="Calibri"/>
                <a:cs typeface="Calibri"/>
              </a:rPr>
              <a:t>time_t</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t</a:t>
            </a:r>
            <a:r>
              <a:rPr lang="en-US" dirty="0">
                <a:solidFill>
                  <a:srgbClr val="CCCCCC"/>
                </a:solidFill>
                <a:latin typeface="Consolas"/>
                <a:ea typeface="Calibri"/>
                <a:cs typeface="Calibri"/>
              </a:rPr>
              <a:t>;</a:t>
            </a:r>
            <a:r>
              <a:rPr lang="en-US" dirty="0">
                <a:solidFill>
                  <a:srgbClr val="6A9955"/>
                </a:solidFill>
                <a:latin typeface="Consolas"/>
                <a:ea typeface="Calibri"/>
                <a:cs typeface="Calibri"/>
              </a:rPr>
              <a:t>  </a:t>
            </a:r>
            <a:endParaRPr lang="en-US" u="sng" dirty="0">
              <a:solidFill>
                <a:srgbClr val="FF0000"/>
              </a:solidFill>
              <a:ea typeface="Calibri"/>
              <a:cs typeface="Calibri"/>
            </a:endParaRPr>
          </a:p>
          <a:p>
            <a:r>
              <a:rPr lang="en-US" dirty="0">
                <a:solidFill>
                  <a:srgbClr val="569CD6"/>
                </a:solidFill>
                <a:latin typeface="Consolas"/>
                <a:ea typeface="Calibri"/>
                <a:cs typeface="Calibri"/>
              </a:rPr>
              <a:t>int</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x</a:t>
            </a:r>
            <a:r>
              <a:rPr lang="en-US" dirty="0">
                <a:solidFill>
                  <a:srgbClr val="CCCCCC"/>
                </a:solidFill>
                <a:latin typeface="Consolas"/>
                <a:ea typeface="Calibri"/>
                <a:cs typeface="Calibri"/>
              </a:rPr>
              <a:t>[</a:t>
            </a:r>
            <a:r>
              <a:rPr lang="en-US" dirty="0">
                <a:solidFill>
                  <a:srgbClr val="B5CEA8"/>
                </a:solidFill>
                <a:latin typeface="Consolas"/>
                <a:ea typeface="Calibri"/>
                <a:cs typeface="Calibri"/>
              </a:rPr>
              <a:t>20</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y</a:t>
            </a:r>
            <a:r>
              <a:rPr lang="en-US" dirty="0">
                <a:solidFill>
                  <a:srgbClr val="CCCCCC"/>
                </a:solidFill>
                <a:latin typeface="Consolas"/>
                <a:ea typeface="Calibri"/>
                <a:cs typeface="Calibri"/>
              </a:rPr>
              <a:t>[</a:t>
            </a:r>
            <a:r>
              <a:rPr lang="en-US" dirty="0">
                <a:solidFill>
                  <a:srgbClr val="B5CEA8"/>
                </a:solidFill>
                <a:latin typeface="Consolas"/>
                <a:ea typeface="Calibri"/>
                <a:cs typeface="Calibri"/>
              </a:rPr>
              <a:t>20</a:t>
            </a:r>
            <a:r>
              <a:rPr lang="en-US" dirty="0">
                <a:solidFill>
                  <a:srgbClr val="CCCCCC"/>
                </a:solidFill>
                <a:latin typeface="Consolas"/>
                <a:ea typeface="Calibri"/>
                <a:cs typeface="Calibri"/>
              </a:rPr>
              <a:t>];</a:t>
            </a:r>
            <a:endParaRPr lang="en-US">
              <a:ea typeface="Calibri"/>
              <a:cs typeface="Calibri"/>
            </a:endParaRPr>
          </a:p>
          <a:p>
            <a:r>
              <a:rPr lang="en-US" dirty="0">
                <a:solidFill>
                  <a:srgbClr val="569CD6"/>
                </a:solidFill>
                <a:latin typeface="Consolas"/>
                <a:ea typeface="Calibri"/>
                <a:cs typeface="Calibri"/>
              </a:rPr>
              <a:t>char</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a</a:t>
            </a:r>
            <a:r>
              <a:rPr lang="en-US" dirty="0">
                <a:solidFill>
                  <a:srgbClr val="CCCCCC"/>
                </a:solidFill>
                <a:latin typeface="Consolas"/>
                <a:ea typeface="Calibri"/>
                <a:cs typeface="Calibri"/>
              </a:rPr>
              <a:t>, </a:t>
            </a:r>
            <a:r>
              <a:rPr lang="en-US" err="1">
                <a:solidFill>
                  <a:srgbClr val="9CDCFE"/>
                </a:solidFill>
                <a:latin typeface="Consolas"/>
                <a:ea typeface="Calibri"/>
                <a:cs typeface="Calibri"/>
              </a:rPr>
              <a:t>ch</a:t>
            </a:r>
            <a:r>
              <a:rPr lang="en-US" dirty="0">
                <a:solidFill>
                  <a:srgbClr val="CCCCCC"/>
                </a:solidFill>
                <a:latin typeface="Consolas"/>
                <a:ea typeface="Calibri"/>
                <a:cs typeface="Calibri"/>
              </a:rPr>
              <a:t>, </a:t>
            </a:r>
            <a:r>
              <a:rPr lang="en-US" err="1">
                <a:solidFill>
                  <a:srgbClr val="9CDCFE"/>
                </a:solidFill>
                <a:latin typeface="Consolas"/>
                <a:ea typeface="Calibri"/>
                <a:cs typeface="Calibri"/>
              </a:rPr>
              <a:t>cpin</a:t>
            </a:r>
            <a:r>
              <a:rPr lang="en-US" dirty="0">
                <a:solidFill>
                  <a:srgbClr val="CCCCCC"/>
                </a:solidFill>
                <a:latin typeface="Consolas"/>
                <a:ea typeface="Calibri"/>
                <a:cs typeface="Calibri"/>
              </a:rPr>
              <a:t>[</a:t>
            </a:r>
            <a:r>
              <a:rPr lang="en-US" dirty="0">
                <a:solidFill>
                  <a:srgbClr val="B5CEA8"/>
                </a:solidFill>
                <a:latin typeface="Consolas"/>
                <a:ea typeface="Calibri"/>
                <a:cs typeface="Calibri"/>
              </a:rPr>
              <a:t>22</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cpin1</a:t>
            </a:r>
            <a:r>
              <a:rPr lang="en-US" dirty="0">
                <a:solidFill>
                  <a:srgbClr val="CCCCCC"/>
                </a:solidFill>
                <a:latin typeface="Consolas"/>
                <a:ea typeface="Calibri"/>
                <a:cs typeface="Calibri"/>
              </a:rPr>
              <a:t>[</a:t>
            </a:r>
            <a:r>
              <a:rPr lang="en-US" dirty="0">
                <a:solidFill>
                  <a:srgbClr val="B5CEA8"/>
                </a:solidFill>
                <a:latin typeface="Consolas"/>
                <a:ea typeface="Calibri"/>
                <a:cs typeface="Calibri"/>
              </a:rPr>
              <a:t>22</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username</a:t>
            </a:r>
            <a:r>
              <a:rPr lang="en-US" dirty="0">
                <a:solidFill>
                  <a:srgbClr val="CCCCCC"/>
                </a:solidFill>
                <a:latin typeface="Consolas"/>
                <a:ea typeface="Calibri"/>
                <a:cs typeface="Calibri"/>
              </a:rPr>
              <a:t>[] </a:t>
            </a:r>
            <a:r>
              <a:rPr lang="en-US" dirty="0">
                <a:solidFill>
                  <a:srgbClr val="D4D4D4"/>
                </a:solidFill>
                <a:latin typeface="Consolas"/>
                <a:ea typeface="Calibri"/>
                <a:cs typeface="Calibri"/>
              </a:rPr>
              <a:t>=</a:t>
            </a:r>
            <a:r>
              <a:rPr lang="en-US" dirty="0">
                <a:solidFill>
                  <a:srgbClr val="CCCCCC"/>
                </a:solidFill>
                <a:latin typeface="Consolas"/>
                <a:ea typeface="Calibri"/>
                <a:cs typeface="Calibri"/>
              </a:rPr>
              <a:t> </a:t>
            </a:r>
            <a:r>
              <a:rPr lang="en-US" dirty="0">
                <a:solidFill>
                  <a:srgbClr val="CE9178"/>
                </a:solidFill>
                <a:latin typeface="Consolas"/>
                <a:ea typeface="Calibri"/>
                <a:cs typeface="Calibri"/>
              </a:rPr>
              <a:t>"max"</a:t>
            </a:r>
            <a:r>
              <a:rPr lang="en-US" dirty="0">
                <a:solidFill>
                  <a:srgbClr val="CCCCCC"/>
                </a:solidFill>
                <a:latin typeface="Consolas"/>
                <a:ea typeface="Calibri"/>
                <a:cs typeface="Calibri"/>
              </a:rPr>
              <a:t>, </a:t>
            </a:r>
            <a:r>
              <a:rPr lang="en-US" err="1">
                <a:solidFill>
                  <a:srgbClr val="9CDCFE"/>
                </a:solidFill>
                <a:latin typeface="Consolas"/>
                <a:ea typeface="Calibri"/>
                <a:cs typeface="Calibri"/>
              </a:rPr>
              <a:t>tusername</a:t>
            </a:r>
            <a:r>
              <a:rPr lang="en-US" dirty="0">
                <a:solidFill>
                  <a:srgbClr val="CCCCCC"/>
                </a:solidFill>
                <a:latin typeface="Consolas"/>
                <a:ea typeface="Calibri"/>
                <a:cs typeface="Calibri"/>
              </a:rPr>
              <a:t>[</a:t>
            </a:r>
            <a:r>
              <a:rPr lang="en-US" dirty="0">
                <a:solidFill>
                  <a:srgbClr val="B5CEA8"/>
                </a:solidFill>
                <a:latin typeface="Consolas"/>
                <a:ea typeface="Calibri"/>
                <a:cs typeface="Calibri"/>
              </a:rPr>
              <a:t>22</a:t>
            </a:r>
            <a:r>
              <a:rPr lang="en-US" dirty="0">
                <a:solidFill>
                  <a:srgbClr val="CCCCCC"/>
                </a:solidFill>
                <a:latin typeface="Consolas"/>
                <a:ea typeface="Calibri"/>
                <a:cs typeface="Calibri"/>
              </a:rPr>
              <a:t>];</a:t>
            </a:r>
            <a:endParaRPr lang="en-US">
              <a:ea typeface="Calibri"/>
              <a:cs typeface="Calibri"/>
            </a:endParaRPr>
          </a:p>
          <a:p>
            <a:r>
              <a:rPr lang="en-US" dirty="0">
                <a:solidFill>
                  <a:srgbClr val="569CD6"/>
                </a:solidFill>
                <a:latin typeface="Consolas"/>
                <a:ea typeface="Calibri"/>
                <a:cs typeface="Calibri"/>
              </a:rPr>
              <a:t>int</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p</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u</a:t>
            </a:r>
            <a:r>
              <a:rPr lang="en-US" dirty="0">
                <a:solidFill>
                  <a:srgbClr val="CCCCCC"/>
                </a:solidFill>
                <a:latin typeface="Consolas"/>
                <a:ea typeface="Calibri"/>
                <a:cs typeface="Calibri"/>
              </a:rPr>
              <a:t>, </a:t>
            </a:r>
            <a:r>
              <a:rPr lang="en-US" dirty="0" err="1">
                <a:solidFill>
                  <a:srgbClr val="9CDCFE"/>
                </a:solidFill>
                <a:latin typeface="Consolas"/>
                <a:ea typeface="Calibri"/>
                <a:cs typeface="Calibri"/>
              </a:rPr>
              <a:t>i</a:t>
            </a:r>
            <a:r>
              <a:rPr lang="en-US" dirty="0">
                <a:solidFill>
                  <a:srgbClr val="CCCCCC"/>
                </a:solidFill>
                <a:latin typeface="Consolas"/>
                <a:ea typeface="Calibri"/>
                <a:cs typeface="Calibri"/>
              </a:rPr>
              <a:t> </a:t>
            </a:r>
            <a:r>
              <a:rPr lang="en-US" dirty="0">
                <a:solidFill>
                  <a:srgbClr val="D4D4D4"/>
                </a:solidFill>
                <a:latin typeface="Consolas"/>
                <a:ea typeface="Calibri"/>
                <a:cs typeface="Calibri"/>
              </a:rPr>
              <a:t>=</a:t>
            </a:r>
            <a:r>
              <a:rPr lang="en-US" dirty="0">
                <a:solidFill>
                  <a:srgbClr val="CCCCCC"/>
                </a:solidFill>
                <a:latin typeface="Consolas"/>
                <a:ea typeface="Calibri"/>
                <a:cs typeface="Calibri"/>
              </a:rPr>
              <a:t> </a:t>
            </a:r>
            <a:r>
              <a:rPr lang="en-US" dirty="0">
                <a:solidFill>
                  <a:srgbClr val="B5CEA8"/>
                </a:solidFill>
                <a:latin typeface="Consolas"/>
                <a:ea typeface="Calibri"/>
                <a:cs typeface="Calibri"/>
              </a:rPr>
              <a:t>0</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j</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J</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in</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I</a:t>
            </a:r>
            <a:r>
              <a:rPr lang="en-US" dirty="0">
                <a:solidFill>
                  <a:srgbClr val="CCCCCC"/>
                </a:solidFill>
                <a:latin typeface="Consolas"/>
                <a:ea typeface="Calibri"/>
                <a:cs typeface="Calibri"/>
              </a:rPr>
              <a:t>[</a:t>
            </a:r>
            <a:r>
              <a:rPr lang="en-US" dirty="0">
                <a:solidFill>
                  <a:srgbClr val="B5CEA8"/>
                </a:solidFill>
                <a:latin typeface="Consolas"/>
                <a:ea typeface="Calibri"/>
                <a:cs typeface="Calibri"/>
              </a:rPr>
              <a:t>22</a:t>
            </a:r>
            <a:r>
              <a:rPr lang="en-US" dirty="0">
                <a:solidFill>
                  <a:srgbClr val="CCCCCC"/>
                </a:solidFill>
                <a:latin typeface="Consolas"/>
                <a:ea typeface="Calibri"/>
                <a:cs typeface="Calibri"/>
              </a:rPr>
              <a:t>] </a:t>
            </a:r>
            <a:r>
              <a:rPr lang="en-US" dirty="0">
                <a:solidFill>
                  <a:srgbClr val="D4D4D4"/>
                </a:solidFill>
                <a:latin typeface="Consolas"/>
                <a:ea typeface="Calibri"/>
                <a:cs typeface="Calibri"/>
              </a:rPr>
              <a:t>=</a:t>
            </a:r>
            <a:r>
              <a:rPr lang="en-US" dirty="0">
                <a:solidFill>
                  <a:srgbClr val="CCCCCC"/>
                </a:solidFill>
                <a:latin typeface="Consolas"/>
                <a:ea typeface="Calibri"/>
                <a:cs typeface="Calibri"/>
              </a:rPr>
              <a:t> {</a:t>
            </a:r>
            <a:r>
              <a:rPr lang="en-US" dirty="0">
                <a:solidFill>
                  <a:srgbClr val="B5CEA8"/>
                </a:solidFill>
                <a:latin typeface="Consolas"/>
                <a:ea typeface="Calibri"/>
                <a:cs typeface="Calibri"/>
              </a:rPr>
              <a:t>0</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X</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L</a:t>
            </a:r>
            <a:r>
              <a:rPr lang="en-US" dirty="0">
                <a:solidFill>
                  <a:srgbClr val="CCCCCC"/>
                </a:solidFill>
                <a:latin typeface="Consolas"/>
                <a:ea typeface="Calibri"/>
                <a:cs typeface="Calibri"/>
              </a:rPr>
              <a:t> </a:t>
            </a:r>
            <a:r>
              <a:rPr lang="en-US" dirty="0">
                <a:solidFill>
                  <a:srgbClr val="D4D4D4"/>
                </a:solidFill>
                <a:latin typeface="Consolas"/>
                <a:ea typeface="Calibri"/>
                <a:cs typeface="Calibri"/>
              </a:rPr>
              <a:t>=</a:t>
            </a:r>
            <a:r>
              <a:rPr lang="en-US" dirty="0">
                <a:solidFill>
                  <a:srgbClr val="CCCCCC"/>
                </a:solidFill>
                <a:latin typeface="Consolas"/>
                <a:ea typeface="Calibri"/>
                <a:cs typeface="Calibri"/>
              </a:rPr>
              <a:t> </a:t>
            </a:r>
            <a:r>
              <a:rPr lang="en-US" dirty="0">
                <a:solidFill>
                  <a:srgbClr val="B5CEA8"/>
                </a:solidFill>
                <a:latin typeface="Consolas"/>
                <a:ea typeface="Calibri"/>
                <a:cs typeface="Calibri"/>
              </a:rPr>
              <a:t>0</a:t>
            </a:r>
            <a:r>
              <a:rPr lang="en-US" dirty="0">
                <a:solidFill>
                  <a:srgbClr val="CCCCCC"/>
                </a:solidFill>
                <a:latin typeface="Consolas"/>
                <a:ea typeface="Calibri"/>
                <a:cs typeface="Calibri"/>
              </a:rPr>
              <a:t>, </a:t>
            </a:r>
            <a:r>
              <a:rPr lang="en-US" dirty="0" err="1">
                <a:solidFill>
                  <a:srgbClr val="9CDCFE"/>
                </a:solidFill>
                <a:latin typeface="Consolas"/>
                <a:ea typeface="Calibri"/>
                <a:cs typeface="Calibri"/>
              </a:rPr>
              <a:t>cibil_score</a:t>
            </a:r>
            <a:r>
              <a:rPr lang="en-US" dirty="0">
                <a:solidFill>
                  <a:srgbClr val="CCCCCC"/>
                </a:solidFill>
                <a:latin typeface="Consolas"/>
                <a:ea typeface="Calibri"/>
                <a:cs typeface="Calibri"/>
              </a:rPr>
              <a:t>[</a:t>
            </a:r>
            <a:r>
              <a:rPr lang="en-US" dirty="0">
                <a:solidFill>
                  <a:srgbClr val="B5CEA8"/>
                </a:solidFill>
                <a:latin typeface="Consolas"/>
                <a:ea typeface="Calibri"/>
                <a:cs typeface="Calibri"/>
              </a:rPr>
              <a:t>10</a:t>
            </a:r>
            <a:r>
              <a:rPr lang="en-US" dirty="0">
                <a:solidFill>
                  <a:srgbClr val="CCCCCC"/>
                </a:solidFill>
                <a:latin typeface="Consolas"/>
                <a:ea typeface="Calibri"/>
                <a:cs typeface="Calibri"/>
              </a:rPr>
              <a:t>] </a:t>
            </a:r>
            <a:r>
              <a:rPr lang="en-US" dirty="0">
                <a:solidFill>
                  <a:srgbClr val="D4D4D4"/>
                </a:solidFill>
                <a:latin typeface="Consolas"/>
                <a:ea typeface="Calibri"/>
                <a:cs typeface="Calibri"/>
              </a:rPr>
              <a:t>=</a:t>
            </a:r>
            <a:r>
              <a:rPr lang="en-US" dirty="0">
                <a:solidFill>
                  <a:srgbClr val="CCCCCC"/>
                </a:solidFill>
                <a:latin typeface="Consolas"/>
                <a:ea typeface="Calibri"/>
                <a:cs typeface="Calibri"/>
              </a:rPr>
              <a:t> {</a:t>
            </a:r>
            <a:r>
              <a:rPr lang="en-US" dirty="0">
                <a:solidFill>
                  <a:srgbClr val="B5CEA8"/>
                </a:solidFill>
                <a:latin typeface="Consolas"/>
                <a:ea typeface="Calibri"/>
                <a:cs typeface="Calibri"/>
              </a:rPr>
              <a:t>700</a:t>
            </a:r>
            <a:r>
              <a:rPr lang="en-US" dirty="0">
                <a:solidFill>
                  <a:srgbClr val="CCCCCC"/>
                </a:solidFill>
                <a:latin typeface="Consolas"/>
                <a:ea typeface="Calibri"/>
                <a:cs typeface="Calibri"/>
              </a:rPr>
              <a:t>};</a:t>
            </a:r>
            <a:r>
              <a:rPr lang="en-US" dirty="0">
                <a:solidFill>
                  <a:srgbClr val="6A9955"/>
                </a:solidFill>
                <a:latin typeface="Consolas"/>
                <a:ea typeface="Calibri"/>
                <a:cs typeface="Calibri"/>
              </a:rPr>
              <a:t> // </a:t>
            </a:r>
            <a:r>
              <a:rPr lang="en-US" dirty="0" err="1">
                <a:solidFill>
                  <a:srgbClr val="6A9955"/>
                </a:solidFill>
                <a:latin typeface="Consolas"/>
                <a:ea typeface="Calibri"/>
                <a:cs typeface="Calibri"/>
              </a:rPr>
              <a:t>i</a:t>
            </a:r>
            <a:r>
              <a:rPr lang="en-US" dirty="0">
                <a:solidFill>
                  <a:srgbClr val="6A9955"/>
                </a:solidFill>
                <a:latin typeface="Consolas"/>
                <a:ea typeface="Calibri"/>
                <a:cs typeface="Calibri"/>
              </a:rPr>
              <a:t> is for new</a:t>
            </a:r>
            <a:r>
              <a:rPr lang="en-US" dirty="0">
                <a:solidFill>
                  <a:srgbClr val="4EC9B0"/>
                </a:solidFill>
                <a:latin typeface="Consolas"/>
                <a:ea typeface="Calibri"/>
                <a:cs typeface="Calibri"/>
              </a:rPr>
              <a:t> </a:t>
            </a:r>
            <a:r>
              <a:rPr lang="en-US" dirty="0">
                <a:solidFill>
                  <a:srgbClr val="6A9955"/>
                </a:solidFill>
                <a:latin typeface="Consolas"/>
                <a:ea typeface="Calibri"/>
                <a:cs typeface="Calibri"/>
              </a:rPr>
              <a:t>acc counter and I[] is for transection counter p is independent</a:t>
            </a:r>
            <a:endParaRPr lang="en-US">
              <a:ea typeface="Calibri"/>
              <a:cs typeface="Calibri"/>
            </a:endParaRPr>
          </a:p>
          <a:p>
            <a:r>
              <a:rPr lang="en-US" dirty="0">
                <a:solidFill>
                  <a:srgbClr val="569CD6"/>
                </a:solidFill>
                <a:latin typeface="Consolas"/>
                <a:ea typeface="Calibri"/>
                <a:cs typeface="Calibri"/>
              </a:rPr>
              <a:t>int</a:t>
            </a:r>
            <a:r>
              <a:rPr lang="en-US" dirty="0">
                <a:solidFill>
                  <a:srgbClr val="CCCCCC"/>
                </a:solidFill>
                <a:latin typeface="Consolas"/>
                <a:ea typeface="Calibri"/>
                <a:cs typeface="Calibri"/>
              </a:rPr>
              <a:t> </a:t>
            </a:r>
            <a:r>
              <a:rPr lang="en-US" err="1">
                <a:solidFill>
                  <a:srgbClr val="9CDCFE"/>
                </a:solidFill>
                <a:latin typeface="Consolas"/>
                <a:ea typeface="Calibri"/>
                <a:cs typeface="Calibri"/>
              </a:rPr>
              <a:t>temp_acc_number</a:t>
            </a:r>
            <a:r>
              <a:rPr lang="en-US" dirty="0">
                <a:solidFill>
                  <a:srgbClr val="CCCCCC"/>
                </a:solidFill>
                <a:latin typeface="Consolas"/>
                <a:ea typeface="Calibri"/>
                <a:cs typeface="Calibri"/>
              </a:rPr>
              <a:t>;</a:t>
            </a:r>
            <a:endParaRPr lang="en-US">
              <a:ea typeface="Calibri"/>
              <a:cs typeface="Calibri"/>
            </a:endParaRPr>
          </a:p>
          <a:p>
            <a:r>
              <a:rPr lang="en-US" dirty="0">
                <a:solidFill>
                  <a:srgbClr val="569CD6"/>
                </a:solidFill>
                <a:latin typeface="Consolas"/>
                <a:ea typeface="Calibri"/>
                <a:cs typeface="Calibri"/>
              </a:rPr>
              <a:t>long</a:t>
            </a:r>
            <a:r>
              <a:rPr lang="en-US" dirty="0">
                <a:solidFill>
                  <a:srgbClr val="CCCCCC"/>
                </a:solidFill>
                <a:latin typeface="Consolas"/>
                <a:ea typeface="Calibri"/>
                <a:cs typeface="Calibri"/>
              </a:rPr>
              <a:t> </a:t>
            </a:r>
            <a:r>
              <a:rPr lang="en-US" dirty="0">
                <a:solidFill>
                  <a:srgbClr val="569CD6"/>
                </a:solidFill>
                <a:latin typeface="Consolas"/>
                <a:ea typeface="Calibri"/>
                <a:cs typeface="Calibri"/>
              </a:rPr>
              <a:t>int</a:t>
            </a:r>
            <a:r>
              <a:rPr lang="en-US" dirty="0">
                <a:solidFill>
                  <a:srgbClr val="CCCCCC"/>
                </a:solidFill>
                <a:latin typeface="Consolas"/>
                <a:ea typeface="Calibri"/>
                <a:cs typeface="Calibri"/>
              </a:rPr>
              <a:t> </a:t>
            </a:r>
            <a:r>
              <a:rPr lang="en-US" dirty="0">
                <a:solidFill>
                  <a:srgbClr val="9CDCFE"/>
                </a:solidFill>
                <a:latin typeface="Consolas"/>
                <a:ea typeface="Calibri"/>
                <a:cs typeface="Calibri"/>
              </a:rPr>
              <a:t>pin</a:t>
            </a:r>
            <a:r>
              <a:rPr lang="en-US" dirty="0">
                <a:solidFill>
                  <a:srgbClr val="CCCCCC"/>
                </a:solidFill>
                <a:latin typeface="Consolas"/>
                <a:ea typeface="Calibri"/>
                <a:cs typeface="Calibri"/>
              </a:rPr>
              <a:t>;</a:t>
            </a:r>
            <a:endParaRPr lang="en-US">
              <a:ea typeface="Calibri"/>
              <a:cs typeface="Calibri"/>
            </a:endParaRPr>
          </a:p>
          <a:p>
            <a:r>
              <a:rPr lang="en-US" u="sng" dirty="0">
                <a:solidFill>
                  <a:srgbClr val="FF0000"/>
                </a:solidFill>
                <a:ea typeface="Calibri"/>
                <a:cs typeface="Calibri"/>
              </a:rPr>
              <a:t>                                                                                                                                               </a:t>
            </a:r>
          </a:p>
        </p:txBody>
      </p:sp>
    </p:spTree>
    <p:extLst>
      <p:ext uri="{BB962C8B-B14F-4D97-AF65-F5344CB8AC3E}">
        <p14:creationId xmlns:p14="http://schemas.microsoft.com/office/powerpoint/2010/main" val="187904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A0DC-8AA0-9D07-CCAB-C06F01116ED3}"/>
              </a:ext>
            </a:extLst>
          </p:cNvPr>
          <p:cNvSpPr>
            <a:spLocks noGrp="1"/>
          </p:cNvSpPr>
          <p:nvPr>
            <p:ph type="title"/>
          </p:nvPr>
        </p:nvSpPr>
        <p:spPr>
          <a:xfrm>
            <a:off x="1524000" y="4914855"/>
            <a:ext cx="9144000" cy="786703"/>
          </a:xfrm>
        </p:spPr>
        <p:txBody>
          <a:bodyPr vert="horz" lIns="91440" tIns="45720" rIns="91440" bIns="45720" rtlCol="0" anchor="b">
            <a:normAutofit/>
          </a:bodyPr>
          <a:lstStyle/>
          <a:p>
            <a:pPr algn="ctr"/>
            <a:r>
              <a:rPr lang="en-US" sz="3600" dirty="0"/>
              <a:t>structures</a:t>
            </a:r>
          </a:p>
        </p:txBody>
      </p:sp>
      <p:grpSp>
        <p:nvGrpSpPr>
          <p:cNvPr id="77" name="Group 76">
            <a:extLst>
              <a:ext uri="{FF2B5EF4-FFF2-40B4-BE49-F238E27FC236}">
                <a16:creationId xmlns:a16="http://schemas.microsoft.com/office/drawing/2014/main" id="{B0F380AC-9202-53E9-8D39-90E7C2AC75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78" name="Rectangle 77">
              <a:extLst>
                <a:ext uri="{FF2B5EF4-FFF2-40B4-BE49-F238E27FC236}">
                  <a16:creationId xmlns:a16="http://schemas.microsoft.com/office/drawing/2014/main" id="{B9334AC3-F97B-AAEB-193C-D6FEF2851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F0F8F8-6D3A-38F2-F9D7-AA175316B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9">
            <a:extLst>
              <a:ext uri="{FF2B5EF4-FFF2-40B4-BE49-F238E27FC236}">
                <a16:creationId xmlns:a16="http://schemas.microsoft.com/office/drawing/2014/main" id="{FD042F2C-9621-65EB-431C-759CCE66C37C}"/>
              </a:ext>
            </a:extLst>
          </p:cNvPr>
          <p:cNvSpPr>
            <a:spLocks noGrp="1"/>
          </p:cNvSpPr>
          <p:nvPr>
            <p:ph idx="1"/>
          </p:nvPr>
        </p:nvSpPr>
        <p:spPr>
          <a:xfrm>
            <a:off x="114853" y="-62796"/>
            <a:ext cx="12309987" cy="7358369"/>
          </a:xfrm>
          <a:solidFill>
            <a:schemeClr val="tx1"/>
          </a:solidFill>
        </p:spPr>
        <p:txBody>
          <a:bodyPr vert="horz" lIns="91440" tIns="45720" rIns="91440" bIns="45720" rtlCol="0" anchor="t">
            <a:normAutofit/>
          </a:bodyPr>
          <a:lstStyle/>
          <a:p>
            <a:endParaRPr lang="en-US" dirty="0">
              <a:solidFill>
                <a:srgbClr val="4EC9B0"/>
              </a:solidFill>
              <a:latin typeface="Consolas"/>
              <a:ea typeface="Calibri"/>
              <a:cs typeface="Calibri"/>
            </a:endParaRPr>
          </a:p>
          <a:p>
            <a:r>
              <a:rPr lang="en-US">
                <a:solidFill>
                  <a:srgbClr val="4EC9B0"/>
                </a:solidFill>
                <a:latin typeface="Consolas"/>
                <a:ea typeface="Calibri"/>
                <a:cs typeface="Calibri"/>
              </a:rPr>
              <a:t>Constrains </a:t>
            </a:r>
            <a:endParaRPr lang="en-US" dirty="0">
              <a:solidFill>
                <a:srgbClr val="4EC9B0"/>
              </a:solidFill>
              <a:latin typeface="Consolas"/>
              <a:ea typeface="Calibri"/>
              <a:cs typeface="Calibri"/>
            </a:endParaRPr>
          </a:p>
          <a:p>
            <a:endParaRPr lang="en-US" dirty="0">
              <a:solidFill>
                <a:srgbClr val="4EC9B0"/>
              </a:solidFill>
              <a:latin typeface="Consolas"/>
              <a:ea typeface="Calibri"/>
              <a:cs typeface="Calibri"/>
            </a:endParaRPr>
          </a:p>
          <a:p>
            <a:r>
              <a:rPr lang="en-US">
                <a:solidFill>
                  <a:srgbClr val="4EC9B0"/>
                </a:solidFill>
                <a:latin typeface="Consolas"/>
                <a:ea typeface="Calibri"/>
                <a:cs typeface="Calibri"/>
              </a:rPr>
              <a:t>Maximum number of account 9</a:t>
            </a:r>
            <a:endParaRPr lang="en-US" dirty="0">
              <a:solidFill>
                <a:srgbClr val="4EC9B0"/>
              </a:solidFill>
              <a:latin typeface="Consolas"/>
              <a:ea typeface="Calibri"/>
              <a:cs typeface="Calibri"/>
            </a:endParaRPr>
          </a:p>
          <a:p>
            <a:endParaRPr lang="en-US" dirty="0">
              <a:solidFill>
                <a:srgbClr val="4EC9B0"/>
              </a:solidFill>
              <a:latin typeface="Consolas"/>
              <a:ea typeface="Calibri"/>
              <a:cs typeface="Calibri"/>
            </a:endParaRPr>
          </a:p>
          <a:p>
            <a:endParaRPr lang="en-US" dirty="0">
              <a:solidFill>
                <a:srgbClr val="CCCCCC"/>
              </a:solidFill>
              <a:latin typeface="Consolas"/>
              <a:ea typeface="Calibri"/>
              <a:cs typeface="Calibri"/>
            </a:endParaRPr>
          </a:p>
          <a:p>
            <a:r>
              <a:rPr lang="en-US" u="sng" dirty="0">
                <a:solidFill>
                  <a:srgbClr val="FF0000"/>
                </a:solidFill>
                <a:ea typeface="Calibri"/>
                <a:cs typeface="Calibri"/>
              </a:rPr>
              <a:t>                                                                                                                                               </a:t>
            </a:r>
          </a:p>
        </p:txBody>
      </p:sp>
    </p:spTree>
    <p:extLst>
      <p:ext uri="{BB962C8B-B14F-4D97-AF65-F5344CB8AC3E}">
        <p14:creationId xmlns:p14="http://schemas.microsoft.com/office/powerpoint/2010/main" val="241128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A0DC-8AA0-9D07-CCAB-C06F01116ED3}"/>
              </a:ext>
            </a:extLst>
          </p:cNvPr>
          <p:cNvSpPr>
            <a:spLocks noGrp="1"/>
          </p:cNvSpPr>
          <p:nvPr>
            <p:ph type="title"/>
          </p:nvPr>
        </p:nvSpPr>
        <p:spPr>
          <a:xfrm>
            <a:off x="1524000" y="4914855"/>
            <a:ext cx="9144000" cy="786703"/>
          </a:xfrm>
        </p:spPr>
        <p:txBody>
          <a:bodyPr vert="horz" lIns="91440" tIns="45720" rIns="91440" bIns="45720" rtlCol="0" anchor="b">
            <a:normAutofit/>
          </a:bodyPr>
          <a:lstStyle/>
          <a:p>
            <a:pPr algn="ctr"/>
            <a:r>
              <a:rPr lang="en-US" sz="3600" dirty="0"/>
              <a:t>structures</a:t>
            </a:r>
          </a:p>
        </p:txBody>
      </p:sp>
      <p:grpSp>
        <p:nvGrpSpPr>
          <p:cNvPr id="77" name="Group 76">
            <a:extLst>
              <a:ext uri="{FF2B5EF4-FFF2-40B4-BE49-F238E27FC236}">
                <a16:creationId xmlns:a16="http://schemas.microsoft.com/office/drawing/2014/main" id="{B0F380AC-9202-53E9-8D39-90E7C2AC75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78" name="Rectangle 77">
              <a:extLst>
                <a:ext uri="{FF2B5EF4-FFF2-40B4-BE49-F238E27FC236}">
                  <a16:creationId xmlns:a16="http://schemas.microsoft.com/office/drawing/2014/main" id="{B9334AC3-F97B-AAEB-193C-D6FEF2851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F0F8F8-6D3A-38F2-F9D7-AA175316B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9">
            <a:extLst>
              <a:ext uri="{FF2B5EF4-FFF2-40B4-BE49-F238E27FC236}">
                <a16:creationId xmlns:a16="http://schemas.microsoft.com/office/drawing/2014/main" id="{FD042F2C-9621-65EB-431C-759CCE66C37C}"/>
              </a:ext>
            </a:extLst>
          </p:cNvPr>
          <p:cNvSpPr>
            <a:spLocks noGrp="1"/>
          </p:cNvSpPr>
          <p:nvPr>
            <p:ph idx="1"/>
          </p:nvPr>
        </p:nvSpPr>
        <p:spPr>
          <a:xfrm>
            <a:off x="694402" y="162584"/>
            <a:ext cx="10614269" cy="7379833"/>
          </a:xfrm>
          <a:solidFill>
            <a:schemeClr val="tx1"/>
          </a:solidFill>
        </p:spPr>
        <p:txBody>
          <a:bodyPr vert="horz" lIns="91440" tIns="45720" rIns="91440" bIns="45720" rtlCol="0" anchor="t">
            <a:normAutofit/>
          </a:bodyPr>
          <a:lstStyle/>
          <a:p>
            <a:endParaRPr lang="en-US" dirty="0">
              <a:solidFill>
                <a:srgbClr val="4EC9B0"/>
              </a:solidFill>
              <a:latin typeface="Consolas"/>
              <a:ea typeface="Calibri"/>
              <a:cs typeface="Calibri"/>
            </a:endParaRPr>
          </a:p>
          <a:p>
            <a:r>
              <a:rPr lang="en-US" dirty="0">
                <a:solidFill>
                  <a:srgbClr val="4EC9B0"/>
                </a:solidFill>
                <a:latin typeface="Consolas"/>
                <a:ea typeface="Calibri"/>
                <a:cs typeface="Calibri"/>
              </a:rPr>
              <a:t>                     </a:t>
            </a:r>
          </a:p>
          <a:p>
            <a:r>
              <a:rPr lang="en-US" dirty="0">
                <a:solidFill>
                  <a:srgbClr val="4EC9B0"/>
                </a:solidFill>
                <a:latin typeface="Consolas"/>
                <a:ea typeface="Calibri"/>
                <a:cs typeface="Calibri"/>
              </a:rPr>
              <a:t>            </a:t>
            </a:r>
          </a:p>
          <a:p>
            <a:endParaRPr lang="en-US" dirty="0">
              <a:solidFill>
                <a:srgbClr val="4EC9B0"/>
              </a:solidFill>
              <a:latin typeface="Consolas"/>
              <a:ea typeface="Calibri"/>
              <a:cs typeface="Calibri"/>
            </a:endParaRPr>
          </a:p>
          <a:p>
            <a:endParaRPr lang="en-US" dirty="0">
              <a:solidFill>
                <a:srgbClr val="CCCCCC"/>
              </a:solidFill>
              <a:latin typeface="Consolas"/>
              <a:ea typeface="Calibri"/>
              <a:cs typeface="Calibri"/>
            </a:endParaRPr>
          </a:p>
          <a:p>
            <a:r>
              <a:rPr lang="en-US" u="sng" dirty="0">
                <a:solidFill>
                  <a:srgbClr val="FF0000"/>
                </a:solidFill>
                <a:ea typeface="Calibri"/>
                <a:cs typeface="Calibri"/>
              </a:rPr>
              <a:t>                                                                                                                                               </a:t>
            </a:r>
          </a:p>
        </p:txBody>
      </p:sp>
      <p:pic>
        <p:nvPicPr>
          <p:cNvPr id="3" name="Picture 2" descr="A diagram of a company&#10;&#10;Description automatically generated">
            <a:extLst>
              <a:ext uri="{FF2B5EF4-FFF2-40B4-BE49-F238E27FC236}">
                <a16:creationId xmlns:a16="http://schemas.microsoft.com/office/drawing/2014/main" id="{BA886BF5-B71D-E55A-0DE8-3C84C0582F43}"/>
              </a:ext>
            </a:extLst>
          </p:cNvPr>
          <p:cNvPicPr>
            <a:picLocks noChangeAspect="1"/>
          </p:cNvPicPr>
          <p:nvPr/>
        </p:nvPicPr>
        <p:blipFill>
          <a:blip r:embed="rId2"/>
          <a:stretch>
            <a:fillRect/>
          </a:stretch>
        </p:blipFill>
        <p:spPr>
          <a:xfrm>
            <a:off x="52557" y="66169"/>
            <a:ext cx="11890814" cy="685156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B5EDC68-CCB7-2FF1-452E-9C9430012FE7}"/>
                  </a:ext>
                </a:extLst>
              </p14:cNvPr>
              <p14:cNvContentPartPr/>
              <p14:nvPr/>
            </p14:nvContentPartPr>
            <p14:xfrm>
              <a:off x="10857311" y="6269758"/>
              <a:ext cx="506912" cy="557799"/>
            </p14:xfrm>
          </p:contentPart>
        </mc:Choice>
        <mc:Fallback>
          <p:pic>
            <p:nvPicPr>
              <p:cNvPr id="4" name="Ink 3">
                <a:extLst>
                  <a:ext uri="{FF2B5EF4-FFF2-40B4-BE49-F238E27FC236}">
                    <a16:creationId xmlns:a16="http://schemas.microsoft.com/office/drawing/2014/main" id="{EB5EDC68-CCB7-2FF1-452E-9C9430012FE7}"/>
                  </a:ext>
                </a:extLst>
              </p:cNvPr>
              <p:cNvPicPr/>
              <p:nvPr/>
            </p:nvPicPr>
            <p:blipFill>
              <a:blip r:embed="rId4"/>
              <a:stretch>
                <a:fillRect/>
              </a:stretch>
            </p:blipFill>
            <p:spPr>
              <a:xfrm>
                <a:off x="10794712" y="6206781"/>
                <a:ext cx="632471" cy="68339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F6599358-70DB-5EB8-5238-C8169F01821B}"/>
                  </a:ext>
                </a:extLst>
              </p14:cNvPr>
              <p14:cNvContentPartPr/>
              <p14:nvPr/>
            </p14:nvContentPartPr>
            <p14:xfrm>
              <a:off x="571051" y="6237727"/>
              <a:ext cx="501669" cy="339535"/>
            </p14:xfrm>
          </p:contentPart>
        </mc:Choice>
        <mc:Fallback>
          <p:pic>
            <p:nvPicPr>
              <p:cNvPr id="6" name="Ink 5">
                <a:extLst>
                  <a:ext uri="{FF2B5EF4-FFF2-40B4-BE49-F238E27FC236}">
                    <a16:creationId xmlns:a16="http://schemas.microsoft.com/office/drawing/2014/main" id="{F6599358-70DB-5EB8-5238-C8169F01821B}"/>
                  </a:ext>
                </a:extLst>
              </p:cNvPr>
              <p:cNvPicPr/>
              <p:nvPr/>
            </p:nvPicPr>
            <p:blipFill>
              <a:blip r:embed="rId6"/>
              <a:stretch>
                <a:fillRect/>
              </a:stretch>
            </p:blipFill>
            <p:spPr>
              <a:xfrm>
                <a:off x="508118" y="6175143"/>
                <a:ext cx="627176" cy="465062"/>
              </a:xfrm>
              <a:prstGeom prst="rect">
                <a:avLst/>
              </a:prstGeom>
            </p:spPr>
          </p:pic>
        </mc:Fallback>
      </mc:AlternateContent>
    </p:spTree>
    <p:extLst>
      <p:ext uri="{BB962C8B-B14F-4D97-AF65-F5344CB8AC3E}">
        <p14:creationId xmlns:p14="http://schemas.microsoft.com/office/powerpoint/2010/main" val="18906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A0DC-8AA0-9D07-CCAB-C06F01116ED3}"/>
              </a:ext>
            </a:extLst>
          </p:cNvPr>
          <p:cNvSpPr>
            <a:spLocks noGrp="1"/>
          </p:cNvSpPr>
          <p:nvPr>
            <p:ph type="title"/>
          </p:nvPr>
        </p:nvSpPr>
        <p:spPr>
          <a:xfrm>
            <a:off x="1524000" y="4914855"/>
            <a:ext cx="9144000" cy="786703"/>
          </a:xfrm>
        </p:spPr>
        <p:txBody>
          <a:bodyPr vert="horz" lIns="91440" tIns="45720" rIns="91440" bIns="45720" rtlCol="0" anchor="b">
            <a:normAutofit/>
          </a:bodyPr>
          <a:lstStyle/>
          <a:p>
            <a:pPr algn="ctr"/>
            <a:r>
              <a:rPr lang="en-US" sz="3600"/>
              <a:t>structures</a:t>
            </a:r>
          </a:p>
        </p:txBody>
      </p:sp>
      <p:pic>
        <p:nvPicPr>
          <p:cNvPr id="8" name="Picture 7" descr="Stock numbers on a digital display">
            <a:extLst>
              <a:ext uri="{FF2B5EF4-FFF2-40B4-BE49-F238E27FC236}">
                <a16:creationId xmlns:a16="http://schemas.microsoft.com/office/drawing/2014/main" id="{82265959-2539-5C39-2F29-EBE744E7C56B}"/>
              </a:ext>
            </a:extLst>
          </p:cNvPr>
          <p:cNvPicPr>
            <a:picLocks noChangeAspect="1"/>
          </p:cNvPicPr>
          <p:nvPr/>
        </p:nvPicPr>
        <p:blipFill rotWithShape="1">
          <a:blip r:embed="rId2"/>
          <a:srcRect r="-2" b="3596"/>
          <a:stretch/>
        </p:blipFill>
        <p:spPr>
          <a:xfrm>
            <a:off x="114262" y="-64475"/>
            <a:ext cx="12305204" cy="6800062"/>
          </a:xfrm>
          <a:prstGeom prst="rect">
            <a:avLst/>
          </a:prstGeom>
        </p:spPr>
      </p:pic>
      <p:grpSp>
        <p:nvGrpSpPr>
          <p:cNvPr id="77" name="Group 76">
            <a:extLst>
              <a:ext uri="{FF2B5EF4-FFF2-40B4-BE49-F238E27FC236}">
                <a16:creationId xmlns:a16="http://schemas.microsoft.com/office/drawing/2014/main" id="{B0F380AC-9202-53E9-8D39-90E7C2AC75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78" name="Rectangle 77">
              <a:extLst>
                <a:ext uri="{FF2B5EF4-FFF2-40B4-BE49-F238E27FC236}">
                  <a16:creationId xmlns:a16="http://schemas.microsoft.com/office/drawing/2014/main" id="{B9334AC3-F97B-AAEB-193C-D6FEF2851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F0F8F8-6D3A-38F2-F9D7-AA175316B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9">
            <a:extLst>
              <a:ext uri="{FF2B5EF4-FFF2-40B4-BE49-F238E27FC236}">
                <a16:creationId xmlns:a16="http://schemas.microsoft.com/office/drawing/2014/main" id="{FD042F2C-9621-65EB-431C-759CCE66C37C}"/>
              </a:ext>
            </a:extLst>
          </p:cNvPr>
          <p:cNvSpPr>
            <a:spLocks noGrp="1"/>
          </p:cNvSpPr>
          <p:nvPr>
            <p:ph idx="1"/>
          </p:nvPr>
        </p:nvSpPr>
        <p:spPr>
          <a:xfrm>
            <a:off x="3003395" y="2503990"/>
            <a:ext cx="10515600" cy="4351338"/>
          </a:xfrm>
        </p:spPr>
        <p:txBody>
          <a:bodyPr vert="horz" lIns="91440" tIns="45720" rIns="91440" bIns="45720" rtlCol="0" anchor="t">
            <a:normAutofit/>
          </a:bodyPr>
          <a:lstStyle/>
          <a:p>
            <a:r>
              <a:rPr lang="en-US" sz="9600" u="sng">
                <a:solidFill>
                  <a:srgbClr val="FF0000"/>
                </a:solidFill>
                <a:ea typeface="Calibri"/>
                <a:cs typeface="Calibri"/>
              </a:rPr>
              <a:t>structures</a:t>
            </a:r>
          </a:p>
        </p:txBody>
      </p:sp>
    </p:spTree>
    <p:extLst>
      <p:ext uri="{BB962C8B-B14F-4D97-AF65-F5344CB8AC3E}">
        <p14:creationId xmlns:p14="http://schemas.microsoft.com/office/powerpoint/2010/main" val="361736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E4CC7E-D3D5-4A5F-8D07-29DA1CD3C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C63FD33C-F836-4A02-B497-41519F060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4" name="Picture 13" descr="Stock numbers on a digital display">
            <a:extLst>
              <a:ext uri="{FF2B5EF4-FFF2-40B4-BE49-F238E27FC236}">
                <a16:creationId xmlns:a16="http://schemas.microsoft.com/office/drawing/2014/main" id="{91DD2CBA-F46A-8313-7088-7F9FF94DF025}"/>
              </a:ext>
            </a:extLst>
          </p:cNvPr>
          <p:cNvPicPr>
            <a:picLocks noChangeAspect="1"/>
          </p:cNvPicPr>
          <p:nvPr/>
        </p:nvPicPr>
        <p:blipFill rotWithShape="1">
          <a:blip r:embed="rId2">
            <a:alphaModFix amt="60000"/>
          </a:blip>
          <a:srcRect r="-2" b="3596"/>
          <a:stretch/>
        </p:blipFill>
        <p:spPr>
          <a:xfrm>
            <a:off x="37170" y="10"/>
            <a:ext cx="12192001" cy="6857990"/>
          </a:xfrm>
          <a:prstGeom prst="rect">
            <a:avLst/>
          </a:prstGeom>
        </p:spPr>
      </p:pic>
      <p:sp>
        <p:nvSpPr>
          <p:cNvPr id="2" name="Title 1">
            <a:extLst>
              <a:ext uri="{FF2B5EF4-FFF2-40B4-BE49-F238E27FC236}">
                <a16:creationId xmlns:a16="http://schemas.microsoft.com/office/drawing/2014/main" id="{3B331CEC-2D30-7E10-F4DF-CC41B2841228}"/>
              </a:ext>
            </a:extLst>
          </p:cNvPr>
          <p:cNvSpPr>
            <a:spLocks noGrp="1"/>
          </p:cNvSpPr>
          <p:nvPr>
            <p:ph type="title"/>
          </p:nvPr>
        </p:nvSpPr>
        <p:spPr>
          <a:xfrm>
            <a:off x="403277" y="106294"/>
            <a:ext cx="5172308" cy="1322924"/>
          </a:xfrm>
        </p:spPr>
        <p:txBody>
          <a:bodyPr>
            <a:normAutofit fontScale="90000"/>
          </a:bodyPr>
          <a:lstStyle/>
          <a:p>
            <a:r>
              <a:rPr lang="en-US" sz="5400">
                <a:solidFill>
                  <a:srgbClr val="FFFFFF"/>
                </a:solidFill>
                <a:ea typeface="Calibri Light"/>
                <a:cs typeface="Calibri Light"/>
              </a:rPr>
              <a:t>Struct customer</a:t>
            </a:r>
            <a:br>
              <a:rPr lang="en-US" sz="5400">
                <a:solidFill>
                  <a:srgbClr val="FFFFFF"/>
                </a:solidFill>
                <a:ea typeface="Calibri Light"/>
                <a:cs typeface="Calibri Light"/>
              </a:rPr>
            </a:br>
            <a:endParaRPr lang="en-US" sz="5400">
              <a:solidFill>
                <a:srgbClr val="FFFFFF"/>
              </a:solidFill>
            </a:endParaRPr>
          </a:p>
        </p:txBody>
      </p:sp>
      <p:sp>
        <p:nvSpPr>
          <p:cNvPr id="3" name="Content Placeholder 2">
            <a:extLst>
              <a:ext uri="{FF2B5EF4-FFF2-40B4-BE49-F238E27FC236}">
                <a16:creationId xmlns:a16="http://schemas.microsoft.com/office/drawing/2014/main" id="{9F5F2C7C-957F-19CA-86BC-A939213A0F25}"/>
              </a:ext>
            </a:extLst>
          </p:cNvPr>
          <p:cNvSpPr>
            <a:spLocks noGrp="1"/>
          </p:cNvSpPr>
          <p:nvPr>
            <p:ph idx="1"/>
          </p:nvPr>
        </p:nvSpPr>
        <p:spPr>
          <a:xfrm>
            <a:off x="38243" y="1789066"/>
            <a:ext cx="12115905" cy="5262919"/>
          </a:xfrm>
        </p:spPr>
        <p:txBody>
          <a:bodyPr vert="horz" lIns="91440" tIns="45720" rIns="91440" bIns="45720" rtlCol="0" anchor="b">
            <a:normAutofit/>
          </a:bodyPr>
          <a:lstStyle/>
          <a:p>
            <a:pPr marL="0" indent="0">
              <a:buNone/>
            </a:pPr>
            <a:r>
              <a:rPr lang="en-US" sz="1800">
                <a:solidFill>
                  <a:srgbClr val="FFFFFF"/>
                </a:solidFill>
                <a:ea typeface="Calibri"/>
                <a:cs typeface="Calibri"/>
              </a:rPr>
              <a:t>   So struct customer contains all information about account holder like:</a:t>
            </a:r>
            <a:endParaRPr lang="en-US" sz="1800">
              <a:solidFill>
                <a:srgbClr val="FFFFFF"/>
              </a:solidFill>
              <a:cs typeface="Calibri"/>
            </a:endParaRPr>
          </a:p>
          <a:p>
            <a:pPr marL="0" indent="0">
              <a:buNone/>
            </a:pPr>
            <a:r>
              <a:rPr lang="en-US" sz="1800">
                <a:solidFill>
                  <a:srgbClr val="FFFFFF"/>
                </a:solidFill>
                <a:ea typeface="Calibri"/>
                <a:cs typeface="Calibri"/>
              </a:rPr>
              <a:t>  </a:t>
            </a:r>
          </a:p>
          <a:p>
            <a:pPr marL="0" indent="0">
              <a:buNone/>
            </a:pPr>
            <a:r>
              <a:rPr lang="en-US" sz="1800">
                <a:solidFill>
                  <a:srgbClr val="FFFFFF"/>
                </a:solidFill>
                <a:ea typeface="Calibri"/>
                <a:cs typeface="Calibri"/>
              </a:rPr>
              <a:t>    data                                                                                                data type and variable name</a:t>
            </a:r>
            <a:endParaRPr lang="en-US" sz="1800">
              <a:solidFill>
                <a:srgbClr val="FFFFFF"/>
              </a:solidFill>
              <a:cs typeface="Calibri"/>
            </a:endParaRPr>
          </a:p>
          <a:p>
            <a:pPr marL="0" indent="0">
              <a:buNone/>
            </a:pPr>
            <a:endParaRPr lang="en-US" sz="1800">
              <a:solidFill>
                <a:srgbClr val="FFFFFF"/>
              </a:solidFill>
              <a:ea typeface="Calibri"/>
              <a:cs typeface="Calibri"/>
            </a:endParaRPr>
          </a:p>
          <a:p>
            <a:pPr marL="0" indent="0">
              <a:buNone/>
            </a:pPr>
            <a:r>
              <a:rPr lang="en-US" sz="1800">
                <a:solidFill>
                  <a:srgbClr val="FFFFFF"/>
                </a:solidFill>
                <a:ea typeface="Calibri"/>
                <a:cs typeface="Calibri"/>
              </a:rPr>
              <a:t>    Name                                                                                              char name[55]     </a:t>
            </a:r>
          </a:p>
          <a:p>
            <a:pPr marL="0" indent="0">
              <a:buNone/>
            </a:pPr>
            <a:r>
              <a:rPr lang="en-US" sz="1800">
                <a:solidFill>
                  <a:srgbClr val="FFFFFF"/>
                </a:solidFill>
                <a:ea typeface="Calibri"/>
                <a:cs typeface="Calibri"/>
              </a:rPr>
              <a:t>    Date of birth                                                                                  int  dob[5]</a:t>
            </a:r>
          </a:p>
          <a:p>
            <a:pPr marL="0" indent="0">
              <a:buNone/>
            </a:pPr>
            <a:r>
              <a:rPr lang="en-US" sz="1800">
                <a:solidFill>
                  <a:srgbClr val="FFFFFF"/>
                </a:solidFill>
                <a:ea typeface="Calibri"/>
                <a:cs typeface="Calibri"/>
              </a:rPr>
              <a:t>    Aadhar number                                                                            long </a:t>
            </a:r>
            <a:r>
              <a:rPr lang="en-US" sz="1800" err="1">
                <a:solidFill>
                  <a:srgbClr val="FFFFFF"/>
                </a:solidFill>
                <a:ea typeface="Calibri"/>
                <a:cs typeface="Calibri"/>
              </a:rPr>
              <a:t>long</a:t>
            </a:r>
            <a:r>
              <a:rPr lang="en-US" sz="1800">
                <a:solidFill>
                  <a:srgbClr val="FFFFFF"/>
                </a:solidFill>
                <a:ea typeface="Calibri"/>
                <a:cs typeface="Calibri"/>
              </a:rPr>
              <a:t> int </a:t>
            </a:r>
            <a:r>
              <a:rPr lang="en-US" sz="1800" err="1">
                <a:solidFill>
                  <a:srgbClr val="FFFFFF"/>
                </a:solidFill>
                <a:ea typeface="Calibri"/>
                <a:cs typeface="Calibri"/>
              </a:rPr>
              <a:t>aadhar</a:t>
            </a:r>
            <a:endParaRPr lang="en-US" sz="1800">
              <a:solidFill>
                <a:srgbClr val="FFFFFF"/>
              </a:solidFill>
              <a:ea typeface="Calibri"/>
              <a:cs typeface="Calibri"/>
            </a:endParaRPr>
          </a:p>
          <a:p>
            <a:pPr marL="0" indent="0">
              <a:buNone/>
            </a:pPr>
            <a:r>
              <a:rPr lang="en-US" sz="1800">
                <a:solidFill>
                  <a:srgbClr val="FFFFFF"/>
                </a:solidFill>
                <a:ea typeface="Calibri"/>
                <a:cs typeface="Calibri"/>
              </a:rPr>
              <a:t>    Phone number                                                                              long </a:t>
            </a:r>
            <a:r>
              <a:rPr lang="en-US" sz="1800" err="1">
                <a:solidFill>
                  <a:srgbClr val="FFFFFF"/>
                </a:solidFill>
                <a:ea typeface="Calibri"/>
                <a:cs typeface="Calibri"/>
              </a:rPr>
              <a:t>long</a:t>
            </a:r>
            <a:r>
              <a:rPr lang="en-US" sz="1800">
                <a:solidFill>
                  <a:srgbClr val="FFFFFF"/>
                </a:solidFill>
                <a:ea typeface="Calibri"/>
                <a:cs typeface="Calibri"/>
              </a:rPr>
              <a:t> int </a:t>
            </a:r>
            <a:r>
              <a:rPr lang="en-US" sz="1800" err="1">
                <a:solidFill>
                  <a:srgbClr val="FFFFFF"/>
                </a:solidFill>
                <a:ea typeface="Calibri"/>
                <a:cs typeface="Calibri"/>
              </a:rPr>
              <a:t>phone_number</a:t>
            </a:r>
            <a:endParaRPr lang="en-US" sz="1800">
              <a:solidFill>
                <a:srgbClr val="FFFFFF"/>
              </a:solidFill>
              <a:ea typeface="Calibri"/>
              <a:cs typeface="Calibri"/>
            </a:endParaRPr>
          </a:p>
          <a:p>
            <a:pPr marL="0" indent="0">
              <a:buNone/>
            </a:pPr>
            <a:r>
              <a:rPr lang="en-US" sz="1800">
                <a:solidFill>
                  <a:srgbClr val="FFFFFF"/>
                </a:solidFill>
                <a:ea typeface="Calibri"/>
                <a:cs typeface="Calibri"/>
              </a:rPr>
              <a:t>    Pan number                                                                                  char pan[22]</a:t>
            </a:r>
          </a:p>
          <a:p>
            <a:pPr marL="0" indent="0">
              <a:buNone/>
            </a:pPr>
            <a:r>
              <a:rPr lang="en-US" sz="1800">
                <a:solidFill>
                  <a:srgbClr val="FFFFFF"/>
                </a:solidFill>
                <a:ea typeface="Calibri"/>
                <a:cs typeface="Calibri"/>
              </a:rPr>
              <a:t>    Address                                                                                          char </a:t>
            </a:r>
            <a:r>
              <a:rPr lang="en-US" sz="1800" err="1">
                <a:solidFill>
                  <a:srgbClr val="FFFFFF"/>
                </a:solidFill>
                <a:ea typeface="Calibri"/>
                <a:cs typeface="Calibri"/>
              </a:rPr>
              <a:t>aadrass</a:t>
            </a:r>
            <a:r>
              <a:rPr lang="en-US" sz="1800">
                <a:solidFill>
                  <a:srgbClr val="FFFFFF"/>
                </a:solidFill>
                <a:ea typeface="Calibri"/>
                <a:cs typeface="Calibri"/>
              </a:rPr>
              <a:t> [111]</a:t>
            </a:r>
          </a:p>
          <a:p>
            <a:pPr marL="0" indent="0">
              <a:buNone/>
            </a:pPr>
            <a:r>
              <a:rPr lang="en-US" sz="1800">
                <a:solidFill>
                  <a:srgbClr val="FFFFFF"/>
                </a:solidFill>
                <a:ea typeface="Calibri"/>
                <a:cs typeface="Calibri"/>
              </a:rPr>
              <a:t>    Account type                                                                                 int </a:t>
            </a:r>
            <a:r>
              <a:rPr lang="en-US" sz="1800" err="1">
                <a:solidFill>
                  <a:srgbClr val="FFFFFF"/>
                </a:solidFill>
                <a:ea typeface="Calibri"/>
                <a:cs typeface="Calibri"/>
              </a:rPr>
              <a:t>acc_type</a:t>
            </a:r>
            <a:endParaRPr lang="en-US" sz="1800">
              <a:solidFill>
                <a:srgbClr val="FFFFFF"/>
              </a:solidFill>
              <a:ea typeface="Calibri"/>
              <a:cs typeface="Calibri"/>
            </a:endParaRPr>
          </a:p>
          <a:p>
            <a:pPr marL="0" indent="0">
              <a:buNone/>
            </a:pPr>
            <a:r>
              <a:rPr lang="en-US" sz="1800">
                <a:solidFill>
                  <a:srgbClr val="FFFFFF"/>
                </a:solidFill>
                <a:ea typeface="Calibri"/>
                <a:cs typeface="Calibri"/>
              </a:rPr>
              <a:t>    Account balance                                                                           long </a:t>
            </a:r>
            <a:r>
              <a:rPr lang="en-US" sz="1800" err="1">
                <a:solidFill>
                  <a:srgbClr val="FFFFFF"/>
                </a:solidFill>
                <a:ea typeface="Calibri"/>
                <a:cs typeface="Calibri"/>
              </a:rPr>
              <a:t>long</a:t>
            </a:r>
            <a:r>
              <a:rPr lang="en-US" sz="1800">
                <a:solidFill>
                  <a:srgbClr val="FFFFFF"/>
                </a:solidFill>
                <a:ea typeface="Calibri"/>
                <a:cs typeface="Calibri"/>
              </a:rPr>
              <a:t> int </a:t>
            </a:r>
            <a:r>
              <a:rPr lang="en-US" sz="1800" err="1">
                <a:solidFill>
                  <a:srgbClr val="FFFFFF"/>
                </a:solidFill>
                <a:ea typeface="Calibri"/>
                <a:cs typeface="Calibri"/>
              </a:rPr>
              <a:t>acc_balance</a:t>
            </a:r>
            <a:endParaRPr lang="en-US" sz="1800">
              <a:solidFill>
                <a:srgbClr val="FFFFFF"/>
              </a:solidFill>
              <a:ea typeface="Calibri"/>
              <a:cs typeface="Calibri"/>
            </a:endParaRPr>
          </a:p>
          <a:p>
            <a:pPr marL="0" indent="0">
              <a:buNone/>
            </a:pPr>
            <a:r>
              <a:rPr lang="en-US" sz="1800">
                <a:solidFill>
                  <a:srgbClr val="FFFFFF"/>
                </a:solidFill>
                <a:ea typeface="Calibri"/>
                <a:cs typeface="Calibri"/>
              </a:rPr>
              <a:t>    Account number                                                                           int </a:t>
            </a:r>
            <a:r>
              <a:rPr lang="en-US" sz="1800" err="1">
                <a:solidFill>
                  <a:srgbClr val="FFFFFF"/>
                </a:solidFill>
                <a:ea typeface="Calibri"/>
                <a:cs typeface="Calibri"/>
              </a:rPr>
              <a:t>acc_type</a:t>
            </a:r>
            <a:endParaRPr lang="en-US" sz="1800">
              <a:solidFill>
                <a:srgbClr val="FFFFFF"/>
              </a:solidFill>
              <a:ea typeface="Calibri"/>
              <a:cs typeface="Calibri"/>
            </a:endParaRPr>
          </a:p>
          <a:p>
            <a:pPr marL="0" indent="0">
              <a:buNone/>
            </a:pPr>
            <a:r>
              <a:rPr lang="en-US" sz="1800">
                <a:solidFill>
                  <a:srgbClr val="FFFFFF"/>
                </a:solidFill>
                <a:ea typeface="Calibri"/>
                <a:cs typeface="Calibri"/>
              </a:rPr>
              <a:t>    </a:t>
            </a:r>
            <a:r>
              <a:rPr lang="en-US" sz="1800" err="1">
                <a:solidFill>
                  <a:srgbClr val="FFFFFF"/>
                </a:solidFill>
                <a:ea typeface="Calibri"/>
                <a:cs typeface="Calibri"/>
              </a:rPr>
              <a:t>Cibil</a:t>
            </a:r>
            <a:r>
              <a:rPr lang="en-US" sz="1800">
                <a:solidFill>
                  <a:srgbClr val="FFFFFF"/>
                </a:solidFill>
                <a:ea typeface="Calibri"/>
                <a:cs typeface="Calibri"/>
              </a:rPr>
              <a:t> score                                                                                       int   score</a:t>
            </a:r>
          </a:p>
          <a:p>
            <a:endParaRPr lang="en-US" sz="800">
              <a:solidFill>
                <a:srgbClr val="FFFFFF"/>
              </a:solidFill>
              <a:ea typeface="Calibri"/>
              <a:cs typeface="Calibri"/>
            </a:endParaRPr>
          </a:p>
          <a:p>
            <a:endParaRPr lang="en-US" sz="800">
              <a:solidFill>
                <a:srgbClr val="FFFFFF"/>
              </a:solidFill>
              <a:ea typeface="Calibri"/>
              <a:cs typeface="Calibri"/>
            </a:endParaRPr>
          </a:p>
        </p:txBody>
      </p:sp>
    </p:spTree>
    <p:extLst>
      <p:ext uri="{BB962C8B-B14F-4D97-AF65-F5344CB8AC3E}">
        <p14:creationId xmlns:p14="http://schemas.microsoft.com/office/powerpoint/2010/main" val="11681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E4CC7E-D3D5-4A5F-8D07-29DA1CD3C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C63FD33C-F836-4A02-B497-41519F060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4" name="Picture 13" descr="Display stock market numbers">
            <a:extLst>
              <a:ext uri="{FF2B5EF4-FFF2-40B4-BE49-F238E27FC236}">
                <a16:creationId xmlns:a16="http://schemas.microsoft.com/office/drawing/2014/main" id="{578E919C-C20A-2959-EDAA-FC3CFCDF46E2}"/>
              </a:ext>
            </a:extLst>
          </p:cNvPr>
          <p:cNvPicPr>
            <a:picLocks noChangeAspect="1"/>
          </p:cNvPicPr>
          <p:nvPr/>
        </p:nvPicPr>
        <p:blipFill rotWithShape="1">
          <a:blip r:embed="rId2">
            <a:alphaModFix amt="60000"/>
          </a:blip>
          <a:srcRect t="6739" r="-2" b="8987"/>
          <a:stretch/>
        </p:blipFill>
        <p:spPr>
          <a:xfrm>
            <a:off x="-1" y="10"/>
            <a:ext cx="12192001" cy="6857990"/>
          </a:xfrm>
          <a:prstGeom prst="rect">
            <a:avLst/>
          </a:prstGeom>
        </p:spPr>
      </p:pic>
      <p:sp>
        <p:nvSpPr>
          <p:cNvPr id="2" name="Title 1">
            <a:extLst>
              <a:ext uri="{FF2B5EF4-FFF2-40B4-BE49-F238E27FC236}">
                <a16:creationId xmlns:a16="http://schemas.microsoft.com/office/drawing/2014/main" id="{039D8CA7-2641-E567-A2A3-8573AC56284A}"/>
              </a:ext>
            </a:extLst>
          </p:cNvPr>
          <p:cNvSpPr>
            <a:spLocks noGrp="1"/>
          </p:cNvSpPr>
          <p:nvPr>
            <p:ph type="title"/>
          </p:nvPr>
        </p:nvSpPr>
        <p:spPr>
          <a:xfrm>
            <a:off x="1859" y="-230467"/>
            <a:ext cx="5404625" cy="2057045"/>
          </a:xfrm>
        </p:spPr>
        <p:txBody>
          <a:bodyPr>
            <a:normAutofit/>
          </a:bodyPr>
          <a:lstStyle/>
          <a:p>
            <a:r>
              <a:rPr lang="en-US" sz="5400">
                <a:solidFill>
                  <a:srgbClr val="FFFFFF"/>
                </a:solidFill>
                <a:ea typeface="Calibri Light"/>
                <a:cs typeface="Calibri Light"/>
              </a:rPr>
              <a:t>  Struct loan l[10]</a:t>
            </a:r>
            <a:endParaRPr lang="en-US" sz="5400">
              <a:solidFill>
                <a:srgbClr val="FFFFFF"/>
              </a:solidFill>
            </a:endParaRPr>
          </a:p>
        </p:txBody>
      </p:sp>
      <p:sp>
        <p:nvSpPr>
          <p:cNvPr id="3" name="Content Placeholder 2">
            <a:extLst>
              <a:ext uri="{FF2B5EF4-FFF2-40B4-BE49-F238E27FC236}">
                <a16:creationId xmlns:a16="http://schemas.microsoft.com/office/drawing/2014/main" id="{D5980A5D-61DF-B590-1205-0CEE30FEF08C}"/>
              </a:ext>
            </a:extLst>
          </p:cNvPr>
          <p:cNvSpPr>
            <a:spLocks noGrp="1"/>
          </p:cNvSpPr>
          <p:nvPr>
            <p:ph idx="1"/>
          </p:nvPr>
        </p:nvSpPr>
        <p:spPr>
          <a:xfrm>
            <a:off x="169127" y="2311158"/>
            <a:ext cx="10515600" cy="4432730"/>
          </a:xfrm>
        </p:spPr>
        <p:txBody>
          <a:bodyPr vert="horz" lIns="91440" tIns="45720" rIns="91440" bIns="45720" rtlCol="0" anchor="b">
            <a:noAutofit/>
          </a:bodyPr>
          <a:lstStyle/>
          <a:p>
            <a:pPr marL="0" indent="0">
              <a:buNone/>
            </a:pPr>
            <a:r>
              <a:rPr lang="en-US" sz="1800">
                <a:solidFill>
                  <a:srgbClr val="FFFFFF"/>
                </a:solidFill>
                <a:ea typeface="Calibri"/>
                <a:cs typeface="Calibri"/>
              </a:rPr>
              <a:t> </a:t>
            </a:r>
            <a:r>
              <a:rPr lang="en-US" sz="1800" b="1">
                <a:solidFill>
                  <a:srgbClr val="FFFFFF"/>
                </a:solidFill>
                <a:ea typeface="Calibri"/>
                <a:cs typeface="Calibri"/>
              </a:rPr>
              <a:t>   </a:t>
            </a:r>
            <a:r>
              <a:rPr lang="en-US" sz="1800" b="1" err="1">
                <a:solidFill>
                  <a:srgbClr val="FFFFFF"/>
                </a:solidFill>
                <a:ea typeface="Calibri"/>
                <a:cs typeface="Calibri"/>
              </a:rPr>
              <a:t>Its</a:t>
            </a:r>
            <a:r>
              <a:rPr lang="en-US" sz="1800" b="1">
                <a:solidFill>
                  <a:srgbClr val="FFFFFF"/>
                </a:solidFill>
                <a:ea typeface="Calibri"/>
                <a:cs typeface="Calibri"/>
              </a:rPr>
              <a:t> an array of 10 struts </a:t>
            </a:r>
            <a:endParaRPr lang="en-US" b="1">
              <a:cs typeface="Calibri"/>
            </a:endParaRPr>
          </a:p>
          <a:p>
            <a:pPr marL="0" indent="0">
              <a:buNone/>
            </a:pPr>
            <a:r>
              <a:rPr lang="en-US" sz="1800" b="1">
                <a:solidFill>
                  <a:srgbClr val="FFFFFF"/>
                </a:solidFill>
                <a:ea typeface="Calibri"/>
                <a:cs typeface="Calibri"/>
              </a:rPr>
              <a:t>    In each struct we store loan info of each </a:t>
            </a:r>
            <a:r>
              <a:rPr lang="en-US" sz="1800" b="1" err="1">
                <a:solidFill>
                  <a:srgbClr val="FFFFFF"/>
                </a:solidFill>
                <a:ea typeface="Calibri"/>
                <a:cs typeface="Calibri"/>
              </a:rPr>
              <a:t>acc.holder</a:t>
            </a:r>
            <a:r>
              <a:rPr lang="en-US" sz="1800" b="1">
                <a:solidFill>
                  <a:srgbClr val="FFFFFF"/>
                </a:solidFill>
                <a:ea typeface="Calibri"/>
                <a:cs typeface="Calibri"/>
              </a:rPr>
              <a:t> like:</a:t>
            </a:r>
            <a:endParaRPr lang="en-US" sz="1800" b="1">
              <a:solidFill>
                <a:srgbClr val="FFFFFF"/>
              </a:solidFill>
              <a:cs typeface="Calibri"/>
            </a:endParaRPr>
          </a:p>
          <a:p>
            <a:pPr marL="0" indent="0">
              <a:buNone/>
            </a:pPr>
            <a:r>
              <a:rPr lang="en-US" sz="1800" b="1">
                <a:solidFill>
                  <a:srgbClr val="FFFFFF"/>
                </a:solidFill>
                <a:ea typeface="Calibri"/>
                <a:cs typeface="Calibri"/>
              </a:rPr>
              <a:t>  </a:t>
            </a:r>
          </a:p>
          <a:p>
            <a:pPr marL="0" indent="0">
              <a:buNone/>
            </a:pPr>
            <a:r>
              <a:rPr lang="en-US" sz="1800" b="1">
                <a:solidFill>
                  <a:srgbClr val="FFFFFF"/>
                </a:solidFill>
                <a:ea typeface="Calibri"/>
                <a:cs typeface="Calibri"/>
              </a:rPr>
              <a:t>    Data                                                                                                     data type and variable  name </a:t>
            </a:r>
            <a:endParaRPr lang="en-US" b="1">
              <a:cs typeface="Calibri"/>
            </a:endParaRPr>
          </a:p>
          <a:p>
            <a:endParaRPr lang="en-US" sz="1800" b="1">
              <a:solidFill>
                <a:srgbClr val="FFFFFF"/>
              </a:solidFill>
              <a:ea typeface="Calibri"/>
              <a:cs typeface="Calibri"/>
            </a:endParaRPr>
          </a:p>
          <a:p>
            <a:pPr marL="0" indent="0">
              <a:buNone/>
            </a:pPr>
            <a:r>
              <a:rPr lang="en-US" sz="1800" b="1">
                <a:solidFill>
                  <a:srgbClr val="FFFFFF"/>
                </a:solidFill>
                <a:ea typeface="Calibri"/>
                <a:cs typeface="Calibri"/>
              </a:rPr>
              <a:t>    Loan purpose                                                                                     char </a:t>
            </a:r>
            <a:r>
              <a:rPr lang="en-US" sz="1800" b="1" err="1">
                <a:solidFill>
                  <a:srgbClr val="FFFFFF"/>
                </a:solidFill>
                <a:ea typeface="Calibri"/>
                <a:cs typeface="Calibri"/>
              </a:rPr>
              <a:t>l_purpose</a:t>
            </a:r>
            <a:r>
              <a:rPr lang="en-US" sz="1800" b="1">
                <a:solidFill>
                  <a:srgbClr val="FFFFFF"/>
                </a:solidFill>
                <a:ea typeface="Calibri"/>
                <a:cs typeface="Calibri"/>
              </a:rPr>
              <a:t>[55]</a:t>
            </a:r>
          </a:p>
          <a:p>
            <a:pPr marL="0" indent="0">
              <a:buNone/>
            </a:pPr>
            <a:r>
              <a:rPr lang="en-US" sz="1800" b="1">
                <a:solidFill>
                  <a:srgbClr val="FFFFFF"/>
                </a:solidFill>
                <a:ea typeface="Calibri"/>
                <a:cs typeface="Calibri"/>
              </a:rPr>
              <a:t>    Lone type                                                                                            char </a:t>
            </a:r>
            <a:r>
              <a:rPr lang="en-US" sz="1800" b="1" err="1">
                <a:solidFill>
                  <a:srgbClr val="FFFFFF"/>
                </a:solidFill>
                <a:ea typeface="Calibri"/>
                <a:cs typeface="Calibri"/>
              </a:rPr>
              <a:t>l_type</a:t>
            </a:r>
            <a:r>
              <a:rPr lang="en-US" sz="1800" b="1">
                <a:solidFill>
                  <a:srgbClr val="FFFFFF"/>
                </a:solidFill>
                <a:ea typeface="Calibri"/>
                <a:cs typeface="Calibri"/>
              </a:rPr>
              <a:t>[22]</a:t>
            </a:r>
          </a:p>
          <a:p>
            <a:pPr marL="0" indent="0">
              <a:buNone/>
            </a:pPr>
            <a:r>
              <a:rPr lang="en-US" sz="1800" b="1">
                <a:solidFill>
                  <a:srgbClr val="FFFFFF"/>
                </a:solidFill>
                <a:ea typeface="Calibri"/>
                <a:cs typeface="Calibri"/>
              </a:rPr>
              <a:t>    Employment status                                                                           chat employment status[20]</a:t>
            </a:r>
          </a:p>
          <a:p>
            <a:pPr marL="0" indent="0">
              <a:buNone/>
            </a:pPr>
            <a:r>
              <a:rPr lang="en-US" sz="1800" b="1">
                <a:solidFill>
                  <a:srgbClr val="FFFFFF"/>
                </a:solidFill>
                <a:ea typeface="Calibri"/>
                <a:cs typeface="Calibri"/>
              </a:rPr>
              <a:t>    Account number                                                                                char  </a:t>
            </a:r>
            <a:r>
              <a:rPr lang="en-US" sz="1800" b="1" err="1">
                <a:solidFill>
                  <a:srgbClr val="FFFFFF"/>
                </a:solidFill>
                <a:ea typeface="Calibri"/>
                <a:cs typeface="Calibri"/>
              </a:rPr>
              <a:t>l_acc</a:t>
            </a:r>
            <a:r>
              <a:rPr lang="en-US" sz="1800" b="1">
                <a:solidFill>
                  <a:srgbClr val="FFFFFF"/>
                </a:solidFill>
                <a:ea typeface="Calibri"/>
                <a:cs typeface="Calibri"/>
              </a:rPr>
              <a:t> number</a:t>
            </a:r>
          </a:p>
          <a:p>
            <a:pPr marL="0" indent="0">
              <a:buNone/>
            </a:pPr>
            <a:r>
              <a:rPr lang="en-US" sz="1800" b="1">
                <a:solidFill>
                  <a:srgbClr val="FFFFFF"/>
                </a:solidFill>
                <a:ea typeface="Calibri"/>
                <a:cs typeface="Calibri"/>
              </a:rPr>
              <a:t>    Income                                                                                                 long </a:t>
            </a:r>
            <a:r>
              <a:rPr lang="en-US" sz="1800" b="1" err="1">
                <a:solidFill>
                  <a:srgbClr val="FFFFFF"/>
                </a:solidFill>
                <a:ea typeface="Calibri"/>
                <a:cs typeface="Calibri"/>
              </a:rPr>
              <a:t>long</a:t>
            </a:r>
            <a:r>
              <a:rPr lang="en-US" sz="1800" b="1">
                <a:solidFill>
                  <a:srgbClr val="FFFFFF"/>
                </a:solidFill>
                <a:ea typeface="Calibri"/>
                <a:cs typeface="Calibri"/>
              </a:rPr>
              <a:t> int </a:t>
            </a:r>
            <a:r>
              <a:rPr lang="en-US" sz="1800" b="1" err="1">
                <a:solidFill>
                  <a:srgbClr val="FFFFFF"/>
                </a:solidFill>
                <a:ea typeface="Calibri"/>
                <a:cs typeface="Calibri"/>
              </a:rPr>
              <a:t>m_income</a:t>
            </a:r>
            <a:endParaRPr lang="en-US" sz="1800" b="1">
              <a:solidFill>
                <a:srgbClr val="FFFFFF"/>
              </a:solidFill>
              <a:ea typeface="Calibri"/>
              <a:cs typeface="Calibri"/>
            </a:endParaRPr>
          </a:p>
          <a:p>
            <a:pPr marL="0" indent="0">
              <a:buNone/>
            </a:pPr>
            <a:r>
              <a:rPr lang="en-US" sz="1800" b="1">
                <a:solidFill>
                  <a:srgbClr val="FFFFFF"/>
                </a:solidFill>
                <a:ea typeface="Calibri"/>
                <a:cs typeface="Calibri"/>
              </a:rPr>
              <a:t>    Date of issue                                                                                       Int </a:t>
            </a:r>
            <a:r>
              <a:rPr lang="en-US" sz="1800" b="1" err="1">
                <a:solidFill>
                  <a:srgbClr val="FFFFFF"/>
                </a:solidFill>
                <a:ea typeface="Calibri"/>
                <a:cs typeface="Calibri"/>
              </a:rPr>
              <a:t>ldate</a:t>
            </a:r>
            <a:r>
              <a:rPr lang="en-US" sz="1800" b="1">
                <a:solidFill>
                  <a:srgbClr val="FFFFFF"/>
                </a:solidFill>
                <a:ea typeface="Calibri"/>
                <a:cs typeface="Calibri"/>
              </a:rPr>
              <a:t>[3] </a:t>
            </a:r>
          </a:p>
          <a:p>
            <a:pPr marL="0" indent="0">
              <a:buNone/>
            </a:pPr>
            <a:r>
              <a:rPr lang="en-US" sz="1800" b="1">
                <a:solidFill>
                  <a:srgbClr val="FFFFFF"/>
                </a:solidFill>
                <a:ea typeface="Calibri"/>
                <a:cs typeface="Calibri"/>
              </a:rPr>
              <a:t>    Repay date                                                                                          int  </a:t>
            </a:r>
            <a:r>
              <a:rPr lang="en-US" sz="1800" b="1" err="1">
                <a:solidFill>
                  <a:srgbClr val="FFFFFF"/>
                </a:solidFill>
                <a:ea typeface="Calibri"/>
                <a:cs typeface="Calibri"/>
              </a:rPr>
              <a:t>rdate</a:t>
            </a:r>
            <a:r>
              <a:rPr lang="en-US" sz="1800" b="1">
                <a:solidFill>
                  <a:srgbClr val="FFFFFF"/>
                </a:solidFill>
                <a:ea typeface="Calibri"/>
                <a:cs typeface="Calibri"/>
              </a:rPr>
              <a:t>[10]</a:t>
            </a:r>
          </a:p>
        </p:txBody>
      </p:sp>
    </p:spTree>
    <p:extLst>
      <p:ext uri="{BB962C8B-B14F-4D97-AF65-F5344CB8AC3E}">
        <p14:creationId xmlns:p14="http://schemas.microsoft.com/office/powerpoint/2010/main" val="263970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E4CC7E-D3D5-4A5F-8D07-29DA1CD3C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C63FD33C-F836-4A02-B497-41519F060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4" name="Picture 13" descr="Display stock market numbers">
            <a:extLst>
              <a:ext uri="{FF2B5EF4-FFF2-40B4-BE49-F238E27FC236}">
                <a16:creationId xmlns:a16="http://schemas.microsoft.com/office/drawing/2014/main" id="{578E919C-C20A-2959-EDAA-FC3CFCDF46E2}"/>
              </a:ext>
            </a:extLst>
          </p:cNvPr>
          <p:cNvPicPr>
            <a:picLocks noChangeAspect="1"/>
          </p:cNvPicPr>
          <p:nvPr/>
        </p:nvPicPr>
        <p:blipFill rotWithShape="1">
          <a:blip r:embed="rId2">
            <a:alphaModFix amt="60000"/>
          </a:blip>
          <a:srcRect t="6739" r="-2" b="8987"/>
          <a:stretch/>
        </p:blipFill>
        <p:spPr>
          <a:xfrm>
            <a:off x="-1" y="10"/>
            <a:ext cx="12192001" cy="6857990"/>
          </a:xfrm>
          <a:prstGeom prst="rect">
            <a:avLst/>
          </a:prstGeom>
        </p:spPr>
      </p:pic>
      <p:sp>
        <p:nvSpPr>
          <p:cNvPr id="2" name="Title 1">
            <a:extLst>
              <a:ext uri="{FF2B5EF4-FFF2-40B4-BE49-F238E27FC236}">
                <a16:creationId xmlns:a16="http://schemas.microsoft.com/office/drawing/2014/main" id="{039D8CA7-2641-E567-A2A3-8573AC56284A}"/>
              </a:ext>
            </a:extLst>
          </p:cNvPr>
          <p:cNvSpPr>
            <a:spLocks noGrp="1"/>
          </p:cNvSpPr>
          <p:nvPr>
            <p:ph type="title"/>
          </p:nvPr>
        </p:nvSpPr>
        <p:spPr>
          <a:xfrm>
            <a:off x="1859" y="-230467"/>
            <a:ext cx="5404625" cy="2057045"/>
          </a:xfrm>
        </p:spPr>
        <p:txBody>
          <a:bodyPr>
            <a:normAutofit/>
          </a:bodyPr>
          <a:lstStyle/>
          <a:p>
            <a:r>
              <a:rPr lang="en-US" sz="5400">
                <a:solidFill>
                  <a:srgbClr val="FFFFFF"/>
                </a:solidFill>
                <a:ea typeface="Calibri Light"/>
                <a:cs typeface="Calibri Light"/>
              </a:rPr>
              <a:t>  </a:t>
            </a:r>
            <a:r>
              <a:rPr lang="en-US" sz="5400" u="sng">
                <a:solidFill>
                  <a:srgbClr val="FFFFFF"/>
                </a:solidFill>
                <a:ea typeface="Calibri Light"/>
                <a:cs typeface="Calibri Light"/>
              </a:rPr>
              <a:t>Struct transection</a:t>
            </a:r>
            <a:endParaRPr lang="en-US" sz="5400" u="sng">
              <a:solidFill>
                <a:srgbClr val="FFFFFF"/>
              </a:solidFill>
            </a:endParaRPr>
          </a:p>
        </p:txBody>
      </p:sp>
      <p:sp>
        <p:nvSpPr>
          <p:cNvPr id="3" name="Content Placeholder 2">
            <a:extLst>
              <a:ext uri="{FF2B5EF4-FFF2-40B4-BE49-F238E27FC236}">
                <a16:creationId xmlns:a16="http://schemas.microsoft.com/office/drawing/2014/main" id="{D5980A5D-61DF-B590-1205-0CEE30FEF08C}"/>
              </a:ext>
            </a:extLst>
          </p:cNvPr>
          <p:cNvSpPr>
            <a:spLocks noGrp="1"/>
          </p:cNvSpPr>
          <p:nvPr>
            <p:ph idx="1"/>
          </p:nvPr>
        </p:nvSpPr>
        <p:spPr>
          <a:xfrm>
            <a:off x="169127" y="2311158"/>
            <a:ext cx="10515600" cy="4432730"/>
          </a:xfrm>
        </p:spPr>
        <p:txBody>
          <a:bodyPr vert="horz" lIns="91440" tIns="45720" rIns="91440" bIns="45720" rtlCol="0" anchor="b">
            <a:noAutofit/>
          </a:bodyPr>
          <a:lstStyle/>
          <a:p>
            <a:pPr marL="0" indent="0">
              <a:buNone/>
            </a:pPr>
            <a:r>
              <a:rPr lang="en-US" sz="1800">
                <a:solidFill>
                  <a:srgbClr val="FFFFFF"/>
                </a:solidFill>
                <a:ea typeface="Calibri"/>
                <a:cs typeface="Calibri"/>
              </a:rPr>
              <a:t> </a:t>
            </a:r>
            <a:r>
              <a:rPr lang="en-US" sz="1800" b="1">
                <a:solidFill>
                  <a:srgbClr val="FFFFFF"/>
                </a:solidFill>
                <a:ea typeface="Calibri"/>
                <a:cs typeface="Calibri"/>
              </a:rPr>
              <a:t>  </a:t>
            </a:r>
            <a:r>
              <a:rPr lang="en-US" sz="2400" b="1">
                <a:solidFill>
                  <a:srgbClr val="FFFFFF"/>
                </a:solidFill>
                <a:ea typeface="Calibri"/>
                <a:cs typeface="Calibri"/>
              </a:rPr>
              <a:t> It stores all transection information </a:t>
            </a:r>
          </a:p>
          <a:p>
            <a:pPr marL="0" indent="0">
              <a:buNone/>
            </a:pPr>
            <a:r>
              <a:rPr lang="en-US" sz="1800" b="1">
                <a:solidFill>
                  <a:srgbClr val="FFFFFF"/>
                </a:solidFill>
                <a:ea typeface="Calibri"/>
                <a:cs typeface="Calibri"/>
              </a:rPr>
              <a:t>   </a:t>
            </a:r>
          </a:p>
          <a:p>
            <a:pPr marL="0" indent="0">
              <a:buNone/>
            </a:pPr>
            <a:r>
              <a:rPr lang="en-US" sz="1800" b="1">
                <a:solidFill>
                  <a:srgbClr val="FFFFFF"/>
                </a:solidFill>
                <a:ea typeface="Calibri"/>
                <a:cs typeface="Calibri"/>
              </a:rPr>
              <a:t>    Transection date </a:t>
            </a:r>
            <a:endParaRPr lang="en-US"/>
          </a:p>
          <a:p>
            <a:pPr marL="0" indent="0">
              <a:buNone/>
            </a:pPr>
            <a:r>
              <a:rPr lang="en-US" sz="1800" b="1">
                <a:solidFill>
                  <a:srgbClr val="FFFFFF"/>
                </a:solidFill>
                <a:ea typeface="Calibri"/>
                <a:cs typeface="Calibri"/>
              </a:rPr>
              <a:t>    Transection amount </a:t>
            </a:r>
          </a:p>
          <a:p>
            <a:pPr marL="0" indent="0">
              <a:buNone/>
            </a:pPr>
            <a:r>
              <a:rPr lang="en-US" sz="1800" b="1">
                <a:solidFill>
                  <a:srgbClr val="FFFFFF"/>
                </a:solidFill>
                <a:ea typeface="Calibri"/>
                <a:cs typeface="Calibri"/>
              </a:rPr>
              <a:t>    Balance at that time transection</a:t>
            </a:r>
          </a:p>
          <a:p>
            <a:pPr marL="0" indent="0">
              <a:buNone/>
            </a:pPr>
            <a:endParaRPr lang="en-US" sz="1800" b="1">
              <a:solidFill>
                <a:srgbClr val="FFFFFF"/>
              </a:solidFill>
              <a:ea typeface="Calibri"/>
              <a:cs typeface="Calibri"/>
            </a:endParaRPr>
          </a:p>
          <a:p>
            <a:pPr marL="0" indent="0">
              <a:buNone/>
            </a:pPr>
            <a:endParaRPr lang="en-US" sz="1800" b="1">
              <a:solidFill>
                <a:srgbClr val="FFFFFF"/>
              </a:solidFill>
              <a:ea typeface="Calibri"/>
              <a:cs typeface="Calibri"/>
            </a:endParaRPr>
          </a:p>
          <a:p>
            <a:pPr marL="0" indent="0">
              <a:buNone/>
            </a:pPr>
            <a:endParaRPr lang="en-US" sz="1800" b="1">
              <a:solidFill>
                <a:srgbClr val="FFFFFF"/>
              </a:solidFill>
              <a:ea typeface="Calibri"/>
              <a:cs typeface="Calibri"/>
            </a:endParaRPr>
          </a:p>
          <a:p>
            <a:pPr marL="0" indent="0">
              <a:buNone/>
            </a:pPr>
            <a:endParaRPr lang="en-US" sz="1800" b="1">
              <a:solidFill>
                <a:srgbClr val="FFFFFF"/>
              </a:solidFill>
              <a:ea typeface="Calibri"/>
              <a:cs typeface="Calibri"/>
            </a:endParaRPr>
          </a:p>
          <a:p>
            <a:pPr marL="0" indent="0">
              <a:buNone/>
            </a:pPr>
            <a:endParaRPr lang="en-US" sz="1800" b="1">
              <a:solidFill>
                <a:srgbClr val="FFFFFF"/>
              </a:solidFill>
              <a:ea typeface="Calibri"/>
              <a:cs typeface="Calibri"/>
            </a:endParaRPr>
          </a:p>
          <a:p>
            <a:pPr marL="0" indent="0">
              <a:buNone/>
            </a:pPr>
            <a:endParaRPr lang="en-US" sz="1800" b="1">
              <a:solidFill>
                <a:srgbClr val="FFFFFF"/>
              </a:solidFill>
              <a:ea typeface="Calibri"/>
              <a:cs typeface="Calibri"/>
            </a:endParaRPr>
          </a:p>
        </p:txBody>
      </p:sp>
    </p:spTree>
    <p:extLst>
      <p:ext uri="{BB962C8B-B14F-4D97-AF65-F5344CB8AC3E}">
        <p14:creationId xmlns:p14="http://schemas.microsoft.com/office/powerpoint/2010/main" val="270336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Computer script on a screen">
            <a:extLst>
              <a:ext uri="{FF2B5EF4-FFF2-40B4-BE49-F238E27FC236}">
                <a16:creationId xmlns:a16="http://schemas.microsoft.com/office/drawing/2014/main" id="{96D5322A-61F3-5501-5E3C-DFBF48BFA36E}"/>
              </a:ext>
            </a:extLst>
          </p:cNvPr>
          <p:cNvPicPr>
            <a:picLocks noChangeAspect="1"/>
          </p:cNvPicPr>
          <p:nvPr/>
        </p:nvPicPr>
        <p:blipFill rotWithShape="1">
          <a:blip r:embed="rId2">
            <a:alphaModFix amt="60000"/>
          </a:blip>
          <a:srcRect t="7695" b="8035"/>
          <a:stretch/>
        </p:blipFill>
        <p:spPr>
          <a:xfrm>
            <a:off x="-1" y="10"/>
            <a:ext cx="12192001" cy="6857990"/>
          </a:xfrm>
          <a:prstGeom prst="rect">
            <a:avLst/>
          </a:prstGeom>
        </p:spPr>
      </p:pic>
      <p:sp>
        <p:nvSpPr>
          <p:cNvPr id="3" name="Content Placeholder 2">
            <a:extLst>
              <a:ext uri="{FF2B5EF4-FFF2-40B4-BE49-F238E27FC236}">
                <a16:creationId xmlns:a16="http://schemas.microsoft.com/office/drawing/2014/main" id="{D37B85FC-6F2A-79B9-2DBD-0ECDE3A7B010}"/>
              </a:ext>
            </a:extLst>
          </p:cNvPr>
          <p:cNvSpPr>
            <a:spLocks noGrp="1"/>
          </p:cNvSpPr>
          <p:nvPr>
            <p:ph idx="1"/>
          </p:nvPr>
        </p:nvSpPr>
        <p:spPr>
          <a:xfrm>
            <a:off x="60548" y="124313"/>
            <a:ext cx="12067737" cy="6691648"/>
          </a:xfrm>
        </p:spPr>
        <p:txBody>
          <a:bodyPr vert="horz" lIns="91440" tIns="45720" rIns="91440" bIns="45720" rtlCol="0" anchor="t">
            <a:normAutofit/>
          </a:bodyPr>
          <a:lstStyle/>
          <a:p>
            <a:pPr marL="0" indent="0">
              <a:buNone/>
            </a:pPr>
            <a:r>
              <a:rPr lang="en-US" sz="2000" b="1">
                <a:solidFill>
                  <a:schemeClr val="bg1"/>
                </a:solidFill>
                <a:ea typeface="Calibri"/>
                <a:cs typeface="Calibri"/>
              </a:rPr>
              <a:t>                                                                             </a:t>
            </a:r>
            <a:r>
              <a:rPr lang="en-US" sz="2000" b="1" i="1" u="sng">
                <a:solidFill>
                  <a:schemeClr val="bg1"/>
                </a:solidFill>
                <a:ea typeface="Calibri"/>
                <a:cs typeface="Calibri"/>
              </a:rPr>
              <a:t>    </a:t>
            </a:r>
            <a:r>
              <a:rPr lang="en-US" sz="2400" b="1" i="1" u="sng">
                <a:solidFill>
                  <a:schemeClr val="bg1"/>
                </a:solidFill>
                <a:ea typeface="Calibri"/>
                <a:cs typeface="Calibri"/>
              </a:rPr>
              <a:t>        start</a:t>
            </a:r>
          </a:p>
          <a:p>
            <a:pPr marL="0" indent="0">
              <a:buNone/>
            </a:pPr>
            <a:r>
              <a:rPr lang="en-US" sz="2000" b="1">
                <a:solidFill>
                  <a:schemeClr val="bg1"/>
                </a:solidFill>
                <a:ea typeface="Calibri"/>
                <a:cs typeface="Calibri"/>
              </a:rPr>
              <a:t> Step 1.Declare Global Variables:</a:t>
            </a:r>
          </a:p>
          <a:p>
            <a:pPr marL="971550" lvl="1" indent="-285750">
              <a:buFont typeface="Arial,Sans-Serif"/>
              <a:buChar char="•"/>
            </a:pPr>
            <a:r>
              <a:rPr lang="en-US" sz="2000" b="1" i="1">
                <a:solidFill>
                  <a:schemeClr val="bg1"/>
                </a:solidFill>
                <a:ea typeface="Calibri"/>
                <a:cs typeface="Calibri"/>
              </a:rPr>
              <a:t>Declare global variables such as </a:t>
            </a:r>
            <a:r>
              <a:rPr lang="en-US" sz="2000" b="1" i="1" err="1">
                <a:solidFill>
                  <a:schemeClr val="bg1"/>
                </a:solidFill>
                <a:latin typeface="Consolas"/>
                <a:ea typeface="Calibri"/>
                <a:cs typeface="Calibri"/>
              </a:rPr>
              <a:t>time_t</a:t>
            </a:r>
            <a:r>
              <a:rPr lang="en-US" sz="2000" b="1" i="1">
                <a:solidFill>
                  <a:schemeClr val="bg1"/>
                </a:solidFill>
                <a:latin typeface="Consolas"/>
                <a:ea typeface="Calibri"/>
                <a:cs typeface="Calibri"/>
              </a:rPr>
              <a:t> t</a:t>
            </a:r>
            <a:r>
              <a:rPr lang="en-US" sz="2000" b="1" i="1">
                <a:solidFill>
                  <a:schemeClr val="bg1"/>
                </a:solidFill>
                <a:ea typeface="Calibri"/>
                <a:cs typeface="Calibri"/>
              </a:rPr>
              <a:t>, arrays </a:t>
            </a:r>
            <a:r>
              <a:rPr lang="en-US" sz="2000" b="1" i="1">
                <a:solidFill>
                  <a:schemeClr val="bg1"/>
                </a:solidFill>
                <a:latin typeface="Consolas"/>
                <a:ea typeface="Calibri"/>
                <a:cs typeface="Calibri"/>
              </a:rPr>
              <a:t>x</a:t>
            </a:r>
            <a:r>
              <a:rPr lang="en-US" sz="2000" b="1" i="1">
                <a:solidFill>
                  <a:schemeClr val="bg1"/>
                </a:solidFill>
                <a:ea typeface="Calibri"/>
                <a:cs typeface="Calibri"/>
              </a:rPr>
              <a:t> and </a:t>
            </a:r>
            <a:r>
              <a:rPr lang="en-US" sz="2000" b="1" i="1">
                <a:solidFill>
                  <a:schemeClr val="bg1"/>
                </a:solidFill>
                <a:latin typeface="Consolas"/>
                <a:ea typeface="Calibri"/>
                <a:cs typeface="Calibri"/>
              </a:rPr>
              <a:t>y</a:t>
            </a:r>
            <a:r>
              <a:rPr lang="en-US" sz="2000" b="1" i="1">
                <a:solidFill>
                  <a:schemeClr val="bg1"/>
                </a:solidFill>
                <a:ea typeface="Calibri"/>
                <a:cs typeface="Calibri"/>
              </a:rPr>
              <a:t>, characters </a:t>
            </a:r>
            <a:r>
              <a:rPr lang="en-US" sz="2000" b="1" i="1">
                <a:solidFill>
                  <a:schemeClr val="bg1"/>
                </a:solidFill>
                <a:latin typeface="Consolas"/>
                <a:ea typeface="Calibri"/>
                <a:cs typeface="Calibri"/>
              </a:rPr>
              <a:t>a</a:t>
            </a:r>
            <a:r>
              <a:rPr lang="en-US" sz="2000" b="1" i="1">
                <a:solidFill>
                  <a:schemeClr val="bg1"/>
                </a:solidFill>
                <a:ea typeface="Calibri"/>
                <a:cs typeface="Calibri"/>
              </a:rPr>
              <a:t>, </a:t>
            </a:r>
            <a:r>
              <a:rPr lang="en-US" sz="2000" b="1" i="1" err="1">
                <a:solidFill>
                  <a:schemeClr val="bg1"/>
                </a:solidFill>
                <a:latin typeface="Consolas"/>
                <a:ea typeface="Calibri"/>
                <a:cs typeface="Calibri"/>
              </a:rPr>
              <a:t>ch</a:t>
            </a:r>
            <a:r>
              <a:rPr lang="en-US" sz="2000" b="1" i="1">
                <a:solidFill>
                  <a:schemeClr val="bg1"/>
                </a:solidFill>
                <a:ea typeface="Calibri"/>
                <a:cs typeface="Calibri"/>
              </a:rPr>
              <a:t>, </a:t>
            </a:r>
            <a:r>
              <a:rPr lang="en-US" sz="2000" b="1" i="1" err="1">
                <a:solidFill>
                  <a:schemeClr val="bg1"/>
                </a:solidFill>
                <a:latin typeface="Consolas"/>
                <a:ea typeface="Calibri"/>
                <a:cs typeface="Calibri"/>
              </a:rPr>
              <a:t>cpin</a:t>
            </a:r>
            <a:r>
              <a:rPr lang="en-US" sz="2000" b="1" i="1">
                <a:solidFill>
                  <a:schemeClr val="bg1"/>
                </a:solidFill>
                <a:ea typeface="Calibri"/>
                <a:cs typeface="Calibri"/>
              </a:rPr>
              <a:t>, </a:t>
            </a:r>
            <a:r>
              <a:rPr lang="en-US" sz="2000" b="1" i="1">
                <a:solidFill>
                  <a:schemeClr val="bg1"/>
                </a:solidFill>
                <a:latin typeface="Consolas"/>
                <a:ea typeface="Calibri"/>
                <a:cs typeface="Calibri"/>
              </a:rPr>
              <a:t>cpin1</a:t>
            </a:r>
            <a:r>
              <a:rPr lang="en-US" sz="2000" b="1" i="1">
                <a:solidFill>
                  <a:schemeClr val="bg1"/>
                </a:solidFill>
                <a:ea typeface="Calibri"/>
                <a:cs typeface="Calibri"/>
              </a:rPr>
              <a:t>, </a:t>
            </a:r>
            <a:r>
              <a:rPr lang="en-US" sz="2000" b="1" i="1">
                <a:solidFill>
                  <a:schemeClr val="bg1"/>
                </a:solidFill>
                <a:latin typeface="Consolas"/>
                <a:ea typeface="Calibri"/>
                <a:cs typeface="Calibri"/>
              </a:rPr>
              <a:t>username</a:t>
            </a:r>
            <a:r>
              <a:rPr lang="en-US" sz="2000" b="1" i="1">
                <a:solidFill>
                  <a:schemeClr val="bg1"/>
                </a:solidFill>
                <a:ea typeface="Calibri"/>
                <a:cs typeface="Calibri"/>
              </a:rPr>
              <a:t>, </a:t>
            </a:r>
            <a:r>
              <a:rPr lang="en-US" sz="2000" b="1" i="1" err="1">
                <a:solidFill>
                  <a:schemeClr val="bg1"/>
                </a:solidFill>
                <a:latin typeface="Consolas"/>
                <a:ea typeface="Calibri"/>
                <a:cs typeface="Calibri"/>
              </a:rPr>
              <a:t>tusername</a:t>
            </a:r>
            <a:r>
              <a:rPr lang="en-US" sz="2000" b="1" i="1">
                <a:solidFill>
                  <a:schemeClr val="bg1"/>
                </a:solidFill>
                <a:ea typeface="Calibri"/>
                <a:cs typeface="Calibri"/>
              </a:rPr>
              <a:t>, integers </a:t>
            </a:r>
            <a:r>
              <a:rPr lang="en-US" sz="2000" b="1" i="1">
                <a:solidFill>
                  <a:schemeClr val="bg1"/>
                </a:solidFill>
                <a:latin typeface="Consolas"/>
                <a:ea typeface="Calibri"/>
                <a:cs typeface="Calibri"/>
              </a:rPr>
              <a:t>p</a:t>
            </a:r>
            <a:r>
              <a:rPr lang="en-US" sz="2000" b="1" i="1">
                <a:solidFill>
                  <a:schemeClr val="bg1"/>
                </a:solidFill>
                <a:ea typeface="Calibri"/>
                <a:cs typeface="Calibri"/>
              </a:rPr>
              <a:t>, </a:t>
            </a:r>
            <a:r>
              <a:rPr lang="en-US" sz="2000" b="1" i="1">
                <a:solidFill>
                  <a:schemeClr val="bg1"/>
                </a:solidFill>
                <a:latin typeface="Consolas"/>
                <a:ea typeface="Calibri"/>
                <a:cs typeface="Calibri"/>
              </a:rPr>
              <a:t>u</a:t>
            </a:r>
            <a:r>
              <a:rPr lang="en-US" sz="2000" b="1" i="1">
                <a:solidFill>
                  <a:schemeClr val="bg1"/>
                </a:solidFill>
                <a:ea typeface="Calibri"/>
                <a:cs typeface="Calibri"/>
              </a:rPr>
              <a:t>, </a:t>
            </a:r>
            <a:r>
              <a:rPr lang="en-US" sz="2000" b="1" i="1" err="1">
                <a:solidFill>
                  <a:schemeClr val="bg1"/>
                </a:solidFill>
                <a:latin typeface="Consolas"/>
                <a:ea typeface="Calibri"/>
                <a:cs typeface="Calibri"/>
              </a:rPr>
              <a:t>i</a:t>
            </a:r>
            <a:r>
              <a:rPr lang="en-US" sz="2000" b="1" i="1">
                <a:solidFill>
                  <a:schemeClr val="bg1"/>
                </a:solidFill>
                <a:ea typeface="Calibri"/>
                <a:cs typeface="Calibri"/>
              </a:rPr>
              <a:t>, </a:t>
            </a:r>
            <a:r>
              <a:rPr lang="en-US" sz="2000" b="1" i="1">
                <a:solidFill>
                  <a:schemeClr val="bg1"/>
                </a:solidFill>
                <a:latin typeface="Consolas"/>
                <a:ea typeface="Calibri"/>
                <a:cs typeface="Calibri"/>
              </a:rPr>
              <a:t>j</a:t>
            </a:r>
            <a:r>
              <a:rPr lang="en-US" sz="2000" b="1" i="1">
                <a:solidFill>
                  <a:schemeClr val="bg1"/>
                </a:solidFill>
                <a:ea typeface="Calibri"/>
                <a:cs typeface="Calibri"/>
              </a:rPr>
              <a:t>, </a:t>
            </a:r>
            <a:r>
              <a:rPr lang="en-US" sz="2000" b="1" i="1">
                <a:solidFill>
                  <a:schemeClr val="bg1"/>
                </a:solidFill>
                <a:latin typeface="Consolas"/>
                <a:ea typeface="Calibri"/>
                <a:cs typeface="Calibri"/>
              </a:rPr>
              <a:t>J</a:t>
            </a:r>
            <a:r>
              <a:rPr lang="en-US" sz="2000" b="1" i="1">
                <a:solidFill>
                  <a:schemeClr val="bg1"/>
                </a:solidFill>
                <a:ea typeface="Calibri"/>
                <a:cs typeface="Calibri"/>
              </a:rPr>
              <a:t>, </a:t>
            </a:r>
            <a:r>
              <a:rPr lang="en-US" sz="2000" b="1" i="1">
                <a:solidFill>
                  <a:schemeClr val="bg1"/>
                </a:solidFill>
                <a:latin typeface="Consolas"/>
                <a:ea typeface="Calibri"/>
                <a:cs typeface="Calibri"/>
              </a:rPr>
              <a:t>in</a:t>
            </a:r>
            <a:r>
              <a:rPr lang="en-US" sz="2000" b="1" i="1">
                <a:solidFill>
                  <a:schemeClr val="bg1"/>
                </a:solidFill>
                <a:ea typeface="Calibri"/>
                <a:cs typeface="Calibri"/>
              </a:rPr>
              <a:t>, </a:t>
            </a:r>
            <a:r>
              <a:rPr lang="en-US" sz="2000" b="1" i="1">
                <a:solidFill>
                  <a:schemeClr val="bg1"/>
                </a:solidFill>
                <a:latin typeface="Consolas"/>
                <a:ea typeface="Calibri"/>
                <a:cs typeface="Calibri"/>
              </a:rPr>
              <a:t>I</a:t>
            </a:r>
            <a:r>
              <a:rPr lang="en-US" sz="2000" b="1" i="1">
                <a:solidFill>
                  <a:schemeClr val="bg1"/>
                </a:solidFill>
                <a:ea typeface="Calibri"/>
                <a:cs typeface="Calibri"/>
              </a:rPr>
              <a:t>, </a:t>
            </a:r>
            <a:r>
              <a:rPr lang="en-US" sz="2000" b="1" i="1">
                <a:solidFill>
                  <a:schemeClr val="bg1"/>
                </a:solidFill>
                <a:latin typeface="Consolas"/>
                <a:ea typeface="Calibri"/>
                <a:cs typeface="Calibri"/>
              </a:rPr>
              <a:t>X</a:t>
            </a:r>
            <a:r>
              <a:rPr lang="en-US" sz="2000" b="1" i="1">
                <a:solidFill>
                  <a:schemeClr val="bg1"/>
                </a:solidFill>
                <a:ea typeface="Calibri"/>
                <a:cs typeface="Calibri"/>
              </a:rPr>
              <a:t>, </a:t>
            </a:r>
            <a:r>
              <a:rPr lang="en-US" sz="2000" b="1" i="1">
                <a:solidFill>
                  <a:schemeClr val="bg1"/>
                </a:solidFill>
                <a:latin typeface="Consolas"/>
                <a:ea typeface="Calibri"/>
                <a:cs typeface="Calibri"/>
              </a:rPr>
              <a:t>L</a:t>
            </a:r>
            <a:r>
              <a:rPr lang="en-US" sz="2000" b="1" i="1">
                <a:solidFill>
                  <a:schemeClr val="bg1"/>
                </a:solidFill>
                <a:ea typeface="Calibri"/>
                <a:cs typeface="Calibri"/>
              </a:rPr>
              <a:t>, </a:t>
            </a:r>
            <a:r>
              <a:rPr lang="en-US" sz="2000" b="1" i="1" err="1">
                <a:solidFill>
                  <a:schemeClr val="bg1"/>
                </a:solidFill>
                <a:latin typeface="Consolas"/>
                <a:ea typeface="Calibri"/>
                <a:cs typeface="Calibri"/>
              </a:rPr>
              <a:t>cibil_score</a:t>
            </a:r>
            <a:r>
              <a:rPr lang="en-US" sz="2000" b="1" i="1">
                <a:solidFill>
                  <a:schemeClr val="bg1"/>
                </a:solidFill>
                <a:ea typeface="Calibri"/>
                <a:cs typeface="Calibri"/>
              </a:rPr>
              <a:t>, and </a:t>
            </a:r>
            <a:r>
              <a:rPr lang="en-US" sz="2000" b="1" i="1" err="1">
                <a:solidFill>
                  <a:schemeClr val="bg1"/>
                </a:solidFill>
                <a:latin typeface="Consolas"/>
                <a:ea typeface="Calibri"/>
                <a:cs typeface="Calibri"/>
              </a:rPr>
              <a:t>temp_acc_number</a:t>
            </a:r>
            <a:r>
              <a:rPr lang="en-US" sz="2000" b="1" i="1">
                <a:solidFill>
                  <a:schemeClr val="bg1"/>
                </a:solidFill>
                <a:ea typeface="Calibri"/>
                <a:cs typeface="Calibri"/>
              </a:rPr>
              <a:t>, and a long integer </a:t>
            </a:r>
            <a:r>
              <a:rPr lang="en-US" sz="2000" b="1" i="1">
                <a:solidFill>
                  <a:schemeClr val="bg1"/>
                </a:solidFill>
                <a:latin typeface="Consolas"/>
                <a:ea typeface="Calibri"/>
                <a:cs typeface="Calibri"/>
              </a:rPr>
              <a:t>pin</a:t>
            </a:r>
            <a:r>
              <a:rPr lang="en-US" sz="2000" b="1" i="1">
                <a:solidFill>
                  <a:schemeClr val="bg1"/>
                </a:solidFill>
                <a:ea typeface="Calibri"/>
                <a:cs typeface="Calibri"/>
              </a:rPr>
              <a:t>.</a:t>
            </a:r>
            <a:endParaRPr lang="en-US" sz="2000" b="1">
              <a:solidFill>
                <a:schemeClr val="bg1"/>
              </a:solidFill>
              <a:ea typeface="Calibri"/>
              <a:cs typeface="Calibri"/>
            </a:endParaRPr>
          </a:p>
          <a:p>
            <a:pPr marL="0" indent="0">
              <a:buNone/>
            </a:pPr>
            <a:r>
              <a:rPr lang="en-US" sz="2000" b="1">
                <a:solidFill>
                  <a:schemeClr val="bg1"/>
                </a:solidFill>
                <a:ea typeface="Calibri"/>
                <a:cs typeface="Calibri"/>
              </a:rPr>
              <a:t>  Step 2.Define Structures:</a:t>
            </a:r>
          </a:p>
          <a:p>
            <a:pPr marL="971550" lvl="1" indent="-285750">
              <a:buFont typeface="Arial,Sans-Serif"/>
              <a:buChar char="•"/>
            </a:pPr>
            <a:r>
              <a:rPr lang="en-US" sz="2000" b="1" i="1">
                <a:solidFill>
                  <a:schemeClr val="bg1"/>
                </a:solidFill>
                <a:ea typeface="Calibri"/>
                <a:cs typeface="Calibri"/>
              </a:rPr>
              <a:t>Define structures for transactions (</a:t>
            </a:r>
            <a:r>
              <a:rPr lang="en-US" sz="2000" b="1" i="1">
                <a:solidFill>
                  <a:schemeClr val="bg1"/>
                </a:solidFill>
                <a:latin typeface="Consolas"/>
                <a:ea typeface="Calibri"/>
                <a:cs typeface="Calibri"/>
              </a:rPr>
              <a:t>struct </a:t>
            </a:r>
            <a:r>
              <a:rPr lang="en-US" sz="2000" b="1" i="1" err="1">
                <a:solidFill>
                  <a:schemeClr val="bg1"/>
                </a:solidFill>
                <a:latin typeface="Consolas"/>
                <a:ea typeface="Calibri"/>
                <a:cs typeface="Calibri"/>
              </a:rPr>
              <a:t>tran</a:t>
            </a:r>
            <a:r>
              <a:rPr lang="en-US" sz="2000" b="1" i="1">
                <a:solidFill>
                  <a:schemeClr val="bg1"/>
                </a:solidFill>
                <a:ea typeface="Calibri"/>
                <a:cs typeface="Calibri"/>
              </a:rPr>
              <a:t>), customer information (</a:t>
            </a:r>
            <a:r>
              <a:rPr lang="en-US" sz="2000" b="1" i="1">
                <a:solidFill>
                  <a:schemeClr val="bg1"/>
                </a:solidFill>
                <a:latin typeface="Consolas"/>
                <a:ea typeface="Calibri"/>
                <a:cs typeface="Calibri"/>
              </a:rPr>
              <a:t>struct </a:t>
            </a:r>
            <a:r>
              <a:rPr lang="en-US" sz="2000" b="1" i="1" err="1">
                <a:solidFill>
                  <a:schemeClr val="bg1"/>
                </a:solidFill>
                <a:latin typeface="Consolas"/>
                <a:ea typeface="Calibri"/>
                <a:cs typeface="Calibri"/>
              </a:rPr>
              <a:t>cust</a:t>
            </a:r>
            <a:r>
              <a:rPr lang="en-US" sz="2000" b="1" i="1">
                <a:solidFill>
                  <a:schemeClr val="bg1"/>
                </a:solidFill>
                <a:ea typeface="Calibri"/>
                <a:cs typeface="Calibri"/>
              </a:rPr>
              <a:t>), and loans (</a:t>
            </a:r>
            <a:r>
              <a:rPr lang="en-US" sz="2000" b="1" i="1">
                <a:solidFill>
                  <a:schemeClr val="bg1"/>
                </a:solidFill>
                <a:latin typeface="Consolas"/>
                <a:ea typeface="Calibri"/>
                <a:cs typeface="Calibri"/>
              </a:rPr>
              <a:t>struct loan</a:t>
            </a:r>
            <a:r>
              <a:rPr lang="en-US" sz="2000" b="1" i="1">
                <a:solidFill>
                  <a:schemeClr val="bg1"/>
                </a:solidFill>
                <a:ea typeface="Calibri"/>
                <a:cs typeface="Calibri"/>
              </a:rPr>
              <a:t>).</a:t>
            </a:r>
            <a:endParaRPr lang="en-US" sz="2000" b="1">
              <a:solidFill>
                <a:schemeClr val="bg1"/>
              </a:solidFill>
              <a:ea typeface="Calibri"/>
              <a:cs typeface="Calibri"/>
            </a:endParaRPr>
          </a:p>
          <a:p>
            <a:pPr marL="0" indent="0">
              <a:buNone/>
            </a:pPr>
            <a:r>
              <a:rPr lang="en-US" sz="2000" b="1">
                <a:solidFill>
                  <a:schemeClr val="bg1"/>
                </a:solidFill>
                <a:ea typeface="Calibri"/>
                <a:cs typeface="Calibri"/>
              </a:rPr>
              <a:t>  Step 3.Define Functions:</a:t>
            </a:r>
          </a:p>
          <a:p>
            <a:pPr marL="971550" lvl="1" indent="-285750">
              <a:buFont typeface="Arial,Sans-Serif"/>
              <a:buChar char="•"/>
            </a:pPr>
            <a:r>
              <a:rPr lang="en-US" sz="2000" b="1" i="1">
                <a:solidFill>
                  <a:schemeClr val="bg1"/>
                </a:solidFill>
                <a:ea typeface="Calibri"/>
                <a:cs typeface="Calibri"/>
              </a:rPr>
              <a:t>Define functions for various actions, such as time-related functions (</a:t>
            </a:r>
            <a:r>
              <a:rPr lang="en-US" sz="2000" b="1" i="1">
                <a:solidFill>
                  <a:schemeClr val="bg1"/>
                </a:solidFill>
                <a:latin typeface="Consolas"/>
                <a:ea typeface="Calibri"/>
                <a:cs typeface="Calibri"/>
              </a:rPr>
              <a:t>Time</a:t>
            </a:r>
            <a:r>
              <a:rPr lang="en-US" sz="2000" b="1" i="1">
                <a:solidFill>
                  <a:schemeClr val="bg1"/>
                </a:solidFill>
                <a:ea typeface="Calibri"/>
                <a:cs typeface="Calibri"/>
              </a:rPr>
              <a:t>), setting initial values (</a:t>
            </a:r>
            <a:r>
              <a:rPr lang="en-US" sz="2000" b="1" i="1">
                <a:solidFill>
                  <a:schemeClr val="bg1"/>
                </a:solidFill>
                <a:latin typeface="Consolas"/>
                <a:ea typeface="Calibri"/>
                <a:cs typeface="Calibri"/>
              </a:rPr>
              <a:t>set</a:t>
            </a:r>
            <a:r>
              <a:rPr lang="en-US" sz="2000" b="1" i="1">
                <a:solidFill>
                  <a:schemeClr val="bg1"/>
                </a:solidFill>
                <a:ea typeface="Calibri"/>
                <a:cs typeface="Calibri"/>
              </a:rPr>
              <a:t>), user login (</a:t>
            </a:r>
            <a:r>
              <a:rPr lang="en-US" sz="2000" b="1" i="1">
                <a:solidFill>
                  <a:schemeClr val="bg1"/>
                </a:solidFill>
                <a:latin typeface="Consolas"/>
                <a:ea typeface="Calibri"/>
                <a:cs typeface="Calibri"/>
              </a:rPr>
              <a:t>login</a:t>
            </a:r>
            <a:r>
              <a:rPr lang="en-US" sz="2000" b="1" i="1">
                <a:solidFill>
                  <a:schemeClr val="bg1"/>
                </a:solidFill>
                <a:ea typeface="Calibri"/>
                <a:cs typeface="Calibri"/>
              </a:rPr>
              <a:t>), main user interface (</a:t>
            </a:r>
            <a:r>
              <a:rPr lang="en-US" sz="2000" b="1" i="1">
                <a:solidFill>
                  <a:schemeClr val="bg1"/>
                </a:solidFill>
                <a:latin typeface="Consolas"/>
                <a:ea typeface="Calibri"/>
                <a:cs typeface="Calibri"/>
              </a:rPr>
              <a:t>home</a:t>
            </a:r>
            <a:r>
              <a:rPr lang="en-US" sz="2000" b="1" i="1">
                <a:solidFill>
                  <a:schemeClr val="bg1"/>
                </a:solidFill>
                <a:ea typeface="Calibri"/>
                <a:cs typeface="Calibri"/>
              </a:rPr>
              <a:t>), depositing money (</a:t>
            </a:r>
            <a:r>
              <a:rPr lang="en-US" sz="2000" b="1" i="1" err="1">
                <a:solidFill>
                  <a:schemeClr val="bg1"/>
                </a:solidFill>
                <a:latin typeface="Consolas"/>
                <a:ea typeface="Calibri"/>
                <a:cs typeface="Calibri"/>
              </a:rPr>
              <a:t>deposite</a:t>
            </a:r>
            <a:r>
              <a:rPr lang="en-US" sz="2000" b="1" i="1">
                <a:solidFill>
                  <a:schemeClr val="bg1"/>
                </a:solidFill>
                <a:ea typeface="Calibri"/>
                <a:cs typeface="Calibri"/>
              </a:rPr>
              <a:t>), creating a new account (</a:t>
            </a:r>
            <a:r>
              <a:rPr lang="en-US" sz="2000" b="1" i="1" err="1">
                <a:solidFill>
                  <a:schemeClr val="bg1"/>
                </a:solidFill>
                <a:latin typeface="Consolas"/>
                <a:ea typeface="Calibri"/>
                <a:cs typeface="Calibri"/>
              </a:rPr>
              <a:t>create_account</a:t>
            </a:r>
            <a:r>
              <a:rPr lang="en-US" sz="2000" b="1" i="1">
                <a:solidFill>
                  <a:schemeClr val="bg1"/>
                </a:solidFill>
                <a:ea typeface="Calibri"/>
                <a:cs typeface="Calibri"/>
              </a:rPr>
              <a:t>), viewing account details (</a:t>
            </a:r>
            <a:r>
              <a:rPr lang="en-US" sz="2000" b="1" i="1" err="1">
                <a:solidFill>
                  <a:schemeClr val="bg1"/>
                </a:solidFill>
                <a:latin typeface="Consolas"/>
                <a:ea typeface="Calibri"/>
                <a:cs typeface="Calibri"/>
              </a:rPr>
              <a:t>acc_details</a:t>
            </a:r>
            <a:r>
              <a:rPr lang="en-US" sz="2000" b="1" i="1">
                <a:solidFill>
                  <a:schemeClr val="bg1"/>
                </a:solidFill>
                <a:ea typeface="Calibri"/>
                <a:cs typeface="Calibri"/>
              </a:rPr>
              <a:t>), withdrawing money (</a:t>
            </a:r>
            <a:r>
              <a:rPr lang="en-US" sz="2000" b="1" i="1">
                <a:solidFill>
                  <a:schemeClr val="bg1"/>
                </a:solidFill>
                <a:latin typeface="Consolas"/>
                <a:ea typeface="Calibri"/>
                <a:cs typeface="Calibri"/>
              </a:rPr>
              <a:t>withdraw</a:t>
            </a:r>
            <a:r>
              <a:rPr lang="en-US" sz="2000" b="1" i="1">
                <a:solidFill>
                  <a:schemeClr val="bg1"/>
                </a:solidFill>
                <a:ea typeface="Calibri"/>
                <a:cs typeface="Calibri"/>
              </a:rPr>
              <a:t>), viewing transaction history (</a:t>
            </a:r>
            <a:r>
              <a:rPr lang="en-US" sz="2000" b="1" i="1">
                <a:solidFill>
                  <a:schemeClr val="bg1"/>
                </a:solidFill>
                <a:latin typeface="Consolas"/>
                <a:ea typeface="Calibri"/>
                <a:cs typeface="Calibri"/>
              </a:rPr>
              <a:t>history</a:t>
            </a:r>
            <a:r>
              <a:rPr lang="en-US" sz="2000" b="1" i="1">
                <a:solidFill>
                  <a:schemeClr val="bg1"/>
                </a:solidFill>
                <a:ea typeface="Calibri"/>
                <a:cs typeface="Calibri"/>
              </a:rPr>
              <a:t>), managing date of birth (</a:t>
            </a:r>
            <a:r>
              <a:rPr lang="en-US" sz="2000" b="1" i="1">
                <a:solidFill>
                  <a:schemeClr val="bg1"/>
                </a:solidFill>
                <a:latin typeface="Consolas"/>
                <a:ea typeface="Calibri"/>
                <a:cs typeface="Calibri"/>
              </a:rPr>
              <a:t>DOB</a:t>
            </a:r>
            <a:r>
              <a:rPr lang="en-US" sz="2000" b="1" i="1">
                <a:solidFill>
                  <a:schemeClr val="bg1"/>
                </a:solidFill>
                <a:ea typeface="Calibri"/>
                <a:cs typeface="Calibri"/>
              </a:rPr>
              <a:t>), updating account information (</a:t>
            </a:r>
            <a:r>
              <a:rPr lang="en-US" sz="2000" b="1" i="1" err="1">
                <a:solidFill>
                  <a:schemeClr val="bg1"/>
                </a:solidFill>
                <a:latin typeface="Consolas"/>
                <a:ea typeface="Calibri"/>
                <a:cs typeface="Calibri"/>
              </a:rPr>
              <a:t>acc_update</a:t>
            </a:r>
            <a:r>
              <a:rPr lang="en-US" sz="2000" b="1" i="1">
                <a:solidFill>
                  <a:schemeClr val="bg1"/>
                </a:solidFill>
                <a:ea typeface="Calibri"/>
                <a:cs typeface="Calibri"/>
              </a:rPr>
              <a:t>), managing phone numbers (</a:t>
            </a:r>
            <a:r>
              <a:rPr lang="en-US" sz="2000" b="1" i="1" err="1">
                <a:solidFill>
                  <a:schemeClr val="bg1"/>
                </a:solidFill>
                <a:latin typeface="Consolas"/>
                <a:ea typeface="Calibri"/>
                <a:cs typeface="Calibri"/>
              </a:rPr>
              <a:t>phone_number</a:t>
            </a:r>
            <a:r>
              <a:rPr lang="en-US" sz="2000" b="1" i="1">
                <a:solidFill>
                  <a:schemeClr val="bg1"/>
                </a:solidFill>
                <a:ea typeface="Calibri"/>
                <a:cs typeface="Calibri"/>
              </a:rPr>
              <a:t>), managing Aadhar numbers (</a:t>
            </a:r>
            <a:r>
              <a:rPr lang="en-US" sz="2000" b="1" i="1" err="1">
                <a:solidFill>
                  <a:schemeClr val="bg1"/>
                </a:solidFill>
                <a:latin typeface="Consolas"/>
                <a:ea typeface="Calibri"/>
                <a:cs typeface="Calibri"/>
              </a:rPr>
              <a:t>aadhar_number</a:t>
            </a:r>
            <a:r>
              <a:rPr lang="en-US" sz="2000" b="1" i="1">
                <a:solidFill>
                  <a:schemeClr val="bg1"/>
                </a:solidFill>
                <a:ea typeface="Calibri"/>
                <a:cs typeface="Calibri"/>
              </a:rPr>
              <a:t>), managing PAN numbers (</a:t>
            </a:r>
            <a:r>
              <a:rPr lang="en-US" sz="2000" b="1" i="1" err="1">
                <a:solidFill>
                  <a:schemeClr val="bg1"/>
                </a:solidFill>
                <a:latin typeface="Consolas"/>
                <a:ea typeface="Calibri"/>
                <a:cs typeface="Calibri"/>
              </a:rPr>
              <a:t>pan_number</a:t>
            </a:r>
            <a:r>
              <a:rPr lang="en-US" sz="2000" b="1" i="1">
                <a:solidFill>
                  <a:schemeClr val="bg1"/>
                </a:solidFill>
                <a:ea typeface="Calibri"/>
                <a:cs typeface="Calibri"/>
              </a:rPr>
              <a:t>), performing transactions (</a:t>
            </a:r>
            <a:r>
              <a:rPr lang="en-US" sz="2000" b="1" i="1">
                <a:solidFill>
                  <a:schemeClr val="bg1"/>
                </a:solidFill>
                <a:latin typeface="Consolas"/>
                <a:ea typeface="Calibri"/>
                <a:cs typeface="Calibri"/>
              </a:rPr>
              <a:t>transection</a:t>
            </a:r>
            <a:r>
              <a:rPr lang="en-US" sz="2000" b="1" i="1">
                <a:solidFill>
                  <a:schemeClr val="bg1"/>
                </a:solidFill>
                <a:ea typeface="Calibri"/>
                <a:cs typeface="Calibri"/>
              </a:rPr>
              <a:t>), sending money (</a:t>
            </a:r>
            <a:r>
              <a:rPr lang="en-US" sz="2000" b="1" i="1">
                <a:solidFill>
                  <a:schemeClr val="bg1"/>
                </a:solidFill>
                <a:latin typeface="Consolas"/>
                <a:ea typeface="Calibri"/>
                <a:cs typeface="Calibri"/>
              </a:rPr>
              <a:t>send1</a:t>
            </a:r>
            <a:r>
              <a:rPr lang="en-US" sz="2000" b="1" i="1">
                <a:solidFill>
                  <a:schemeClr val="bg1"/>
                </a:solidFill>
                <a:ea typeface="Calibri"/>
                <a:cs typeface="Calibri"/>
              </a:rPr>
              <a:t>), applying for loans (</a:t>
            </a:r>
            <a:r>
              <a:rPr lang="en-US" sz="2000" b="1" i="1">
                <a:solidFill>
                  <a:schemeClr val="bg1"/>
                </a:solidFill>
                <a:latin typeface="Consolas"/>
                <a:ea typeface="Calibri"/>
                <a:cs typeface="Calibri"/>
              </a:rPr>
              <a:t>loan</a:t>
            </a:r>
            <a:r>
              <a:rPr lang="en-US" sz="2000" b="1" i="1">
                <a:solidFill>
                  <a:schemeClr val="bg1"/>
                </a:solidFill>
                <a:ea typeface="Calibri"/>
                <a:cs typeface="Calibri"/>
              </a:rPr>
              <a:t>), initializing loans (</a:t>
            </a:r>
            <a:r>
              <a:rPr lang="en-US" sz="2000" b="1" i="1" err="1">
                <a:solidFill>
                  <a:schemeClr val="bg1"/>
                </a:solidFill>
                <a:latin typeface="Consolas"/>
                <a:ea typeface="Calibri"/>
                <a:cs typeface="Calibri"/>
              </a:rPr>
              <a:t>loanc</a:t>
            </a:r>
            <a:r>
              <a:rPr lang="en-US" sz="2000" b="1" i="1">
                <a:solidFill>
                  <a:schemeClr val="bg1"/>
                </a:solidFill>
                <a:ea typeface="Calibri"/>
                <a:cs typeface="Calibri"/>
              </a:rPr>
              <a:t>), and viewing account information (</a:t>
            </a:r>
            <a:r>
              <a:rPr lang="en-US" sz="2000" b="1" i="1">
                <a:solidFill>
                  <a:schemeClr val="bg1"/>
                </a:solidFill>
                <a:latin typeface="Consolas"/>
                <a:ea typeface="Calibri"/>
                <a:cs typeface="Calibri"/>
              </a:rPr>
              <a:t>acc</a:t>
            </a:r>
            <a:r>
              <a:rPr lang="en-US" sz="2000" b="1" i="1">
                <a:solidFill>
                  <a:schemeClr val="bg1"/>
                </a:solidFill>
                <a:ea typeface="Calibri"/>
                <a:cs typeface="Calibri"/>
              </a:rPr>
              <a:t>).</a:t>
            </a:r>
            <a:endParaRPr lang="en-US" sz="2000" b="1">
              <a:solidFill>
                <a:schemeClr val="bg1"/>
              </a:solidFill>
              <a:ea typeface="Calibri"/>
              <a:cs typeface="Calibri"/>
            </a:endParaRPr>
          </a:p>
          <a:p>
            <a:pPr marL="0" indent="0">
              <a:buNone/>
            </a:pPr>
            <a:r>
              <a:rPr lang="en-US" sz="2000" b="1">
                <a:solidFill>
                  <a:schemeClr val="bg1"/>
                </a:solidFill>
                <a:ea typeface="Calibri"/>
                <a:cs typeface="Calibri"/>
              </a:rPr>
              <a:t>  Step 4.Main Function:</a:t>
            </a:r>
          </a:p>
          <a:p>
            <a:pPr marL="971550" lvl="1" indent="-285750">
              <a:buFont typeface="Arial,Sans-Serif"/>
              <a:buChar char="•"/>
            </a:pPr>
            <a:r>
              <a:rPr lang="en-US" sz="2000" b="1" i="1">
                <a:solidFill>
                  <a:schemeClr val="bg1"/>
                </a:solidFill>
                <a:ea typeface="Calibri"/>
                <a:cs typeface="Calibri"/>
              </a:rPr>
              <a:t>In the </a:t>
            </a:r>
            <a:r>
              <a:rPr lang="en-US" sz="2000" b="1" i="1">
                <a:solidFill>
                  <a:schemeClr val="bg1"/>
                </a:solidFill>
                <a:latin typeface="Consolas"/>
                <a:ea typeface="Calibri"/>
                <a:cs typeface="Calibri"/>
              </a:rPr>
              <a:t>main</a:t>
            </a:r>
            <a:r>
              <a:rPr lang="en-US" sz="2000" b="1" i="1">
                <a:solidFill>
                  <a:schemeClr val="bg1"/>
                </a:solidFill>
                <a:ea typeface="Calibri"/>
                <a:cs typeface="Calibri"/>
              </a:rPr>
              <a:t> function, clear the screen (</a:t>
            </a:r>
            <a:r>
              <a:rPr lang="en-US" sz="2000" b="1" i="1" err="1">
                <a:solidFill>
                  <a:schemeClr val="bg1"/>
                </a:solidFill>
                <a:latin typeface="Consolas"/>
                <a:ea typeface="Calibri"/>
                <a:cs typeface="Calibri"/>
              </a:rPr>
              <a:t>clrscr</a:t>
            </a:r>
            <a:r>
              <a:rPr lang="en-US" sz="2000" b="1" i="1">
                <a:solidFill>
                  <a:schemeClr val="bg1"/>
                </a:solidFill>
                <a:ea typeface="Calibri"/>
                <a:cs typeface="Calibri"/>
              </a:rPr>
              <a:t>), initialize loans (</a:t>
            </a:r>
            <a:r>
              <a:rPr lang="en-US" sz="2000" b="1" i="1" err="1">
                <a:solidFill>
                  <a:schemeClr val="bg1"/>
                </a:solidFill>
                <a:latin typeface="Consolas"/>
                <a:ea typeface="Calibri"/>
                <a:cs typeface="Calibri"/>
              </a:rPr>
              <a:t>loanc</a:t>
            </a:r>
            <a:r>
              <a:rPr lang="en-US" sz="2000" b="1" i="1">
                <a:solidFill>
                  <a:schemeClr val="bg1"/>
                </a:solidFill>
                <a:ea typeface="Calibri"/>
                <a:cs typeface="Calibri"/>
              </a:rPr>
              <a:t>), perform user login (</a:t>
            </a:r>
            <a:r>
              <a:rPr lang="en-US" sz="2000" b="1" i="1">
                <a:solidFill>
                  <a:schemeClr val="bg1"/>
                </a:solidFill>
                <a:latin typeface="Consolas"/>
                <a:ea typeface="Calibri"/>
                <a:cs typeface="Calibri"/>
              </a:rPr>
              <a:t>login</a:t>
            </a:r>
            <a:r>
              <a:rPr lang="en-US" sz="2000" b="1" i="1">
                <a:solidFill>
                  <a:schemeClr val="bg1"/>
                </a:solidFill>
                <a:ea typeface="Calibri"/>
                <a:cs typeface="Calibri"/>
              </a:rPr>
              <a:t>), and display the main user interface (</a:t>
            </a:r>
            <a:r>
              <a:rPr lang="en-US" sz="2000" b="1" i="1">
                <a:solidFill>
                  <a:schemeClr val="bg1"/>
                </a:solidFill>
                <a:latin typeface="Consolas"/>
                <a:ea typeface="Calibri"/>
                <a:cs typeface="Calibri"/>
              </a:rPr>
              <a:t>home</a:t>
            </a:r>
            <a:r>
              <a:rPr lang="en-US" sz="2000" b="1" i="1">
                <a:solidFill>
                  <a:schemeClr val="bg1"/>
                </a:solidFill>
                <a:ea typeface="Calibri"/>
                <a:cs typeface="Calibri"/>
              </a:rPr>
              <a:t>).</a:t>
            </a:r>
            <a:endParaRPr lang="en-US" b="1">
              <a:solidFill>
                <a:schemeClr val="bg1"/>
              </a:solidFill>
            </a:endParaRPr>
          </a:p>
          <a:p>
            <a:pPr marL="0" indent="0">
              <a:buNone/>
            </a:pPr>
            <a:endParaRPr lang="en-US" sz="2400" b="1" i="1" u="sng">
              <a:solidFill>
                <a:srgbClr val="FFFFFF"/>
              </a:solidFill>
              <a:ea typeface="Calibri"/>
              <a:cs typeface="Calibri"/>
            </a:endParaRPr>
          </a:p>
          <a:p>
            <a:endParaRPr lang="en-US" sz="2000" b="1">
              <a:solidFill>
                <a:srgbClr val="FFFFFF"/>
              </a:solidFill>
              <a:ea typeface="Calibri"/>
              <a:cs typeface="Calibri"/>
            </a:endParaRPr>
          </a:p>
        </p:txBody>
      </p:sp>
      <p:sp>
        <p:nvSpPr>
          <p:cNvPr id="2" name="Title 1">
            <a:extLst>
              <a:ext uri="{FF2B5EF4-FFF2-40B4-BE49-F238E27FC236}">
                <a16:creationId xmlns:a16="http://schemas.microsoft.com/office/drawing/2014/main" id="{242DAD0F-5A12-402E-3F62-DC86162C7BD7}"/>
              </a:ext>
            </a:extLst>
          </p:cNvPr>
          <p:cNvSpPr>
            <a:spLocks noGrp="1"/>
          </p:cNvSpPr>
          <p:nvPr>
            <p:ph type="title"/>
          </p:nvPr>
        </p:nvSpPr>
        <p:spPr>
          <a:xfrm>
            <a:off x="221343" y="-1860399"/>
            <a:ext cx="10515600" cy="1325563"/>
          </a:xfrm>
        </p:spPr>
        <p:txBody>
          <a:bodyPr/>
          <a:lstStyle/>
          <a:p>
            <a:endParaRPr lang="en-US"/>
          </a:p>
        </p:txBody>
      </p:sp>
    </p:spTree>
    <p:extLst>
      <p:ext uri="{BB962C8B-B14F-4D97-AF65-F5344CB8AC3E}">
        <p14:creationId xmlns:p14="http://schemas.microsoft.com/office/powerpoint/2010/main" val="15587502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Bank management system</vt:lpstr>
      <vt:lpstr>structures</vt:lpstr>
      <vt:lpstr>structures</vt:lpstr>
      <vt:lpstr>structures</vt:lpstr>
      <vt:lpstr>structures</vt:lpstr>
      <vt:lpstr>Struct customer </vt:lpstr>
      <vt:lpstr>  Struct loan l[10]</vt:lpstr>
      <vt:lpstr>  Struct transection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10. *DOB Function:* - Manages Date of Birth format.   11. *Blank Function:* - Sets the number of blanks based on the provided argument.  12. *Account Update Function:* - Updates data after accessing account details.  13. *Phone Number Function:* - Used for entering and formatting phone numbers.  14. *Other Number Function:* - Similar to Phone Number function for other numeric inputs.  15. *PAN Number Function:*- Used for entering and validating PAN numbers.  16. *Transaction:*  - Offers options for Withdraw, Deposit, and Send functions.   17. *Loan Function:*- Allows users to apply for a loan.- Provides loan calculations, dates, and pending information.- Enables increasing the loan amount and updating dates.  18. *ACC Function:*- Lists all accounts.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53</cp:revision>
  <dcterms:created xsi:type="dcterms:W3CDTF">2023-11-25T17:55:50Z</dcterms:created>
  <dcterms:modified xsi:type="dcterms:W3CDTF">2023-11-28T06:16:16Z</dcterms:modified>
</cp:coreProperties>
</file>