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6512" autoAdjust="0"/>
  </p:normalViewPr>
  <p:slideViewPr>
    <p:cSldViewPr>
      <p:cViewPr>
        <p:scale>
          <a:sx n="150" d="100"/>
          <a:sy n="150" d="100"/>
        </p:scale>
        <p:origin x="600" y="3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54948-04FE-446D-A91D-B671392CBC8D}" type="datetimeFigureOut">
              <a:rPr lang="en-IN" smtClean="0"/>
              <a:t>01-10-2011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68DA-CABE-44A7-A568-C0B269FDD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536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68DA-CABE-44A7-A568-C0B269FDDC2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30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06B4-C3E8-4F47-82D6-877EAE12A9F6}" type="datetimeFigureOut">
              <a:rPr lang="en-IN" smtClean="0"/>
              <a:t>01-10-2011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43BB-666C-4925-A6E6-A36D512C2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18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06B4-C3E8-4F47-82D6-877EAE12A9F6}" type="datetimeFigureOut">
              <a:rPr lang="en-IN" smtClean="0"/>
              <a:t>01-10-2011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43BB-666C-4925-A6E6-A36D512C2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66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06B4-C3E8-4F47-82D6-877EAE12A9F6}" type="datetimeFigureOut">
              <a:rPr lang="en-IN" smtClean="0"/>
              <a:t>01-10-2011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43BB-666C-4925-A6E6-A36D512C2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33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06B4-C3E8-4F47-82D6-877EAE12A9F6}" type="datetimeFigureOut">
              <a:rPr lang="en-IN" smtClean="0"/>
              <a:t>01-10-2011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43BB-666C-4925-A6E6-A36D512C2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97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06B4-C3E8-4F47-82D6-877EAE12A9F6}" type="datetimeFigureOut">
              <a:rPr lang="en-IN" smtClean="0"/>
              <a:t>01-10-2011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43BB-666C-4925-A6E6-A36D512C2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39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06B4-C3E8-4F47-82D6-877EAE12A9F6}" type="datetimeFigureOut">
              <a:rPr lang="en-IN" smtClean="0"/>
              <a:t>01-10-2011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43BB-666C-4925-A6E6-A36D512C2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98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06B4-C3E8-4F47-82D6-877EAE12A9F6}" type="datetimeFigureOut">
              <a:rPr lang="en-IN" smtClean="0"/>
              <a:t>01-10-2011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43BB-666C-4925-A6E6-A36D512C2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91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06B4-C3E8-4F47-82D6-877EAE12A9F6}" type="datetimeFigureOut">
              <a:rPr lang="en-IN" smtClean="0"/>
              <a:t>01-10-2011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43BB-666C-4925-A6E6-A36D512C2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01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06B4-C3E8-4F47-82D6-877EAE12A9F6}" type="datetimeFigureOut">
              <a:rPr lang="en-IN" smtClean="0"/>
              <a:t>01-10-2011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43BB-666C-4925-A6E6-A36D512C2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39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06B4-C3E8-4F47-82D6-877EAE12A9F6}" type="datetimeFigureOut">
              <a:rPr lang="en-IN" smtClean="0"/>
              <a:t>01-10-2011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43BB-666C-4925-A6E6-A36D512C2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53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06B4-C3E8-4F47-82D6-877EAE12A9F6}" type="datetimeFigureOut">
              <a:rPr lang="en-IN" smtClean="0"/>
              <a:t>01-10-2011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43BB-666C-4925-A6E6-A36D512C2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9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06B4-C3E8-4F47-82D6-877EAE12A9F6}" type="datetimeFigureOut">
              <a:rPr lang="en-IN" smtClean="0"/>
              <a:t>01-10-2011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843BB-666C-4925-A6E6-A36D512C2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9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9532" y="44626"/>
            <a:ext cx="1440160" cy="43204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1979712" y="44625"/>
            <a:ext cx="144016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359532" y="601051"/>
            <a:ext cx="1440160" cy="43204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Home</a:t>
            </a:r>
            <a:endParaRPr lang="en-IN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1979712" y="601050"/>
            <a:ext cx="144016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Home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9532" y="1157476"/>
            <a:ext cx="1440160" cy="43204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GMIS Website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79712" y="1157475"/>
            <a:ext cx="144016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GMIS Website</a:t>
            </a:r>
            <a:endParaRPr lang="en-IN" sz="1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979712" y="1713900"/>
            <a:ext cx="144016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Trade Center</a:t>
            </a:r>
            <a:endParaRPr lang="en-IN" sz="1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79712" y="2270325"/>
            <a:ext cx="144016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Time Tables</a:t>
            </a:r>
            <a:endParaRPr lang="en-IN" sz="1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979712" y="2826750"/>
            <a:ext cx="144016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Canteen</a:t>
            </a:r>
            <a:endParaRPr lang="en-IN" sz="1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1979712" y="3383175"/>
            <a:ext cx="144016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Sitemap</a:t>
            </a:r>
            <a:endParaRPr lang="en-IN" sz="10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59532" y="1713901"/>
            <a:ext cx="1440160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Trade Center</a:t>
            </a:r>
            <a:endParaRPr lang="en-IN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59532" y="2270327"/>
            <a:ext cx="1440160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Tables</a:t>
            </a:r>
            <a:endParaRPr lang="en-IN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359532" y="2826753"/>
            <a:ext cx="1440160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Canteen</a:t>
            </a:r>
            <a:endParaRPr lang="en-IN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359532" y="3383179"/>
            <a:ext cx="1440160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Sitemap</a:t>
            </a:r>
            <a:endParaRPr lang="en-IN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3635896" y="44626"/>
            <a:ext cx="1440160" cy="432047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3635896" y="601051"/>
            <a:ext cx="1440160" cy="432047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Home</a:t>
            </a:r>
            <a:endParaRPr lang="en-IN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3635896" y="1157476"/>
            <a:ext cx="1440160" cy="432047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GMIS </a:t>
            </a:r>
            <a:r>
              <a:rPr lang="en-US" sz="1000" dirty="0" smtClean="0"/>
              <a:t> Website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3635896" y="1713901"/>
            <a:ext cx="1440160" cy="43204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Trade Center</a:t>
            </a:r>
            <a:endParaRPr lang="en-IN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3635896" y="2270327"/>
            <a:ext cx="1440160" cy="43204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Tables</a:t>
            </a:r>
            <a:endParaRPr lang="en-IN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3635896" y="2826753"/>
            <a:ext cx="1440160" cy="43204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Canteen</a:t>
            </a:r>
            <a:endParaRPr lang="en-IN" sz="1000" dirty="0"/>
          </a:p>
        </p:txBody>
      </p:sp>
      <p:sp>
        <p:nvSpPr>
          <p:cNvPr id="28" name="Rounded Rectangle 27"/>
          <p:cNvSpPr/>
          <p:nvPr/>
        </p:nvSpPr>
        <p:spPr>
          <a:xfrm>
            <a:off x="3635896" y="3383179"/>
            <a:ext cx="1440160" cy="43204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Sitemap</a:t>
            </a:r>
            <a:endParaRPr lang="en-IN" sz="1000" dirty="0"/>
          </a:p>
        </p:txBody>
      </p:sp>
      <p:sp>
        <p:nvSpPr>
          <p:cNvPr id="29" name="Rounded Rectangle 28"/>
          <p:cNvSpPr/>
          <p:nvPr/>
        </p:nvSpPr>
        <p:spPr>
          <a:xfrm>
            <a:off x="3635896" y="3939605"/>
            <a:ext cx="1440160" cy="43204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Login/Register</a:t>
            </a:r>
            <a:endParaRPr lang="en-IN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3635896" y="4496031"/>
            <a:ext cx="1440160" cy="43204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Login</a:t>
            </a:r>
            <a:endParaRPr lang="en-IN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3635896" y="5052457"/>
            <a:ext cx="1440160" cy="43204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Register</a:t>
            </a:r>
            <a:endParaRPr lang="en-IN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1979712" y="3939600"/>
            <a:ext cx="144016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Login/Register</a:t>
            </a:r>
            <a:endParaRPr lang="en-IN" sz="10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1979712" y="4496025"/>
            <a:ext cx="144016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/>
              <a:t>Login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979712" y="5052450"/>
            <a:ext cx="144016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Register</a:t>
            </a:r>
            <a:endParaRPr lang="en-IN" sz="10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359532" y="3939605"/>
            <a:ext cx="1440160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Login/Register</a:t>
            </a:r>
            <a:endParaRPr lang="en-IN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359532" y="4496031"/>
            <a:ext cx="1440160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Login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59532" y="5052457"/>
            <a:ext cx="1440160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Register</a:t>
            </a:r>
            <a:endParaRPr lang="en-IN" sz="1000" dirty="0"/>
          </a:p>
        </p:txBody>
      </p:sp>
      <p:sp>
        <p:nvSpPr>
          <p:cNvPr id="38" name="Rounded Rectangle 37"/>
          <p:cNvSpPr/>
          <p:nvPr/>
        </p:nvSpPr>
        <p:spPr>
          <a:xfrm>
            <a:off x="3635896" y="5608883"/>
            <a:ext cx="1440160" cy="43204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</a:t>
            </a:r>
            <a:endParaRPr lang="en-IN" sz="1000" dirty="0"/>
          </a:p>
        </p:txBody>
      </p:sp>
      <p:sp>
        <p:nvSpPr>
          <p:cNvPr id="39" name="Rounded Rectangle 38"/>
          <p:cNvSpPr/>
          <p:nvPr/>
        </p:nvSpPr>
        <p:spPr>
          <a:xfrm>
            <a:off x="1979712" y="5608875"/>
            <a:ext cx="144016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Search</a:t>
            </a:r>
            <a:endParaRPr lang="en-IN" sz="10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59532" y="5608883"/>
            <a:ext cx="1440160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</a:t>
            </a:r>
            <a:endParaRPr lang="en-IN" sz="1000" dirty="0"/>
          </a:p>
        </p:txBody>
      </p:sp>
      <p:sp>
        <p:nvSpPr>
          <p:cNvPr id="41" name="Rounded Rectangle 40"/>
          <p:cNvSpPr/>
          <p:nvPr/>
        </p:nvSpPr>
        <p:spPr>
          <a:xfrm>
            <a:off x="3635896" y="6165304"/>
            <a:ext cx="1440160" cy="43204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Logout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979712" y="6165304"/>
            <a:ext cx="1440160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Logout</a:t>
            </a:r>
            <a:endParaRPr lang="en-IN" sz="10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359532" y="6165304"/>
            <a:ext cx="1440160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Logout</a:t>
            </a:r>
            <a:endParaRPr lang="en-IN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6503218" y="1689704"/>
            <a:ext cx="1512168" cy="715089"/>
          </a:xfrm>
          <a:prstGeom prst="roundRect">
            <a:avLst/>
          </a:prstGeom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Go to the Canteen!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6516216" y="2667278"/>
            <a:ext cx="1512168" cy="715089"/>
          </a:xfrm>
          <a:prstGeom prst="roundRect">
            <a:avLst/>
          </a:prstGeom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IN" dirty="0" smtClean="0"/>
              <a:t>Get your Timetable!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6516216" y="3644851"/>
            <a:ext cx="1512168" cy="715089"/>
          </a:xfrm>
          <a:prstGeom prst="roundRect">
            <a:avLst/>
          </a:prstGeom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IN" dirty="0" smtClean="0"/>
              <a:t>Visit the Trade Centre</a:t>
            </a:r>
            <a:endParaRPr lang="en-IN" dirty="0"/>
          </a:p>
        </p:txBody>
      </p:sp>
      <p:sp>
        <p:nvSpPr>
          <p:cNvPr id="44" name="Rounded Rectangle 43"/>
          <p:cNvSpPr/>
          <p:nvPr/>
        </p:nvSpPr>
        <p:spPr>
          <a:xfrm>
            <a:off x="5220072" y="6165304"/>
            <a:ext cx="1440160" cy="43204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reCAPTCHA</a:t>
            </a:r>
            <a:endParaRPr lang="en-US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6516216" y="712130"/>
            <a:ext cx="1512168" cy="715089"/>
          </a:xfrm>
          <a:prstGeom prst="roundRect">
            <a:avLst/>
          </a:prstGeom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IN" dirty="0" smtClean="0"/>
              <a:t>See the Timetables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39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5536" y="188640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9 A </a:t>
            </a:r>
            <a:endParaRPr lang="en-IN" sz="900" dirty="0"/>
          </a:p>
        </p:txBody>
      </p:sp>
      <p:sp>
        <p:nvSpPr>
          <p:cNvPr id="8" name="Rounded Rectangle 7"/>
          <p:cNvSpPr/>
          <p:nvPr/>
        </p:nvSpPr>
        <p:spPr>
          <a:xfrm>
            <a:off x="395536" y="742849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9 B </a:t>
            </a:r>
            <a:endParaRPr lang="en-IN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395536" y="1318913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9 C </a:t>
            </a:r>
            <a:endParaRPr lang="en-IN" sz="900" dirty="0"/>
          </a:p>
        </p:txBody>
      </p:sp>
      <p:sp>
        <p:nvSpPr>
          <p:cNvPr id="10" name="Rounded Rectangle 9"/>
          <p:cNvSpPr/>
          <p:nvPr/>
        </p:nvSpPr>
        <p:spPr>
          <a:xfrm>
            <a:off x="395536" y="1856287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9 D </a:t>
            </a:r>
            <a:endParaRPr lang="en-IN" sz="900" dirty="0"/>
          </a:p>
        </p:txBody>
      </p:sp>
      <p:sp>
        <p:nvSpPr>
          <p:cNvPr id="11" name="Rounded Rectangle 10"/>
          <p:cNvSpPr/>
          <p:nvPr/>
        </p:nvSpPr>
        <p:spPr>
          <a:xfrm>
            <a:off x="395536" y="2432351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9 E </a:t>
            </a:r>
            <a:endParaRPr lang="en-IN" sz="900" dirty="0"/>
          </a:p>
        </p:txBody>
      </p:sp>
      <p:sp>
        <p:nvSpPr>
          <p:cNvPr id="12" name="Rounded Rectangle 11"/>
          <p:cNvSpPr/>
          <p:nvPr/>
        </p:nvSpPr>
        <p:spPr>
          <a:xfrm>
            <a:off x="395536" y="2975097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9 F </a:t>
            </a:r>
            <a:endParaRPr lang="en-IN" sz="900" dirty="0"/>
          </a:p>
        </p:txBody>
      </p:sp>
      <p:sp>
        <p:nvSpPr>
          <p:cNvPr id="13" name="Rounded Rectangle 12"/>
          <p:cNvSpPr/>
          <p:nvPr/>
        </p:nvSpPr>
        <p:spPr>
          <a:xfrm>
            <a:off x="395536" y="3551161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9 G </a:t>
            </a:r>
            <a:endParaRPr lang="en-IN" sz="900" dirty="0"/>
          </a:p>
        </p:txBody>
      </p:sp>
      <p:sp>
        <p:nvSpPr>
          <p:cNvPr id="14" name="Rounded Rectangle 13"/>
          <p:cNvSpPr/>
          <p:nvPr/>
        </p:nvSpPr>
        <p:spPr>
          <a:xfrm>
            <a:off x="1979712" y="188640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10 A </a:t>
            </a:r>
            <a:endParaRPr lang="en-IN" sz="900" dirty="0"/>
          </a:p>
        </p:txBody>
      </p:sp>
      <p:sp>
        <p:nvSpPr>
          <p:cNvPr id="16" name="Rounded Rectangle 15"/>
          <p:cNvSpPr/>
          <p:nvPr/>
        </p:nvSpPr>
        <p:spPr>
          <a:xfrm>
            <a:off x="1979712" y="742849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10 B </a:t>
            </a:r>
            <a:endParaRPr lang="en-IN" sz="900" dirty="0"/>
          </a:p>
        </p:txBody>
      </p:sp>
      <p:sp>
        <p:nvSpPr>
          <p:cNvPr id="17" name="Rounded Rectangle 16"/>
          <p:cNvSpPr/>
          <p:nvPr/>
        </p:nvSpPr>
        <p:spPr>
          <a:xfrm>
            <a:off x="1979712" y="1318913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Grade10 C </a:t>
            </a:r>
            <a:endParaRPr lang="en-IN" sz="900" dirty="0"/>
          </a:p>
        </p:txBody>
      </p:sp>
      <p:sp>
        <p:nvSpPr>
          <p:cNvPr id="18" name="Rounded Rectangle 17"/>
          <p:cNvSpPr/>
          <p:nvPr/>
        </p:nvSpPr>
        <p:spPr>
          <a:xfrm>
            <a:off x="1979712" y="1856287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10 D </a:t>
            </a:r>
            <a:endParaRPr lang="en-IN" sz="900" dirty="0"/>
          </a:p>
        </p:txBody>
      </p:sp>
      <p:sp>
        <p:nvSpPr>
          <p:cNvPr id="19" name="Rounded Rectangle 18"/>
          <p:cNvSpPr/>
          <p:nvPr/>
        </p:nvSpPr>
        <p:spPr>
          <a:xfrm>
            <a:off x="1979712" y="2432351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10 E </a:t>
            </a:r>
            <a:endParaRPr lang="en-IN" sz="900" dirty="0"/>
          </a:p>
        </p:txBody>
      </p:sp>
      <p:sp>
        <p:nvSpPr>
          <p:cNvPr id="20" name="Rounded Rectangle 19"/>
          <p:cNvSpPr/>
          <p:nvPr/>
        </p:nvSpPr>
        <p:spPr>
          <a:xfrm>
            <a:off x="1979712" y="2975097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10 F </a:t>
            </a:r>
            <a:endParaRPr lang="en-IN" sz="900" dirty="0"/>
          </a:p>
        </p:txBody>
      </p:sp>
      <p:sp>
        <p:nvSpPr>
          <p:cNvPr id="21" name="Rounded Rectangle 20"/>
          <p:cNvSpPr/>
          <p:nvPr/>
        </p:nvSpPr>
        <p:spPr>
          <a:xfrm>
            <a:off x="1979712" y="3551161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10 G </a:t>
            </a:r>
            <a:endParaRPr lang="en-IN" sz="900" dirty="0"/>
          </a:p>
        </p:txBody>
      </p:sp>
      <p:sp>
        <p:nvSpPr>
          <p:cNvPr id="22" name="Rounded Rectangle 21"/>
          <p:cNvSpPr/>
          <p:nvPr/>
        </p:nvSpPr>
        <p:spPr>
          <a:xfrm>
            <a:off x="3563888" y="188640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11 A </a:t>
            </a:r>
            <a:endParaRPr lang="en-IN" sz="900" dirty="0"/>
          </a:p>
        </p:txBody>
      </p:sp>
      <p:sp>
        <p:nvSpPr>
          <p:cNvPr id="24" name="Rounded Rectangle 23"/>
          <p:cNvSpPr/>
          <p:nvPr/>
        </p:nvSpPr>
        <p:spPr>
          <a:xfrm>
            <a:off x="3563888" y="742849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11 B </a:t>
            </a:r>
            <a:endParaRPr lang="en-IN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3563888" y="1318913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11 C </a:t>
            </a:r>
            <a:endParaRPr lang="en-IN" sz="900" dirty="0"/>
          </a:p>
        </p:txBody>
      </p:sp>
      <p:sp>
        <p:nvSpPr>
          <p:cNvPr id="26" name="Rounded Rectangle 25"/>
          <p:cNvSpPr/>
          <p:nvPr/>
        </p:nvSpPr>
        <p:spPr>
          <a:xfrm>
            <a:off x="3563888" y="1856287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11 D </a:t>
            </a:r>
            <a:endParaRPr lang="en-IN" sz="900" dirty="0"/>
          </a:p>
        </p:txBody>
      </p:sp>
      <p:sp>
        <p:nvSpPr>
          <p:cNvPr id="27" name="Rounded Rectangle 26"/>
          <p:cNvSpPr/>
          <p:nvPr/>
        </p:nvSpPr>
        <p:spPr>
          <a:xfrm>
            <a:off x="3563888" y="2432351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11 E </a:t>
            </a:r>
            <a:endParaRPr lang="en-IN" sz="900" dirty="0"/>
          </a:p>
        </p:txBody>
      </p:sp>
      <p:sp>
        <p:nvSpPr>
          <p:cNvPr id="28" name="Rounded Rectangle 27"/>
          <p:cNvSpPr/>
          <p:nvPr/>
        </p:nvSpPr>
        <p:spPr>
          <a:xfrm>
            <a:off x="3563888" y="2975097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11 F </a:t>
            </a:r>
            <a:endParaRPr lang="en-IN" sz="900" dirty="0"/>
          </a:p>
        </p:txBody>
      </p:sp>
      <p:sp>
        <p:nvSpPr>
          <p:cNvPr id="29" name="Rounded Rectangle 28"/>
          <p:cNvSpPr/>
          <p:nvPr/>
        </p:nvSpPr>
        <p:spPr>
          <a:xfrm>
            <a:off x="3563888" y="3551161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11 G </a:t>
            </a:r>
            <a:endParaRPr lang="en-IN" sz="900" dirty="0"/>
          </a:p>
        </p:txBody>
      </p:sp>
      <p:sp>
        <p:nvSpPr>
          <p:cNvPr id="30" name="Rounded Rectangle 29"/>
          <p:cNvSpPr/>
          <p:nvPr/>
        </p:nvSpPr>
        <p:spPr>
          <a:xfrm>
            <a:off x="5148064" y="188640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12 A </a:t>
            </a:r>
            <a:endParaRPr lang="en-IN" sz="900" dirty="0"/>
          </a:p>
        </p:txBody>
      </p:sp>
      <p:sp>
        <p:nvSpPr>
          <p:cNvPr id="32" name="Rounded Rectangle 31"/>
          <p:cNvSpPr/>
          <p:nvPr/>
        </p:nvSpPr>
        <p:spPr>
          <a:xfrm>
            <a:off x="5148064" y="742849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12 B </a:t>
            </a:r>
            <a:endParaRPr lang="en-IN" sz="900" dirty="0"/>
          </a:p>
        </p:txBody>
      </p:sp>
      <p:sp>
        <p:nvSpPr>
          <p:cNvPr id="33" name="Rounded Rectangle 32"/>
          <p:cNvSpPr/>
          <p:nvPr/>
        </p:nvSpPr>
        <p:spPr>
          <a:xfrm>
            <a:off x="5148064" y="1318913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12 C </a:t>
            </a:r>
            <a:endParaRPr lang="en-IN" sz="900" dirty="0"/>
          </a:p>
        </p:txBody>
      </p:sp>
      <p:sp>
        <p:nvSpPr>
          <p:cNvPr id="34" name="Rounded Rectangle 33"/>
          <p:cNvSpPr/>
          <p:nvPr/>
        </p:nvSpPr>
        <p:spPr>
          <a:xfrm>
            <a:off x="5148064" y="1856287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12 D </a:t>
            </a:r>
            <a:endParaRPr lang="en-IN" sz="900" dirty="0"/>
          </a:p>
        </p:txBody>
      </p:sp>
      <p:sp>
        <p:nvSpPr>
          <p:cNvPr id="35" name="Rounded Rectangle 34"/>
          <p:cNvSpPr/>
          <p:nvPr/>
        </p:nvSpPr>
        <p:spPr>
          <a:xfrm>
            <a:off x="5148064" y="2432351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12 E </a:t>
            </a:r>
            <a:endParaRPr lang="en-IN" sz="900" dirty="0"/>
          </a:p>
        </p:txBody>
      </p:sp>
      <p:sp>
        <p:nvSpPr>
          <p:cNvPr id="36" name="Rounded Rectangle 35"/>
          <p:cNvSpPr/>
          <p:nvPr/>
        </p:nvSpPr>
        <p:spPr>
          <a:xfrm>
            <a:off x="5148064" y="2975097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12 F </a:t>
            </a:r>
            <a:endParaRPr lang="en-IN" sz="900" dirty="0"/>
          </a:p>
        </p:txBody>
      </p:sp>
      <p:sp>
        <p:nvSpPr>
          <p:cNvPr id="37" name="Rounded Rectangle 36"/>
          <p:cNvSpPr/>
          <p:nvPr/>
        </p:nvSpPr>
        <p:spPr>
          <a:xfrm>
            <a:off x="5148064" y="3551161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12 G </a:t>
            </a:r>
            <a:endParaRPr lang="en-IN" sz="900" dirty="0"/>
          </a:p>
        </p:txBody>
      </p:sp>
      <p:sp>
        <p:nvSpPr>
          <p:cNvPr id="31" name="Rounded Rectangle 30"/>
          <p:cNvSpPr/>
          <p:nvPr/>
        </p:nvSpPr>
        <p:spPr>
          <a:xfrm>
            <a:off x="395536" y="4149080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9 </a:t>
            </a:r>
            <a:r>
              <a:rPr lang="en-IN" sz="900" dirty="0"/>
              <a:t>H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979712" y="4149080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10 H </a:t>
            </a:r>
            <a:endParaRPr lang="en-IN" sz="900" dirty="0"/>
          </a:p>
        </p:txBody>
      </p:sp>
      <p:sp>
        <p:nvSpPr>
          <p:cNvPr id="39" name="Rounded Rectangle 38"/>
          <p:cNvSpPr/>
          <p:nvPr/>
        </p:nvSpPr>
        <p:spPr>
          <a:xfrm>
            <a:off x="3563888" y="4149080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11 H</a:t>
            </a:r>
            <a:endParaRPr lang="en-IN" sz="900" dirty="0"/>
          </a:p>
        </p:txBody>
      </p:sp>
      <p:sp>
        <p:nvSpPr>
          <p:cNvPr id="40" name="Rounded Rectangle 39"/>
          <p:cNvSpPr/>
          <p:nvPr/>
        </p:nvSpPr>
        <p:spPr>
          <a:xfrm>
            <a:off x="5148064" y="4149080"/>
            <a:ext cx="1152128" cy="3456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Grade 12 H</a:t>
            </a:r>
            <a:endParaRPr lang="en-IN" sz="900" dirty="0"/>
          </a:p>
        </p:txBody>
      </p:sp>
      <p:sp>
        <p:nvSpPr>
          <p:cNvPr id="42" name="Rounded Rectangle 41"/>
          <p:cNvSpPr/>
          <p:nvPr/>
        </p:nvSpPr>
        <p:spPr>
          <a:xfrm>
            <a:off x="6876256" y="4149080"/>
            <a:ext cx="792088" cy="2880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Books</a:t>
            </a:r>
            <a:endParaRPr lang="en-IN" sz="900" dirty="0"/>
          </a:p>
        </p:txBody>
      </p:sp>
      <p:sp>
        <p:nvSpPr>
          <p:cNvPr id="43" name="Rounded Rectangle 42"/>
          <p:cNvSpPr/>
          <p:nvPr/>
        </p:nvSpPr>
        <p:spPr>
          <a:xfrm>
            <a:off x="6876256" y="4507914"/>
            <a:ext cx="792088" cy="2880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Clothes</a:t>
            </a:r>
            <a:endParaRPr lang="en-IN" sz="900" dirty="0"/>
          </a:p>
        </p:txBody>
      </p:sp>
      <p:sp>
        <p:nvSpPr>
          <p:cNvPr id="45" name="Rounded Rectangle 44"/>
          <p:cNvSpPr/>
          <p:nvPr/>
        </p:nvSpPr>
        <p:spPr>
          <a:xfrm>
            <a:off x="6876256" y="4869160"/>
            <a:ext cx="792088" cy="2880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Electronics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76256" y="5229200"/>
            <a:ext cx="792088" cy="2880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Others</a:t>
            </a:r>
            <a:endParaRPr lang="en-IN" sz="900" dirty="0"/>
          </a:p>
        </p:txBody>
      </p:sp>
      <p:sp>
        <p:nvSpPr>
          <p:cNvPr id="44" name="Rounded Rectangle 43"/>
          <p:cNvSpPr/>
          <p:nvPr/>
        </p:nvSpPr>
        <p:spPr>
          <a:xfrm>
            <a:off x="6876256" y="3680775"/>
            <a:ext cx="936104" cy="32428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New Items</a:t>
            </a:r>
            <a:endParaRPr lang="en-IN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7956376" y="3680775"/>
            <a:ext cx="936104" cy="32428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My Items</a:t>
            </a:r>
            <a:endParaRPr lang="en-IN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7845846" y="4149080"/>
            <a:ext cx="974626" cy="2880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Add Item</a:t>
            </a:r>
            <a:endParaRPr lang="en-IN" sz="900" dirty="0"/>
          </a:p>
        </p:txBody>
      </p:sp>
      <p:sp>
        <p:nvSpPr>
          <p:cNvPr id="48" name="Rounded Rectangle 47"/>
          <p:cNvSpPr/>
          <p:nvPr/>
        </p:nvSpPr>
        <p:spPr>
          <a:xfrm>
            <a:off x="2483768" y="5301208"/>
            <a:ext cx="775345" cy="390872"/>
          </a:xfrm>
          <a:prstGeom prst="roundRect">
            <a:avLst/>
          </a:prstGeom>
          <a:gradFill flip="none" rotWithShape="1">
            <a:gsLst>
              <a:gs pos="0">
                <a:schemeClr val="dk1">
                  <a:shade val="51000"/>
                  <a:satMod val="130000"/>
                </a:schemeClr>
              </a:gs>
              <a:gs pos="50000">
                <a:schemeClr val="bg1">
                  <a:lumMod val="18000"/>
                  <a:alpha val="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  <a:lin ang="13500000" scaled="1"/>
            <a:tileRect/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Buy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0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79712" y="273703"/>
            <a:ext cx="2400266" cy="1800200"/>
            <a:chOff x="2195736" y="980728"/>
            <a:chExt cx="2400266" cy="1800200"/>
          </a:xfrm>
        </p:grpSpPr>
        <p:pic>
          <p:nvPicPr>
            <p:cNvPr id="5" name="Picture 2" descr="D:\Personal files\Makrand\Personal Project\Complete Site\images\book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980728"/>
              <a:ext cx="2400266" cy="1800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819805" y="169616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Grade 9</a:t>
              </a:r>
              <a:endParaRPr lang="en-IN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72000" y="273703"/>
            <a:ext cx="2400266" cy="1800200"/>
            <a:chOff x="2195736" y="980728"/>
            <a:chExt cx="2400266" cy="1800200"/>
          </a:xfrm>
        </p:grpSpPr>
        <p:pic>
          <p:nvPicPr>
            <p:cNvPr id="8" name="Picture 2" descr="D:\Personal files\Makrand\Personal Project\Complete Site\images\book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980728"/>
              <a:ext cx="2400266" cy="1800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771799" y="1696162"/>
              <a:ext cx="1248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Grade 10</a:t>
              </a:r>
              <a:endParaRPr lang="en-IN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17838" y="2187831"/>
            <a:ext cx="2400266" cy="1800200"/>
            <a:chOff x="2195736" y="980728"/>
            <a:chExt cx="2400266" cy="1800200"/>
          </a:xfrm>
        </p:grpSpPr>
        <p:pic>
          <p:nvPicPr>
            <p:cNvPr id="11" name="Picture 2" descr="D:\Personal files\Makrand\Personal Project\Complete Site\images\book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980728"/>
              <a:ext cx="2400266" cy="1800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771799" y="1696162"/>
              <a:ext cx="1248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Grade 11</a:t>
              </a:r>
              <a:endParaRPr lang="en-IN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0" y="2217919"/>
            <a:ext cx="2400266" cy="1800200"/>
            <a:chOff x="2195736" y="980728"/>
            <a:chExt cx="2400266" cy="1800200"/>
          </a:xfrm>
        </p:grpSpPr>
        <p:pic>
          <p:nvPicPr>
            <p:cNvPr id="14" name="Picture 2" descr="D:\Personal files\Makrand\Personal Project\Complete Site\images\book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980728"/>
              <a:ext cx="2400266" cy="1800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795801" y="1696162"/>
              <a:ext cx="1200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Grade 12</a:t>
              </a:r>
              <a:endParaRPr lang="en-IN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pic>
        <p:nvPicPr>
          <p:cNvPr id="2051" name="Picture 3" descr="C:\Users\Makrand\Desktop\Picture1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71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78" y="4345548"/>
            <a:ext cx="5293096" cy="83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1691680" y="5224646"/>
            <a:ext cx="6214460" cy="720080"/>
            <a:chOff x="2083634" y="5224646"/>
            <a:chExt cx="5418026" cy="720080"/>
          </a:xfrm>
        </p:grpSpPr>
        <p:sp>
          <p:nvSpPr>
            <p:cNvPr id="18" name="Rounded Rectangle 17"/>
            <p:cNvSpPr/>
            <p:nvPr/>
          </p:nvSpPr>
          <p:spPr>
            <a:xfrm>
              <a:off x="2083634" y="5224646"/>
              <a:ext cx="5418026" cy="720080"/>
            </a:xfrm>
            <a:custGeom>
              <a:avLst/>
              <a:gdLst>
                <a:gd name="connsiteX0" fmla="*/ 0 w 7564576"/>
                <a:gd name="connsiteY0" fmla="*/ 120016 h 720080"/>
                <a:gd name="connsiteX1" fmla="*/ 120016 w 7564576"/>
                <a:gd name="connsiteY1" fmla="*/ 0 h 720080"/>
                <a:gd name="connsiteX2" fmla="*/ 7444560 w 7564576"/>
                <a:gd name="connsiteY2" fmla="*/ 0 h 720080"/>
                <a:gd name="connsiteX3" fmla="*/ 7564576 w 7564576"/>
                <a:gd name="connsiteY3" fmla="*/ 120016 h 720080"/>
                <a:gd name="connsiteX4" fmla="*/ 7564576 w 7564576"/>
                <a:gd name="connsiteY4" fmla="*/ 600064 h 720080"/>
                <a:gd name="connsiteX5" fmla="*/ 7444560 w 7564576"/>
                <a:gd name="connsiteY5" fmla="*/ 720080 h 720080"/>
                <a:gd name="connsiteX6" fmla="*/ 120016 w 7564576"/>
                <a:gd name="connsiteY6" fmla="*/ 720080 h 720080"/>
                <a:gd name="connsiteX7" fmla="*/ 0 w 7564576"/>
                <a:gd name="connsiteY7" fmla="*/ 600064 h 720080"/>
                <a:gd name="connsiteX8" fmla="*/ 0 w 7564576"/>
                <a:gd name="connsiteY8" fmla="*/ 120016 h 720080"/>
                <a:gd name="connsiteX0" fmla="*/ 0 w 7564576"/>
                <a:gd name="connsiteY0" fmla="*/ 120016 h 720080"/>
                <a:gd name="connsiteX1" fmla="*/ 120016 w 7564576"/>
                <a:gd name="connsiteY1" fmla="*/ 0 h 720080"/>
                <a:gd name="connsiteX2" fmla="*/ 7444560 w 7564576"/>
                <a:gd name="connsiteY2" fmla="*/ 0 h 720080"/>
                <a:gd name="connsiteX3" fmla="*/ 7564576 w 7564576"/>
                <a:gd name="connsiteY3" fmla="*/ 120016 h 720080"/>
                <a:gd name="connsiteX4" fmla="*/ 7564576 w 7564576"/>
                <a:gd name="connsiteY4" fmla="*/ 600064 h 720080"/>
                <a:gd name="connsiteX5" fmla="*/ 7444560 w 7564576"/>
                <a:gd name="connsiteY5" fmla="*/ 720080 h 720080"/>
                <a:gd name="connsiteX6" fmla="*/ 120016 w 7564576"/>
                <a:gd name="connsiteY6" fmla="*/ 720080 h 720080"/>
                <a:gd name="connsiteX7" fmla="*/ 0 w 7564576"/>
                <a:gd name="connsiteY7" fmla="*/ 600064 h 720080"/>
                <a:gd name="connsiteX8" fmla="*/ 0 w 7564576"/>
                <a:gd name="connsiteY8" fmla="*/ 120016 h 720080"/>
                <a:gd name="connsiteX0" fmla="*/ 0 w 7564576"/>
                <a:gd name="connsiteY0" fmla="*/ 120016 h 720080"/>
                <a:gd name="connsiteX1" fmla="*/ 120016 w 7564576"/>
                <a:gd name="connsiteY1" fmla="*/ 0 h 720080"/>
                <a:gd name="connsiteX2" fmla="*/ 7444560 w 7564576"/>
                <a:gd name="connsiteY2" fmla="*/ 0 h 720080"/>
                <a:gd name="connsiteX3" fmla="*/ 7564576 w 7564576"/>
                <a:gd name="connsiteY3" fmla="*/ 120016 h 720080"/>
                <a:gd name="connsiteX4" fmla="*/ 7564576 w 7564576"/>
                <a:gd name="connsiteY4" fmla="*/ 600064 h 720080"/>
                <a:gd name="connsiteX5" fmla="*/ 7444560 w 7564576"/>
                <a:gd name="connsiteY5" fmla="*/ 720080 h 720080"/>
                <a:gd name="connsiteX6" fmla="*/ 120016 w 7564576"/>
                <a:gd name="connsiteY6" fmla="*/ 720080 h 720080"/>
                <a:gd name="connsiteX7" fmla="*/ 0 w 7564576"/>
                <a:gd name="connsiteY7" fmla="*/ 600064 h 720080"/>
                <a:gd name="connsiteX8" fmla="*/ 0 w 7564576"/>
                <a:gd name="connsiteY8" fmla="*/ 120016 h 720080"/>
                <a:gd name="connsiteX0" fmla="*/ 0 w 7564576"/>
                <a:gd name="connsiteY0" fmla="*/ 120016 h 720080"/>
                <a:gd name="connsiteX1" fmla="*/ 120016 w 7564576"/>
                <a:gd name="connsiteY1" fmla="*/ 0 h 720080"/>
                <a:gd name="connsiteX2" fmla="*/ 7444560 w 7564576"/>
                <a:gd name="connsiteY2" fmla="*/ 0 h 720080"/>
                <a:gd name="connsiteX3" fmla="*/ 7564576 w 7564576"/>
                <a:gd name="connsiteY3" fmla="*/ 120016 h 720080"/>
                <a:gd name="connsiteX4" fmla="*/ 7564576 w 7564576"/>
                <a:gd name="connsiteY4" fmla="*/ 600064 h 720080"/>
                <a:gd name="connsiteX5" fmla="*/ 7444560 w 7564576"/>
                <a:gd name="connsiteY5" fmla="*/ 720080 h 720080"/>
                <a:gd name="connsiteX6" fmla="*/ 120016 w 7564576"/>
                <a:gd name="connsiteY6" fmla="*/ 720080 h 720080"/>
                <a:gd name="connsiteX7" fmla="*/ 0 w 7564576"/>
                <a:gd name="connsiteY7" fmla="*/ 600064 h 720080"/>
                <a:gd name="connsiteX8" fmla="*/ 0 w 7564576"/>
                <a:gd name="connsiteY8" fmla="*/ 120016 h 720080"/>
                <a:gd name="connsiteX0" fmla="*/ 0 w 7564576"/>
                <a:gd name="connsiteY0" fmla="*/ 120016 h 720080"/>
                <a:gd name="connsiteX1" fmla="*/ 120016 w 7564576"/>
                <a:gd name="connsiteY1" fmla="*/ 0 h 720080"/>
                <a:gd name="connsiteX2" fmla="*/ 7444560 w 7564576"/>
                <a:gd name="connsiteY2" fmla="*/ 0 h 720080"/>
                <a:gd name="connsiteX3" fmla="*/ 7564576 w 7564576"/>
                <a:gd name="connsiteY3" fmla="*/ 120016 h 720080"/>
                <a:gd name="connsiteX4" fmla="*/ 7564576 w 7564576"/>
                <a:gd name="connsiteY4" fmla="*/ 600064 h 720080"/>
                <a:gd name="connsiteX5" fmla="*/ 7444560 w 7564576"/>
                <a:gd name="connsiteY5" fmla="*/ 720080 h 720080"/>
                <a:gd name="connsiteX6" fmla="*/ 120016 w 7564576"/>
                <a:gd name="connsiteY6" fmla="*/ 720080 h 720080"/>
                <a:gd name="connsiteX7" fmla="*/ 0 w 7564576"/>
                <a:gd name="connsiteY7" fmla="*/ 600064 h 720080"/>
                <a:gd name="connsiteX8" fmla="*/ 0 w 7564576"/>
                <a:gd name="connsiteY8" fmla="*/ 120016 h 720080"/>
                <a:gd name="connsiteX0" fmla="*/ 199813 w 7764389"/>
                <a:gd name="connsiteY0" fmla="*/ 120016 h 720080"/>
                <a:gd name="connsiteX1" fmla="*/ 319829 w 7764389"/>
                <a:gd name="connsiteY1" fmla="*/ 0 h 720080"/>
                <a:gd name="connsiteX2" fmla="*/ 7644373 w 7764389"/>
                <a:gd name="connsiteY2" fmla="*/ 0 h 720080"/>
                <a:gd name="connsiteX3" fmla="*/ 7764389 w 7764389"/>
                <a:gd name="connsiteY3" fmla="*/ 120016 h 720080"/>
                <a:gd name="connsiteX4" fmla="*/ 7764389 w 7764389"/>
                <a:gd name="connsiteY4" fmla="*/ 600064 h 720080"/>
                <a:gd name="connsiteX5" fmla="*/ 7644373 w 7764389"/>
                <a:gd name="connsiteY5" fmla="*/ 720080 h 720080"/>
                <a:gd name="connsiteX6" fmla="*/ 319829 w 7764389"/>
                <a:gd name="connsiteY6" fmla="*/ 720080 h 720080"/>
                <a:gd name="connsiteX7" fmla="*/ 199813 w 7764389"/>
                <a:gd name="connsiteY7" fmla="*/ 600064 h 720080"/>
                <a:gd name="connsiteX8" fmla="*/ 199813 w 7764389"/>
                <a:gd name="connsiteY8" fmla="*/ 120016 h 720080"/>
                <a:gd name="connsiteX0" fmla="*/ 309268 w 7873844"/>
                <a:gd name="connsiteY0" fmla="*/ 120016 h 720080"/>
                <a:gd name="connsiteX1" fmla="*/ 429284 w 7873844"/>
                <a:gd name="connsiteY1" fmla="*/ 0 h 720080"/>
                <a:gd name="connsiteX2" fmla="*/ 7753828 w 7873844"/>
                <a:gd name="connsiteY2" fmla="*/ 0 h 720080"/>
                <a:gd name="connsiteX3" fmla="*/ 7873844 w 7873844"/>
                <a:gd name="connsiteY3" fmla="*/ 120016 h 720080"/>
                <a:gd name="connsiteX4" fmla="*/ 7873844 w 7873844"/>
                <a:gd name="connsiteY4" fmla="*/ 600064 h 720080"/>
                <a:gd name="connsiteX5" fmla="*/ 7753828 w 7873844"/>
                <a:gd name="connsiteY5" fmla="*/ 720080 h 720080"/>
                <a:gd name="connsiteX6" fmla="*/ 429284 w 7873844"/>
                <a:gd name="connsiteY6" fmla="*/ 720080 h 720080"/>
                <a:gd name="connsiteX7" fmla="*/ 309268 w 7873844"/>
                <a:gd name="connsiteY7" fmla="*/ 600064 h 720080"/>
                <a:gd name="connsiteX8" fmla="*/ 309268 w 7873844"/>
                <a:gd name="connsiteY8" fmla="*/ 120016 h 720080"/>
                <a:gd name="connsiteX0" fmla="*/ 309268 w 8046564"/>
                <a:gd name="connsiteY0" fmla="*/ 120016 h 720080"/>
                <a:gd name="connsiteX1" fmla="*/ 429284 w 8046564"/>
                <a:gd name="connsiteY1" fmla="*/ 0 h 720080"/>
                <a:gd name="connsiteX2" fmla="*/ 7753828 w 8046564"/>
                <a:gd name="connsiteY2" fmla="*/ 0 h 720080"/>
                <a:gd name="connsiteX3" fmla="*/ 7873844 w 8046564"/>
                <a:gd name="connsiteY3" fmla="*/ 120016 h 720080"/>
                <a:gd name="connsiteX4" fmla="*/ 7873844 w 8046564"/>
                <a:gd name="connsiteY4" fmla="*/ 600064 h 720080"/>
                <a:gd name="connsiteX5" fmla="*/ 7753828 w 8046564"/>
                <a:gd name="connsiteY5" fmla="*/ 720080 h 720080"/>
                <a:gd name="connsiteX6" fmla="*/ 429284 w 8046564"/>
                <a:gd name="connsiteY6" fmla="*/ 720080 h 720080"/>
                <a:gd name="connsiteX7" fmla="*/ 309268 w 8046564"/>
                <a:gd name="connsiteY7" fmla="*/ 600064 h 720080"/>
                <a:gd name="connsiteX8" fmla="*/ 309268 w 8046564"/>
                <a:gd name="connsiteY8" fmla="*/ 120016 h 720080"/>
                <a:gd name="connsiteX0" fmla="*/ 309268 w 8197502"/>
                <a:gd name="connsiteY0" fmla="*/ 120016 h 720080"/>
                <a:gd name="connsiteX1" fmla="*/ 429284 w 8197502"/>
                <a:gd name="connsiteY1" fmla="*/ 0 h 720080"/>
                <a:gd name="connsiteX2" fmla="*/ 7753828 w 8197502"/>
                <a:gd name="connsiteY2" fmla="*/ 0 h 720080"/>
                <a:gd name="connsiteX3" fmla="*/ 7873844 w 8197502"/>
                <a:gd name="connsiteY3" fmla="*/ 120016 h 720080"/>
                <a:gd name="connsiteX4" fmla="*/ 7873844 w 8197502"/>
                <a:gd name="connsiteY4" fmla="*/ 600064 h 720080"/>
                <a:gd name="connsiteX5" fmla="*/ 7753828 w 8197502"/>
                <a:gd name="connsiteY5" fmla="*/ 720080 h 720080"/>
                <a:gd name="connsiteX6" fmla="*/ 429284 w 8197502"/>
                <a:gd name="connsiteY6" fmla="*/ 720080 h 720080"/>
                <a:gd name="connsiteX7" fmla="*/ 309268 w 8197502"/>
                <a:gd name="connsiteY7" fmla="*/ 600064 h 720080"/>
                <a:gd name="connsiteX8" fmla="*/ 309268 w 8197502"/>
                <a:gd name="connsiteY8" fmla="*/ 120016 h 720080"/>
                <a:gd name="connsiteX0" fmla="*/ 464365 w 8352599"/>
                <a:gd name="connsiteY0" fmla="*/ 120016 h 720080"/>
                <a:gd name="connsiteX1" fmla="*/ 584381 w 8352599"/>
                <a:gd name="connsiteY1" fmla="*/ 0 h 720080"/>
                <a:gd name="connsiteX2" fmla="*/ 7908925 w 8352599"/>
                <a:gd name="connsiteY2" fmla="*/ 0 h 720080"/>
                <a:gd name="connsiteX3" fmla="*/ 8028941 w 8352599"/>
                <a:gd name="connsiteY3" fmla="*/ 120016 h 720080"/>
                <a:gd name="connsiteX4" fmla="*/ 8028941 w 8352599"/>
                <a:gd name="connsiteY4" fmla="*/ 600064 h 720080"/>
                <a:gd name="connsiteX5" fmla="*/ 7908925 w 8352599"/>
                <a:gd name="connsiteY5" fmla="*/ 720080 h 720080"/>
                <a:gd name="connsiteX6" fmla="*/ 584381 w 8352599"/>
                <a:gd name="connsiteY6" fmla="*/ 720080 h 720080"/>
                <a:gd name="connsiteX7" fmla="*/ 464365 w 8352599"/>
                <a:gd name="connsiteY7" fmla="*/ 120016 h 720080"/>
                <a:gd name="connsiteX0" fmla="*/ 0 w 7768218"/>
                <a:gd name="connsiteY0" fmla="*/ 720080 h 720080"/>
                <a:gd name="connsiteX1" fmla="*/ 0 w 7768218"/>
                <a:gd name="connsiteY1" fmla="*/ 0 h 720080"/>
                <a:gd name="connsiteX2" fmla="*/ 7324544 w 7768218"/>
                <a:gd name="connsiteY2" fmla="*/ 0 h 720080"/>
                <a:gd name="connsiteX3" fmla="*/ 7444560 w 7768218"/>
                <a:gd name="connsiteY3" fmla="*/ 120016 h 720080"/>
                <a:gd name="connsiteX4" fmla="*/ 7444560 w 7768218"/>
                <a:gd name="connsiteY4" fmla="*/ 600064 h 720080"/>
                <a:gd name="connsiteX5" fmla="*/ 7324544 w 7768218"/>
                <a:gd name="connsiteY5" fmla="*/ 720080 h 720080"/>
                <a:gd name="connsiteX6" fmla="*/ 0 w 7768218"/>
                <a:gd name="connsiteY6" fmla="*/ 720080 h 720080"/>
                <a:gd name="connsiteX0" fmla="*/ 0 w 7908925"/>
                <a:gd name="connsiteY0" fmla="*/ 720080 h 720080"/>
                <a:gd name="connsiteX1" fmla="*/ 0 w 7908925"/>
                <a:gd name="connsiteY1" fmla="*/ 0 h 720080"/>
                <a:gd name="connsiteX2" fmla="*/ 7324544 w 7908925"/>
                <a:gd name="connsiteY2" fmla="*/ 0 h 720080"/>
                <a:gd name="connsiteX3" fmla="*/ 7444560 w 7908925"/>
                <a:gd name="connsiteY3" fmla="*/ 120016 h 720080"/>
                <a:gd name="connsiteX4" fmla="*/ 7324544 w 7908925"/>
                <a:gd name="connsiteY4" fmla="*/ 720080 h 720080"/>
                <a:gd name="connsiteX5" fmla="*/ 0 w 7908925"/>
                <a:gd name="connsiteY5" fmla="*/ 720080 h 720080"/>
                <a:gd name="connsiteX0" fmla="*/ 0 w 7324544"/>
                <a:gd name="connsiteY0" fmla="*/ 720080 h 720080"/>
                <a:gd name="connsiteX1" fmla="*/ 0 w 7324544"/>
                <a:gd name="connsiteY1" fmla="*/ 0 h 720080"/>
                <a:gd name="connsiteX2" fmla="*/ 7324544 w 7324544"/>
                <a:gd name="connsiteY2" fmla="*/ 0 h 720080"/>
                <a:gd name="connsiteX3" fmla="*/ 7324544 w 7324544"/>
                <a:gd name="connsiteY3" fmla="*/ 720080 h 720080"/>
                <a:gd name="connsiteX4" fmla="*/ 0 w 7324544"/>
                <a:gd name="connsiteY4" fmla="*/ 720080 h 720080"/>
                <a:gd name="connsiteX0" fmla="*/ 580448 w 7904992"/>
                <a:gd name="connsiteY0" fmla="*/ 720080 h 720080"/>
                <a:gd name="connsiteX1" fmla="*/ 569092 w 7904992"/>
                <a:gd name="connsiteY1" fmla="*/ 236354 h 720080"/>
                <a:gd name="connsiteX2" fmla="*/ 580448 w 7904992"/>
                <a:gd name="connsiteY2" fmla="*/ 0 h 720080"/>
                <a:gd name="connsiteX3" fmla="*/ 7904992 w 7904992"/>
                <a:gd name="connsiteY3" fmla="*/ 0 h 720080"/>
                <a:gd name="connsiteX4" fmla="*/ 7904992 w 7904992"/>
                <a:gd name="connsiteY4" fmla="*/ 720080 h 720080"/>
                <a:gd name="connsiteX5" fmla="*/ 580448 w 7904992"/>
                <a:gd name="connsiteY5" fmla="*/ 720080 h 720080"/>
                <a:gd name="connsiteX0" fmla="*/ 572848 w 7897392"/>
                <a:gd name="connsiteY0" fmla="*/ 720080 h 720080"/>
                <a:gd name="connsiteX1" fmla="*/ 561493 w 7897392"/>
                <a:gd name="connsiteY1" fmla="*/ 503054 h 720080"/>
                <a:gd name="connsiteX2" fmla="*/ 561492 w 7897392"/>
                <a:gd name="connsiteY2" fmla="*/ 236354 h 720080"/>
                <a:gd name="connsiteX3" fmla="*/ 572848 w 7897392"/>
                <a:gd name="connsiteY3" fmla="*/ 0 h 720080"/>
                <a:gd name="connsiteX4" fmla="*/ 7897392 w 7897392"/>
                <a:gd name="connsiteY4" fmla="*/ 0 h 720080"/>
                <a:gd name="connsiteX5" fmla="*/ 7897392 w 7897392"/>
                <a:gd name="connsiteY5" fmla="*/ 720080 h 720080"/>
                <a:gd name="connsiteX6" fmla="*/ 572848 w 7897392"/>
                <a:gd name="connsiteY6" fmla="*/ 720080 h 720080"/>
                <a:gd name="connsiteX0" fmla="*/ 572848 w 8467958"/>
                <a:gd name="connsiteY0" fmla="*/ 720080 h 720080"/>
                <a:gd name="connsiteX1" fmla="*/ 561493 w 8467958"/>
                <a:gd name="connsiteY1" fmla="*/ 503054 h 720080"/>
                <a:gd name="connsiteX2" fmla="*/ 561492 w 8467958"/>
                <a:gd name="connsiteY2" fmla="*/ 236354 h 720080"/>
                <a:gd name="connsiteX3" fmla="*/ 572848 w 8467958"/>
                <a:gd name="connsiteY3" fmla="*/ 0 h 720080"/>
                <a:gd name="connsiteX4" fmla="*/ 7897392 w 8467958"/>
                <a:gd name="connsiteY4" fmla="*/ 0 h 720080"/>
                <a:gd name="connsiteX5" fmla="*/ 7900671 w 8467958"/>
                <a:gd name="connsiteY5" fmla="*/ 223654 h 720080"/>
                <a:gd name="connsiteX6" fmla="*/ 7897392 w 8467958"/>
                <a:gd name="connsiteY6" fmla="*/ 720080 h 720080"/>
                <a:gd name="connsiteX7" fmla="*/ 572848 w 8467958"/>
                <a:gd name="connsiteY7" fmla="*/ 720080 h 720080"/>
                <a:gd name="connsiteX0" fmla="*/ 572848 w 8474415"/>
                <a:gd name="connsiteY0" fmla="*/ 720080 h 720080"/>
                <a:gd name="connsiteX1" fmla="*/ 561493 w 8474415"/>
                <a:gd name="connsiteY1" fmla="*/ 503054 h 720080"/>
                <a:gd name="connsiteX2" fmla="*/ 561492 w 8474415"/>
                <a:gd name="connsiteY2" fmla="*/ 236354 h 720080"/>
                <a:gd name="connsiteX3" fmla="*/ 572848 w 8474415"/>
                <a:gd name="connsiteY3" fmla="*/ 0 h 720080"/>
                <a:gd name="connsiteX4" fmla="*/ 7897392 w 8474415"/>
                <a:gd name="connsiteY4" fmla="*/ 0 h 720080"/>
                <a:gd name="connsiteX5" fmla="*/ 7900671 w 8474415"/>
                <a:gd name="connsiteY5" fmla="*/ 223654 h 720080"/>
                <a:gd name="connsiteX6" fmla="*/ 7900671 w 8474415"/>
                <a:gd name="connsiteY6" fmla="*/ 496704 h 720080"/>
                <a:gd name="connsiteX7" fmla="*/ 7897392 w 8474415"/>
                <a:gd name="connsiteY7" fmla="*/ 720080 h 720080"/>
                <a:gd name="connsiteX8" fmla="*/ 572848 w 8474415"/>
                <a:gd name="connsiteY8" fmla="*/ 72008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4415" h="720080">
                  <a:moveTo>
                    <a:pt x="572848" y="720080"/>
                  </a:moveTo>
                  <a:cubicBezTo>
                    <a:pt x="-710356" y="710367"/>
                    <a:pt x="563386" y="583675"/>
                    <a:pt x="561493" y="503054"/>
                  </a:cubicBezTo>
                  <a:cubicBezTo>
                    <a:pt x="559600" y="422433"/>
                    <a:pt x="499045" y="346655"/>
                    <a:pt x="561492" y="236354"/>
                  </a:cubicBezTo>
                  <a:cubicBezTo>
                    <a:pt x="623939" y="126053"/>
                    <a:pt x="-726504" y="11876"/>
                    <a:pt x="572848" y="0"/>
                  </a:cubicBezTo>
                  <a:lnTo>
                    <a:pt x="7897392" y="0"/>
                  </a:lnTo>
                  <a:cubicBezTo>
                    <a:pt x="9179250" y="10817"/>
                    <a:pt x="7900671" y="103641"/>
                    <a:pt x="7900671" y="223654"/>
                  </a:cubicBezTo>
                  <a:cubicBezTo>
                    <a:pt x="7976574" y="330780"/>
                    <a:pt x="7901218" y="413966"/>
                    <a:pt x="7900671" y="496704"/>
                  </a:cubicBezTo>
                  <a:cubicBezTo>
                    <a:pt x="7900125" y="579442"/>
                    <a:pt x="9194052" y="707192"/>
                    <a:pt x="7897392" y="720080"/>
                  </a:cubicBezTo>
                  <a:lnTo>
                    <a:pt x="572848" y="7200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Student Utilities</a:t>
              </a:r>
              <a:endParaRPr lang="en-IN" sz="2400" dirty="0"/>
            </a:p>
          </p:txBody>
        </p:sp>
        <p:pic>
          <p:nvPicPr>
            <p:cNvPr id="16" name="Picture 2" descr="D:\Personal files\Makrand\Personal Project\Complete Site\images\header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252"/>
            <a:stretch/>
          </p:blipFill>
          <p:spPr bwMode="auto">
            <a:xfrm>
              <a:off x="3025328" y="5257775"/>
              <a:ext cx="486946" cy="677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88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" y="0"/>
            <a:ext cx="8330021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5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5797" b="55988"/>
          <a:stretch/>
        </p:blipFill>
        <p:spPr>
          <a:xfrm>
            <a:off x="3347864" y="692696"/>
            <a:ext cx="2016224" cy="20162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90722" y="1036796"/>
            <a:ext cx="1330507" cy="13280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7200" dirty="0" smtClean="0">
                <a:solidFill>
                  <a:schemeClr val="lt1"/>
                </a:solidFill>
              </a:rPr>
              <a:t>SU</a:t>
            </a:r>
            <a:endParaRPr lang="en-IN" sz="7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300345"/>
            <a:ext cx="1728192" cy="1191816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Kosi</a:t>
            </a:r>
            <a:r>
              <a:rPr lang="en-US" sz="3200" dirty="0" smtClean="0"/>
              <a:t> – </a:t>
            </a:r>
            <a:r>
              <a:rPr lang="en-US" sz="3200" dirty="0" err="1" smtClean="0"/>
              <a:t>Kosi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548680"/>
            <a:ext cx="1728192" cy="119181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Blue Shop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929948" y="548680"/>
            <a:ext cx="1728192" cy="119181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Gelato Mania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9948" y="2291832"/>
            <a:ext cx="1728192" cy="120032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Citra </a:t>
            </a:r>
          </a:p>
          <a:p>
            <a:pPr algn="ctr"/>
            <a:r>
              <a:rPr lang="en-US" sz="2450" dirty="0" smtClean="0"/>
              <a:t>(Mie Shop)</a:t>
            </a:r>
          </a:p>
          <a:p>
            <a:pPr algn="ctr"/>
            <a:endParaRPr lang="en-IN" sz="800" dirty="0"/>
          </a:p>
        </p:txBody>
      </p:sp>
      <p:pic>
        <p:nvPicPr>
          <p:cNvPr id="1026" name="Picture 2" descr="C:\inetpub\wwwroot\images\fame_corn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61048"/>
            <a:ext cx="2400000" cy="1744158"/>
          </a:xfrm>
          <a:prstGeom prst="roundRect">
            <a:avLst>
              <a:gd name="adj" fmla="val 865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8" b="16421"/>
          <a:stretch/>
        </p:blipFill>
        <p:spPr>
          <a:xfrm>
            <a:off x="3320866" y="3861048"/>
            <a:ext cx="2381250" cy="1311414"/>
          </a:xfrm>
          <a:prstGeom prst="roundRect">
            <a:avLst>
              <a:gd name="adj" fmla="val 12474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492896"/>
            <a:ext cx="1115510" cy="1190478"/>
          </a:xfrm>
          <a:prstGeom prst="roundRect">
            <a:avLst>
              <a:gd name="adj" fmla="val 8128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04" y="106206"/>
            <a:ext cx="2383996" cy="884948"/>
          </a:xfrm>
          <a:prstGeom prst="round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90" y="4137889"/>
            <a:ext cx="2400000" cy="1190476"/>
          </a:xfrm>
          <a:prstGeom prst="rect">
            <a:avLst/>
          </a:prstGeom>
        </p:spPr>
      </p:pic>
      <p:pic>
        <p:nvPicPr>
          <p:cNvPr id="2" name="Picture 2" descr="C:\inetpub\wwwroot\images\kosi-kos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93" y="336245"/>
            <a:ext cx="1518443" cy="140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inetpub\wwwroot\images\amaz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189" y="1628800"/>
            <a:ext cx="1272095" cy="66303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7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</a:spPr>
      <a:bodyPr rtlCol="0" anchor="ctr"/>
      <a:lstStyle>
        <a:defPPr algn="ctr">
          <a:defRPr sz="2400" dirty="0" smtClean="0"/>
        </a:defPPr>
      </a:lstStyle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189</Words>
  <Application>Microsoft Office PowerPoint</Application>
  <PresentationFormat>On-screen Show (4:3)</PresentationFormat>
  <Paragraphs>90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Makrand</dc:creator>
  <cp:lastModifiedBy>Makrand</cp:lastModifiedBy>
  <cp:revision>78</cp:revision>
  <dcterms:created xsi:type="dcterms:W3CDTF">2011-06-20T02:59:52Z</dcterms:created>
  <dcterms:modified xsi:type="dcterms:W3CDTF">2011-10-01T16:01:07Z</dcterms:modified>
</cp:coreProperties>
</file>