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57" r:id="rId4"/>
    <p:sldId id="264" r:id="rId5"/>
    <p:sldId id="258" r:id="rId6"/>
    <p:sldId id="265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4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3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7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3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4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6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6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0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8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396B6F-5C57-43ED-BF37-11FEB4D4AFD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FB5C-5E90-4AB7-B533-0A1DF83C8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69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9D2E368-038C-BF55-A0EC-0B082BA060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46366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9D2E368-038C-BF55-A0EC-0B082BA060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2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A538C39B-8950-3BC4-D0CA-7F0D8C950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8" r="25057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A3D-8DBD-78B3-7B43-FE785816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48" y="1143000"/>
            <a:ext cx="6567272" cy="51053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dirty="0"/>
              <a:t>Primary Questions: Stamp Registration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 How does the revenue generated from document registration vary across districts in Telangana? List down the top 5 districts that showed the highest document registration revenue growth between FY 2019 and 2022.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2. How does the revenue generated from document registration compare to the revenue generated from e-stamp challans across districts? List down the top 5 districts where e-stamps revenue contributes significantly more to the revenue than the documents in FY 2022?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3. Is there any alteration of e-Stamp challan count and document registration count pattern since the implementation of e-Stamp challan? If so, what suggestions would you propose to the government?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 Categorize districts into three segments based on their stamp registration revenue generation during the fiscal year 2021 to 2022.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671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141288C-93C8-BEE8-8DC0-9B68A65301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6563858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141288C-93C8-BEE8-8DC0-9B68A65301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7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A538C39B-8950-3BC4-D0CA-7F0D8C95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8" r="25057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A3D-8DBD-78B3-7B43-FE785816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48" y="1143000"/>
            <a:ext cx="6567272" cy="5715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Primary Questions: Stamp Registration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100" dirty="0"/>
          </a:p>
          <a:p>
            <a:pPr algn="just">
              <a:lnSpc>
                <a:spcPct val="90000"/>
              </a:lnSpc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does the revenue generated from document registration vary across districts in Telangana? List down the top 5 districts that showed the highest document registration revenue growth between FY 2019 and 2022.</a:t>
            </a:r>
          </a:p>
          <a:p>
            <a:pPr algn="just">
              <a:lnSpc>
                <a:spcPct val="90000"/>
              </a:lnSpc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does the revenue generated from document registration compare to the revenue generated from e-stamp challans across districts? List down the top 5 districts where e-stamps revenue contributes significantly more to the revenue than the documents in FY 2022?</a:t>
            </a:r>
          </a:p>
          <a:p>
            <a:pPr algn="just">
              <a:lnSpc>
                <a:spcPct val="90000"/>
              </a:lnSpc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alteration of e-Stamp challan count and document registration count pattern since the implementation of e-Stamp challan? If so, what suggestions would you propose to the government?</a:t>
            </a:r>
          </a:p>
          <a:p>
            <a:pPr algn="just">
              <a:lnSpc>
                <a:spcPct val="90000"/>
              </a:lnSpc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Categorize districts into three segments based on their stamp registration revenue generation during the fiscal year 2021 to 2022.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4494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87684AC-9C2C-7287-E843-F503CBEC957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029557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B87684AC-9C2C-7287-E843-F503CBEC95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9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A538C39B-8950-3BC4-D0CA-7F0D8C95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8" r="25057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A3D-8DBD-78B3-7B43-FE785816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48" y="1143000"/>
            <a:ext cx="6567272" cy="555040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Primary Questions: Ts-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IPass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n-US" sz="17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List down the top 5 sectors that have witnessed the most significant investments in FY 2022.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n-US" sz="17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List down the top 3 districts that have attracted the most significant sector investments during FY 2019 to 2022? What factors could have led to the substantial investments in these particular districts?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n-US" sz="17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relationship between district investments, vehicles sales and stamps revenue within the same district between FY 2021 and 2022?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n-US" sz="17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 there any particular sectors that have shown </a:t>
            </a:r>
            <a:r>
              <a:rPr lang="en-US" sz="17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substantialinvestment</a:t>
            </a:r>
            <a:r>
              <a:rPr lang="en-US" sz="17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multiple districts between FY 2021 and 2022?</a:t>
            </a:r>
          </a:p>
          <a:p>
            <a:pPr algn="just">
              <a:lnSpc>
                <a:spcPct val="90000"/>
              </a:lnSpc>
              <a:buFont typeface="+mj-lt"/>
              <a:buAutoNum type="arabicPeriod"/>
            </a:pPr>
            <a:r>
              <a:rPr lang="en-US" sz="17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we identify any seasonal patterns or cyclicality in the investment trends for specific sectors? Do certain sectors experience higher investments during particular months?</a:t>
            </a:r>
          </a:p>
        </p:txBody>
      </p:sp>
    </p:spTree>
    <p:extLst>
      <p:ext uri="{BB962C8B-B14F-4D97-AF65-F5344CB8AC3E}">
        <p14:creationId xmlns:p14="http://schemas.microsoft.com/office/powerpoint/2010/main" val="165395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22DB-F75F-4439-86D7-885BC207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E0AC6-AFEA-2947-F9FE-363D8400C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3A5B251-6EB6-88AC-7B39-9C1792345B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019418"/>
                  </p:ext>
                </p:extLst>
              </p:nvPr>
            </p:nvGraphicFramePr>
            <p:xfrm>
              <a:off x="0" y="0"/>
              <a:ext cx="12262104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3A5B251-6EB6-88AC-7B39-9C1792345B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262104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108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5683CC2B-E548-42E6-8576-272C61D9F98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BE2E608-E16E-40C1-A481-C46119DB74E2&quot;"/>
    <we:property name="reportUrl" value="&quot;/links/LMi9nYzSqu?ctid=a1a14033-22cf-4289-ad9b-32e99ba49eac&amp;pbi_source=linkShare&amp;bookmarkGuid=38d160be-6ec7-4baa-aea5-83d2d1859968&quot;"/>
    <we:property name="reportName" value="&quot;Telangana&quot;"/>
    <we:property name="reportState" value="&quot;CONNECTED&quot;"/>
    <we:property name="embedUrl" value="&quot;/reportEmbed?reportId=d0c53e4d-5256-4181-a320-e5e3183f2d5b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DisplayName" value="&quot;Introduction&quot;"/>
    <we:property name="datasetId" value="&quot;bed1242f-c601-4954-9d14-baa81056ac7d&quot;"/>
    <we:property name="backgroundColor" value="&quot;#FFFFFF&quot;"/>
    <we:property name="bookmark" value="&quot;H4sIAAAAAAAAA51TTW8bIRD9KxVnK+JjYSHH9lpFUVLlEuUwwNiiWS8rFltOLf/3DmtLUdVWlnxZmOHx3pth58himqcBPh5gi+yefc35fQvl/YtgKzb+mQPhoUMbg+u518Y6lJJQeaopjzO7P7IKZYP1Jc07GBohJV/fVgyG4RE2LVrDMOOKTVjmPMKQfuEZTEe17PC0YniYhlygUT5XqNho9wSnmKyIO0WKEGra4zOGes4+4ZRLvcTOocLYWyNQ9cgjouZ0Zz6fLjav45voYuxbHiukkQy0XMAACtYWA0ctVTRSLNg5jZvhUsrn3R8fU2tf2lLtrU/+Jyk2ntOJCoXo0WvAYFzfc8M59+ZWrkDvoRUXNiAPWoeIWl3lqnioPh/+ZpNemb6LQThntTVcdlHfzibWUgvuDO+5Jm9cobG3s3FHhnqB1pJH4YKQQl5lm6hpD7BPG6i5/MOhE9AFK3zHO6+4DCJcf9X/OqS/SQbOoVfC2yitjChuZVsIPzNsizRfbZN3dZ4g4COMFL8e2VQyDVVNuOBoiGCMGC/70tbvqWI5S7/AsGuqyzSyReatfX4D7N7kKQ0EAAA=&quot;"/>
    <we:property name="initialStateBookmark" value="&quot;H4sIAAAAAAAAA51TTW/bMAz9K4POQaEPy5Z764aeuqZFO/RSFAMlMYFWxTJsJUgX5L+PcgL0sA0GcrHFJ/K9R9o8MB/GPsLHEjbIrtnXlN43MLx/EWzBujP28HB3f/N093N5c39LcOpzSN3Irg8sw7DG/BLGLcTCQODr24JBjI+wLtEK4ogL1uMwpg5i+I2nZLrKwxaPC4b7PqYBCuVzhoyFdkfpFJO2uFKkCC6HHT6jyyf0Cfs05HPctqjQN6YWqBrkHlFzqhlPt5PN+fwiOhn7lroMoSMDBXPoQMHKoOOopfK1FFPuGLp1PLfyWfvjoy/zChvqvczJ/iLFwnM8UqPgLVoN6Oq2aXjNObf1pVyOW60VF8Yhd1o7j1rNcmXcZ5v2f7NJq+qm8k60rdGm5rLy+nI2sZJa8LbmDdfkjSuszeVsvCVDjUBjyKNonZBCzrL1NLQl7MIachr+4bAVUDkjbMUrq7h0ws1/1f86pL9JOs6hUcIaL430KC5lmwg/EbZB2q9ySNs89uDwETqKXw+sHxItVQ445dESQefRn89DeX8PGYeT9AvEbVGdtpFNIuQm2IgzBWVH2WTrrTz+AE5eF+ouBAAA&quot;"/>
    <we:property name="isFiltersActionButtonVisible" value="true"/>
    <we:property name="reportEmbeddedTime" value="&quot;2023-09-15T15:03:58.256Z&quot;"/>
    <we:property name="creatorTenantId" value="&quot;a1a14033-22cf-4289-ad9b-32e99ba49eac&quot;"/>
    <we:property name="creatorUserId" value="&quot;10032002CCEC2E0B&quot;"/>
    <we:property name="creatorSessionId" value="&quot;6c5daea8-dd67-4d78-9074-614f02a1e46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1BD3B2D-DD48-47A5-AE5C-C0C4BBFFCFEF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BE2E608-E16E-40C1-A481-C46119DB74E2&quot;"/>
    <we:property name="reportUrl" value="&quot;/links/LMi9nYzSqu?ctid=a1a14033-22cf-4289-ad9b-32e99ba49eac&amp;pbi_source=linkShare&amp;bookmarkGuid=34ebfd5c-fa59-41b2-8950-f8aca9ee7a72&quot;"/>
    <we:property name="reportName" value="&quot;Telangana&quot;"/>
    <we:property name="reportState" value="&quot;CONNECTED&quot;"/>
    <we:property name="embedUrl" value="&quot;/reportEmbed?reportId=d0c53e4d-5256-4181-a320-e5e3183f2d5b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DisplayName" value="&quot;Stamp&quot;"/>
    <we:property name="datasetId" value="&quot;bed1242f-c601-4954-9d14-baa81056ac7d&quot;"/>
    <we:property name="backgroundColor" value="&quot;#FFFFFF&quot;"/>
    <we:property name="bookmark" value="&quot;H4sIAAAAAAAAA+1bbW/bNhD+K4G+9IsxUKReqHxrkxYb0HZdU2QYhiA4kidHrSx5lJzFC/zfd5RkN47txGlS5wXyJ4k8He/uuXvMo+xLz2TVOIfpRxiht++9KctvI7Df9nxv4BXLY3EsUxZHTLMQEs4w0cJJleM6K4vK27/0arBDrI+zagK5U0iDf58MPMjzTzB0dynkFQ68MdqqLCDP/sNWmKZqO8HZwMOLcV5acCqPaqjRqT0ncbonU/xfBK0Ius7O8Qh13Y5+xnFp6/n9wKvaq8ak5TmnrFnwoCxqyApS7MaESAAQuAiE9CMpWCSUG0+zvO5E1PTtxdiSP+TldOzC8qUcf6TFWhkncjw3kw+8d7YcNcJdXKuJ+meCdkoPOD1YVZ05R/MJuv5jfnGTJuNUFHVWT91NNjolAGub6bqiiS+NaWw2WIinV8VTitxpVcNofFWYEDrCnCLULHNQ5pNRY9o1Q8uJ1fgZ0+83jTUzAu2TLQnSzqLWGo+G5yZkmJMcLfO7NWjfTJt1DjM7B4VfD8rr4dDiEOaQLU/ezcB0xcBST0ZY1NUpLUHGokVDl+eN3LtJ0dnEZjNnMYHs7YczN9eGi1+J7VZQkJI/z2iRLriFyeZu/XbNieph49+YDyrHzU8vsnLmPidt+d011BsisNmugXdW/ntgkarbdMnaldRrcw6FRhfXZUM+IFQTi9tacjXPr9nxpawh3zvskmDv8yIH6PIciwmuMdAFpsqKYd6x1XcaaUH2FNiDM7C1Y0P1FZ37+5f0ULllvu/WPZcYLYXSg1+vcOUBOTws7XT7PLwz9idNKXEfFWdpoHwdxyxkgge659vH49vt8m8zp26bdT2b9mx6O5tWZzDGDzBeZlOnyPhpLIygjwokY6HRYc8bz5g3DrM0pWyhJO0JYpcE0TV275qSoKYuCoIIYhYbEQVxxBWngHbV0+0JMk2Fum0RrQLlGrlHwyjNKrL+dIpgW5iOIZ80vSnpfp+RQy0JNcMkzxnn753kyUOh5Ny/0ahljPzdkvhSFT4gW6PRhlpq7oPPI25i4Aw2s/VSTprIUbuJo4BrKQ0TMog25eRyWH7NCE6rz6bv6QsoX43OYn51ah6SY7BZewDRpdQPIN1VwkKVtxTxUVnUZ43cFXO8Q3p47/uAm+6c8D4sHnhmX/ZbGPgyEftrXWHvGLC3e834HvWmeQ7FffZkeVbg2hb39kbyZeP7Uv2bM07bsEMQI080j8IYhYgRtEr6jXe/8e433vfYeCcYqACCVCI3MqZNDmOs33j3G+9nd+i8wiaPe7pswGhUccQiPzCIIGPGb/2y2t3+ecmPO2KuwZrHx3vVERf5gceNCBMlQXAuIiYSP2DBUwj8mpbl+QZ/vTMtAGkUc+MHSRgk4PvKSBnIpwDATzkmfhpwbPfqwz3EghRVKsPI9w3nmkmQ/o+Dc/9X5Nt4h+3wqW47SLoo6tUX5TuF7ik53gHLmUxUGCtkUSKMiWV8D2D7qnvQqvPTNDBhgEzz0AgdyaB/ZfScO9fNZ1p9G/sCXzA/4BGmKYtJ/UQ6ppuz+JHbJ1SJEYmJdaB8KSXzTdgz5s4Y0+8Zs2fMnjGfFWOKGBNp0oBR952IhFM34NTdGNwaL2pVXqy+Ng9BJb6QjHHFIs6M0vJ2bdkIhriqS5hEQYDIhGIx9zm1KuzHW5OffwC7ze8N8kzTV8xVV70R2mGTZLQeNK6M2/UybOdL00xj4+nas+dXb6DK9Ks5UWx6s7k4wf450WjzCSNjQsI9kpQBSjIN7Pa/I9z0o4jd0NyLhm5rMmDS50kcxIoLJjQ3ijZSt5bvmKr3I5xnQ6hLe72MG7XrQlZO6moMGj9BgWtCRyGDwjhsbgxf85+cRfBms/8Bma8QAhM0AAA=&quot;"/>
    <we:property name="initialStateBookmark" value="&quot;H4sIAAAAAAAAA+1bWW/bRhD+KwZf+iIUy10eS785doIWiZ3UDlwUhWHsMZSZUCS7JF2rgf57Z0lKkazDcuzIB6gnco/ZmflmPu4sxW+OTsoiFeMTMQJn33mT519Hwnzdc52Bk3VtHz++Pz44fX95cnD8FpvzokryrHT2vzmVMEOozpOyFqmVgI1/XwwckaafxNDexSItYeAUYMo8E2nyH7SDsasyNUwGDtwUaW6EFXlWiQqs2Gscjve4tvsrwxWFqpJrOANVta2nUOSmmt4PnLK9alRa7LPCmgUP86wSSYaCbRtjkRAgKPMYdwPOSMCkbY+TtOqGyPHbm8KgPWjluLB++JwXJ7hYO8YOOZ+qSQfOO5OPmsGdI8ta/lODGeMEKwfKslPnbNqB139MLzZJ0lZEViXV2N4ko0tErDKJqkrs+NyoRiaD2fB4fniMnrssKzEq5gcjQmeQooeaZQ7ztB41qt1SNK+NglOIv9802kwQtE8mR0g7jVptHGyeqpBAiuNwmY9Gg3kzbtY5SswUFHrbKQfDoYGhmEK22Hk/BeMlBXNVjyCryktcApUFAxovr5tx7+qs04lMJlZjBNnZ9ye2r3UXnfPtVlCgkD+vcJHOuZlOpmb9fsuI8nH936gvZArrZ8+icmJ/F2363dfVazywXq+Bc5X/e2gAs1t3wdql1IG+FpkC69dFRY5BlLWBbTWZj/NbenzOK5HuHXVBsHc6iwG8vIashhUKWseUSTZMO7b6TiMtyI4U5vBKmMqyofwC1vz9bzgp3zLed2ueDYyWQnHilzmuPESDh7kZbx+H98b+okkl6oKkJPakq8KQ+IRRT/V8+3R8u138refUbaOuZ9OeTe9m0/JKFHAsikU2tYK0G4dMM/xJjxPia+X3vPGCeeMoiWOMFgzSniB2SRBdJfeuSQkek8DzAhGSULPACwMqKTq0y55uT5AoTNRtk2gZKFvIPRlGcVKi9pdjEKaF6VykdVObouwPCRrUklDTjOMpofSDHXnxWChZ8zcqtYiRu1sSX8jCR2Rr0EpjSU1d4dKA6lBQItaz9UJM6sBSuw4DjyrONWHcC9bF5KJbfksQTqOuxh/wAZQue2fWv9w1dcm5MEl7ANGF1A8g3WXCTJSz4PFRnlVXzbg5dZwjnLz3vcF2d0Y4x7MJL+xhv4WCrxOxv1Yl9o4Be7vXtO9hbZqmInvInixNMlhZ4t5dSL5ufF+rfVPGaQt24YVAI0UDPwTGQhBKRv3Gu9949xvvB2y8I/CkJ7yYA9U8xE0OIaTfePcb7xd36LzEJk97uqyFViDDgASupwEEDwm982G1u/3zgh33xFwJo58e72VDrOcHDtXMjyQXjFIWEBa5HvGeg+NXlCwv1/mrjWkBiIOQateLfC8Sris15x5/DgD8lGPi5wHHdq8+7CTixSBj7geuqylVhAvu/jg4D39Fvo110DZfqraCxIusWn5RvlPonpPhHbCU8Ej6oQQSREzrkIcPALbPukfNOjeOPe17QBT1NVMB9/pXRi+5cl1/ptWXsa/wBfMjHmHqPKurZ1IxbY7iJy6fQEaaRTpUnnQ558TVfs+YO2NMt2fMnjF7xnxRjMlCiLiOPYLVd8QiitWAFbfRuRXcVDK/WX5t7gsZuYwTQiUJKNFS8bulJSMxhGVZTEdSeACESRJSl2KpQn68NPn5B7Db/N8gTRQ+YuZNdUZghk2Q4XqiMaVo10ug7c910w2NpSvPnn95I8pE/TIlinVvNmcn2D/HG208QaC1j7gHHCNAcqIEuftzhE1/itgNzb1q6LYmA8JdGoVeKCkjTFEtcSN1Z/oWmL0n4joZiio3t9O4EbvKZXldlYVQ8ElksMJ16DKRaYvNRvc13+Q4zSKoU9I9TzdMsF/qzJw9mfwP8jsEPDQ0AAA=&quot;"/>
    <we:property name="isFiltersActionButtonVisible" value="true"/>
    <we:property name="reportEmbeddedTime" value="&quot;2023-09-15T14:46:54.036Z&quot;"/>
    <we:property name="creatorTenantId" value="&quot;a1a14033-22cf-4289-ad9b-32e99ba49eac&quot;"/>
    <we:property name="creatorUserId" value="&quot;10032002CCEC2E0B&quot;"/>
    <we:property name="creatorSessionId" value="&quot;337b1de3-56f6-49bf-828e-a21fa4fc35c2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F0FD964-F5BE-4A6B-8AC1-8B00B6183CB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BE2E608-E16E-40C1-A481-C46119DB74E2&quot;"/>
    <we:property name="reportUrl" value="&quot;/links/LMi9nYzSqu?ctid=a1a14033-22cf-4289-ad9b-32e99ba49eac&amp;pbi_source=linkShare&amp;bookmarkGuid=998648e5-f5e7-4486-b875-73677f98dc77&quot;"/>
    <we:property name="reportName" value="&quot;Telangana&quot;"/>
    <we:property name="reportState" value="&quot;CONNECTED&quot;"/>
    <we:property name="embedUrl" value="&quot;/reportEmbed?reportId=d0c53e4d-5256-4181-a320-e5e3183f2d5b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DisplayName" value="&quot;Transport&quot;"/>
    <we:property name="datasetId" value="&quot;bed1242f-c601-4954-9d14-baa81056ac7d&quot;"/>
    <we:property name="backgroundColor" value="&quot;#FFFFFF&quot;"/>
    <we:property name="bookmark" value="&quot;H4sIAAAAAAAAA+1aS2/bOBD+K4EuvRiFXpbk3FqnRRfbRzYJsodFUIzIkc2WFrUUlcYt/N93SFlu4tix+0jqZp1DYA1H8/hmOB8Z54vHRV1JmL6FCXqH3nOlPk5AfzwIvJ5X3pSlaRYFPEkDjhEmccCzvk9aqjJClbV3+MUzoEdozkXdgLQGSfjPRc8DKY9hZJ8KkDX2vAp1rUqQ4jO2yrRkdIOznodXlVQarMlTAwat2UtSp2cKJXgakUdgRlziKTLTSk+wUtrMnyGD0A/8AvMw5IzHiR8weqduV12Ym/WtUxfYUJUGREkBWFnhB3EWo59nSYSYpVESJU4upJmr5NMXV5WmvAmNaWXhG1IWI6UFA+m5/DTWbTpfvFcCNWg2nr7GS5RW8mL1+u2lY60IRjM9By1auFSjGd5WbOUnWLil0ghD1qjsk/fc4jsj0OfFX5iiODvzJJ4QBmOndy0c74hePvgqsMvzJLw3ixfG6tNQI2ly79Cf9RaYPOOXUDKSLgPyBqFu9NZZFNQK742GsrYVdS6vBX6OY8Ek1genSvIV8VyQpBblSM678GvZz9owJVV+OAayTG2ef6CGsTWedR1Irj5ca6t5oaeu+I+7shczK80CKCKWRUkQQB7zJMqy+Ie2w1DJZlJ+U6KiNmSL6rJU+25hB9rw2YgCaaSxBncgmsaoHQhjCHoXopjSfNiBON6Zsd0w3zGiKnGpzBnklMY2M+pEfardbryfrXbRMjhl2fF3600r6T61/ulIIO1Aadf+bVBPyaFbv+Ho6cIyvSFqCllCVVtg7GGBRBxdgH/i9F6Tss6PRVl2nq1EK2WstS6Gc5CNTbFspOx5bCwk11i6qJZVSPRa0IBsq+mk5PDJqyknWQ78SefzTI2o8Aunbuz2PM7zIGfI8iRI/Zj16Ve0ceqeqeotNUir49x2Z6qw573UauKU52xRN7krCr2whGO3QJ//6j7cZclumzV497y2g91mm6sX19WXdsxXfcLmFCU19fY17xjU4+vrvCDLQqA9LpCbd5pK8rwl9COhuwNnuIzLdrNgEUSxHMSZMiAPXjYoD2y9Dmqw22Xm2oAq5x32Hd+2AITXANsKXzLyN40XnMNVcmHm4f2xhNs37KJtEHXhu9G09u1Fq83sz3x8/IoTwfyu89JtkAHGeQxxkWHIs5T7ke/bm87KE8x2W+p2oewJ7ZfVqBA1Rf9+io6FyfliNq0eTqEfhq+t5sXPqlJ3QF0b1M0aBQ9Oyev25DczNHPgrLxGqJ86X34wMdsGm+8193VusGtpGg/8NI5i7Icxy/kgCPt7ZntIZgsenNmiPbM9JLMladbnhd9PoA8Jh4x2Gvu/M1vgmK23o8z38JfRn8d8sqkJUOTDPQVuSYEY+kkURwgMB9kABjxG35q7E2eDVyZXVzehdVdFyAMeQhQOIOzTGRaTLNhoTUxghCts5cwPAh6Egz5L0E/pKdyT8+O+du7J+R7JOdiT856c9+T8G5FzGqcIPsv9NEoZ0SGE2WZyrohN38KlGIFR+jatxphDnEQQE6EOotSHJEk30uraVnuIjt/YWbUUDG+m6k1Qj1x/kD9wqVStP4HtuuJuGV2mq/9AfkRvcPWpfNJN7XVfclz7Q/t9ANI2Qz/PUn/gF2mCYQp5nKf57/Dl5y+r3nOoBbvn0m29k2GQMXvO5hnHiPk+Dwf5DxXvcX/dvzNN9D0j4HGX5sIBMVuNtGpMXdFV8hhKXIG4+6aW25Leibr7p60F4LPZf//30WY0JgAA&quot;"/>
    <we:property name="initialStateBookmark" value="&quot;H4sIAAAAAAAAA+1a227bOBD9lUAvfTEK3SzJeUvdFl20uWwSZB8WQTASRzZbWtRSVBpv4X/fISW5iWPH7iWpm3UeAntIzgzPGc6honxxGK9KAdMjmKCz77yS8tME1Kc9z+k5RWs7Pn5/eHD6/uro4PANmWWpuSwqZ/+Lo0GNUF/wqgZhPJDx78ueA0KcwMh8y0FU2HNKVJUsQPB/sZlMQ1rVOOs5eFMKqcC4PNOg0bi9pun0nWJ7LwOKCJnm13iGmW6sp1hKpdvvkIDvem6Oqe+zjIWR62W0pmpGbZrr55ugNrGhLDTwghIwttz1wiREN02iADGJgyiIrJ0L3U5Jp29uSkX7JjSmpcFrSLsYScUzEI7dn8Kq2c4X5x1HBSobTz/gNQpjebN8/P7QiZIEo55egOINXLJWGd6f2NhPMbdDheaavBHPkytm8J0R6C3bc1eUZ+eezBPCYGzn3UrHeU2L974azHC7CedwvmAsPw8V0kzm7Luz3hyTA3YNRUbWRUAOEapabbyLnErhSisoKsOoDXkr8Qsc80xgtXcmBVuSzyVZKl6MRFuFX2k/b9IUxPxwDOSZyjz9SAVjOJ51FUihPt4qq5boqSX/eTN7OTPWxIM8yJIg8jxIQxYFSRL+0HEYSlFPim/aKK80+SJeFrjvBragDA9GlEgttHG4BdnUWm5BGkNQ25DFlPrDFuRxrMfmwHxHiyr5tdTnkNI2NulRp/JzZU/j4xy1y0bBaZedfjfRlBT2UxOfrgTCNJRm7J8a1ZQC2vE7gV7OPdMKXlHKAsrKAGMuC2RiaBN8j9NH3ZQJfsKLootsLEpKbbx1OVyAqM0Wi1qInpONuWAKC5vV4hQyfeDUIBs2rZUCvng3ZWRLgb3oYp7LERE/D2rbbs9hLPXSDLM08mI3zPr0K1jbdc9leUQF0syxYbs7ld9z3io5sZNbtajq1JJCCxZw7Abo85/dh4c8mWOzAu+e01SwPWzt9Pz29IUT83U+YXOGgop6c847BXXYap7nYplzNNcFCnOsiJJXjaC/5qq7cPqLuGzWC+ZJ5ItJnEsNYu9tjWLP8LVXgTkuM1sGxJyz37d62wDg3wJsI3zJyV/UXrCFq2Bct+n9sYDbN5yiTRC16dvWtHL1vNRm5qdtH7/iRtA+3Ly1B2SAYRpCmCfosyRmbuC6LgG69Aaz2ZG6T5S5of0yjnJeUfZXU7QqTMHnvWl5c/Jd3/9gZl7+LJa6C+rKpO5y5D25JK86k9+s0JkFZ+ljhPyp/eUHN2bKYP1zzWPdG8xYHIcDNw6DEPt+mKVs4Pn9nbI9pbJ5T65swU7ZnlLZojjps9ztR9CHiEFCJy37vyubZ5Wtt6XK9/QPoz9P+URdEaDIhjsJ3FAC0XejIAwQMhwkAxiwEF3j7kGcNd7oVN7chdY+KkLqMR8CfwB+n+6wGCXeWm98AiNc4ivNXM9jnj/oZxG6MX3zd+L8vB87d+L8iOLs7cR5J847cf6NxDkOYwQ3S904iDOSQ/CT9eJckpoewTUfgZbqvqyGmEIYBRCSoA6C2IUoitfK6spSe4qKX1tZleAZ3t2qM0E1svVB8cBupWzicWzGJbPDaHe6/A/kr2kFk5+LF13XXvWS49Yf2h8DkKYY+mkSuwM3jyP0Y0jDNE5/h5efv4y9V1Dx7JGp2/gkwyDJzD2bJQyDzHWZP0h/iLzn/bp/a4roe1rA86bm0gIxW460rHVV0qPkCRS4BHH7ppYZSh9E3f7TlmODEMm8vVg/sMC8rpwTNJv9Byuv/gVVJgAA&quot;"/>
    <we:property name="isFiltersActionButtonVisible" value="true"/>
    <we:property name="reportEmbeddedTime" value="&quot;2023-09-15T14:51:11.586Z&quot;"/>
    <we:property name="creatorTenantId" value="&quot;a1a14033-22cf-4289-ad9b-32e99ba49eac&quot;"/>
    <we:property name="creatorUserId" value="&quot;10032002CCEC2E0B&quot;"/>
    <we:property name="creatorSessionId" value="&quot;417291e0-bf6b-4140-a05d-99322f3d0033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69D2523-FBD6-4AB0-AD7A-7CA092A41D7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BE2E608-E16E-40C1-A481-C46119DB74E2&quot;"/>
    <we:property name="reportUrl" value="&quot;/links/LMi9nYzSqu?ctid=a1a14033-22cf-4289-ad9b-32e99ba49eac&amp;pbi_source=linkShare&quot;"/>
    <we:property name="reportName" value="&quot;Telangana&quot;"/>
    <we:property name="reportState" value="&quot;CONNECTED&quot;"/>
    <we:property name="embedUrl" value="&quot;/reportEmbed?reportId=d0c53e4d-5256-4181-a320-e5e3183f2d5b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DisplayName" value="&quot;Investment&quot;"/>
    <we:property name="datasetId" value="&quot;bed1242f-c601-4954-9d14-baa81056ac7d&quot;"/>
    <we:property name="backgroundColor" value="&quot;#FFFFFF&quot;"/>
    <we:property name="bookmark" value="&quot;H4sIAAAAAAAAA+1abW/iOBD+Kyif0clJCEn2W7e71a3U7fVK1TvpVFXjeALehiTnOFzZiv9+4yRAgVJetm/bLaISscczj8czz4yht5aQRZ7A+ASGaH2wPmbZ9RDUdcu22la6OAYuRj6yLnMCxgPfC2iApLJcyywtrA+3lgbVR30hixISo5AG/7lsW5Akp9A3TzEkBbatHFWRpZDI71gL05RWJU7aFt7kSabAqOxp0GjUjkicngmK/ZtLFiHScoQ9jHQ9eoZ5pnTzHEcobBvpHXQ73GUcfbOmqGcrmJvljdEK2GGWapApATBjLEInhkC43Y5ve67vAeNmPJaJbkT4+PNNrmjf5I1xbtx3nuUnBKCWMSIX0+04betIZcNKuPF/UfJ/S1RjWmD0YFFL3lq96QR9/nP64SFNsVGRaqnH5oFcdnXeu5KnB70eTZxX0NiEDqeHCTmiWnmYJeWwsrZkOytVhGcYzx8qAxM6r1OV0WlWRoyLM2XR4BSCxERYxsgfSqD6OK6sfJJqenLO8i6/IhSlwr0hfElHWOghpppmjGFyvvXBmxixes/OpL2zi/4aoMFUeSgVUjeYviy5qnhMJ1bggSe4fu0sVibmdVknzx2LWyFZs/91qNrWIPvvUCFlpjDeIWc2LHFUxbdHCeL5aAvGBTImODiMnNmkwoEYQUr5Zv0YVCGHV8JwwxLKWBYRJFdjhFWo9gpU4FHsBUIEgXACHgnX4+Ec6iEt62dKksKtk1fcjacZyOcKJfGwO8j4BSRlxcmk+1gaFyTVlswwyTvMcY6N5OUjhNPeZ7QpVLajiO3CeoEulkPbeKCQaT9patS8KNTnaXFQhwNQ2tRA/o0yxBQAWpQ9KtntsRNz1nWNJIlvdwpfE9Tj7aNrR3q4rJjWDgLPsTuxH7kMoBN4yMT6MrmYlCwOuR/7tu0y3/cROHTmSflCpXQ1r2WhiRrowOfJvXtZ2bvyrmT6FM8rrL3umtq7lU+fmTDnbnz26rvogfW47qm/Pw9hiiwt9a9DmdueaU2anVBw7rsduxt2QQRegDa+1rvFDxOiVpAW5hL2phnxAgcySrBo9TJjefOF5J0UH4sUF5oKgeDGDnPRZZ4fsCCymferd/p21em3328CWxS2J8JSaBjmK3H9uVWNt6hOJgmkrTMcYVri88Gac/MGOtu5/tN5a4q1ezuAFyu+bevvSv2TRVNd3p0Iu3Y36HZ98H3mCS+0HaPwQYdpvNE8u1n0ldHGXZ+7HZf7wHwI3DB0WLhRmxxCH1d1dVgYhqwTo88YA4+JrgjfbOPxfhN7bzqep+ngUeh65tcCu+tG1Nubb0Pfm46fpelYPJ8X+V791bQ/m+u6hugaxQEt2eV2by/z3lM41njy8WxuSw4v/Q1sYIciimzHCQOfCChwmLe5pj8U879LSlcVDcbH1I4mq5Bn86tTU5QXoGT9u25DKXtkcsOEM1XWghOGWaoHldwdONYnWtyaD5jpZhPW19mCnbPvoN9X2Icpwz5ZIMtZZrZk2opqrjgq0yae2UPgX5rENhLHoEyFQnGKZDLVvZpGamR7XhLedpzWyc0hcAT90T3CZy4ltxduvkrk1PufwEhSyNJZLV0CKrXzEWuIql9tPCt1kUOEp5DWbUVe70JiJUchBalA0XyuOph7Knv1Xx/T7oxe/wM3GBg6dSIAAA==&quot;"/>
    <we:property name="initialStateBookmark" value="&quot;H4sIAAAAAAAAA+1abW/iOBD+K8if0clJCEn2G9ttdavt25Wqd9Kpqpx4At6GJOc4XLmK/35jJ0CB8rp9225RKxF7PPN4PPPMGLgnXBR5wkanbADkE/mcZbcDJm8bFmmStB47O/t20rn4dnPaOTnE4SxXIksL8umeKCZ7oK5EUbJEa8DBv6+bhCXJOevpp5glBTRJDrLIUpaI/6ASxiklSxg3CdzlSSaZVtlVTIFWO0RxfEbb1m8OWmSREkPoQqSq0QvIM6nq5zgCblmAf367FTo0BE+vKapZA3OzvDZqgB1kqWIiRQB6jEZgx8znTrvlWa7juYyGejwWiapFwtHhXS5x3+iNUa79dZnlpwigktEiV5Pt2E1yJLOBEa4dXpThPyXIES7QeqCoJO9JdzKB7/+YvFmnKdYqUiXUSD+gy24uuzfivNPt4sSlgUbHeDhdSNARZuVBlpQDY23BdlbKCC4gnj0YA2M8r3OZ4WkaI9rFmSQ4OIEgIOFEGzmTHOTnkbHyRcjJydmLuzwBVpQS9obwNR1CoQaQKpzRhtH55JM71mLVnu1xc2cX/dkHjcl4KOVC1Zi+LriqeEonGvAsTGD12mmsjPXrukqeBxa3QrJi/6tQNUk/+/dAAmYm195BZ9a0cGTi28UEcT2wOA05UMpDZlN0Zp0KHT5kKeYb+TGoXAxuuOaGBZSxKCKW3IyALUO1lqCyMIpdn3Pf57YfRtxxw2AG9QCX9TIpUOHWycsfxtMU5EuFEl/vDjR+xZLScDLqPhbaBYnZkh5GeZva9rGWvH6CcNr7jDaFynYUsV1Yz9HFYmhrDxQi7SV1jZoVheo8ScjkQZ9JpWtg+B0zRBcAXJQ9KdntsRN91lWNRInvDwpfHdSj7aNrR3q4Nkxr+b5rW63YixzKWMt3gfLVZXI+KWkchF7sWZZDPc8DFrLWLClfqZQu57UoFFIDHvgsuXcvK3tX3qVMn+B5g7XXWVF7t/LpCxPmzI0vXn3nPbAa1yP19+chTJ6lpfp1KHPbM61IsxXwMPScltUO2oz7rg8WvNW7xQ8TopIsLfQl7F0z4hX0RZRA0ehm2vLmC8kHKT4VKc41FRyYE9vUAYe6nk/9yKLur97pW6bTb37cBLYobM+EpVBskC/F9WHDjDewTiYJSxsXMIS0hJeDNePmDXS2c/3H81YYa492AK9WfJvkL6P+2aKpKu92BG2r7bfbHvM86nI3sGytcK3DFNypMLub95XWFjpe6LSc0GPUY74TBDYNNmoTA9aDZV0tGgQBbcXgUUqZS3mbB++28fi4iX00HS/TdIRR4Lj62wKr7UTY2+tPQz+ajp+l6Zg/n1f5XP3NtD+b67pi0S3wDi7Z5XZvLfLeczhWe/LpbG5LDq/9CaxvBTyKLNsOfA8JyLepu7mmr4v53wWmq4z6o2NsR5NlyNP55akJyismRfW9bk0pe2RyzYRTVWTOCYMsVX0j9wAO+YKLG7MBPV1vgpxMF+ycfZ1eT0KPTRj22QJZTDOzIdJGVHHFUZnW8UzXgX9tEttIHP0y5RL4OaDJVHUrGqmQ7XlJeN9xWiV3yHyb4z/eIzzqYHK7wearRI69/ykbCgxZPKuFS4BROxshA5A9s/GsVEXOIjhnadVW5NUuBBg5DCmWcuD1e9PBPFLZza8+DBdrTKJu5tYs0L8FmXRz+PofjMQ/LZYiAAA=&quot;"/>
    <we:property name="isFiltersActionButtonVisible" value="true"/>
    <we:property name="reportEmbeddedTime" value="&quot;2023-09-15T14:45:18.613Z&quot;"/>
    <we:property name="creatorTenantId" value="&quot;a1a14033-22cf-4289-ad9b-32e99ba49eac&quot;"/>
    <we:property name="creatorUserId" value="&quot;10032002CCEC2E0B&quot;"/>
    <we:property name="creatorSessionId" value="&quot;0d518f02-8553-4462-9a8f-9846ddb320b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394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Segoe UI Semibold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MAKRAND RATHOD</dc:creator>
  <cp:lastModifiedBy>MAKRAND RATHOD</cp:lastModifiedBy>
  <cp:revision>3</cp:revision>
  <dcterms:created xsi:type="dcterms:W3CDTF">2023-09-15T14:05:23Z</dcterms:created>
  <dcterms:modified xsi:type="dcterms:W3CDTF">2023-09-15T15:25:51Z</dcterms:modified>
</cp:coreProperties>
</file>