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212" y="-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17.04.2014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17.04.2014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((Vorname Nachname))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Semester Thesis</a:t>
            </a:r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((Matthias Krebs, Simon Laube))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Actuation Configuration for a Multi-Actuated Blimp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7" name="Untertitel 1"/>
          <p:cNvSpPr txBox="1">
            <a:spLocks/>
          </p:cNvSpPr>
          <p:nvPr/>
        </p:nvSpPr>
        <p:spPr>
          <a:xfrm>
            <a:off x="323850" y="5103626"/>
            <a:ext cx="8496300" cy="832940"/>
          </a:xfrm>
          <a:prstGeom prst="rect">
            <a:avLst/>
          </a:prstGeom>
          <a:noFill/>
          <a:ln>
            <a:noFill/>
          </a:ln>
        </p:spPr>
        <p:txBody>
          <a:bodyPr vert="horz" lIns="144000" tIns="108000" rIns="14400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Matthias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Krebs		</a:t>
            </a:r>
            <a:r>
              <a:rPr kumimoji="0" lang="de-CH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Alexis Kostas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baseline="0" dirty="0" smtClean="0">
                <a:solidFill>
                  <a:schemeClr val="bg1"/>
                </a:solidFill>
              </a:rPr>
              <a:t>	</a:t>
            </a:r>
            <a:r>
              <a:rPr lang="de-CH" baseline="0" dirty="0" smtClean="0">
                <a:solidFill>
                  <a:schemeClr val="bg1"/>
                </a:solidFill>
              </a:rPr>
              <a:t>	Simon</a:t>
            </a:r>
            <a:r>
              <a:rPr lang="de-CH" dirty="0" smtClean="0">
                <a:solidFill>
                  <a:schemeClr val="bg1"/>
                </a:solidFill>
              </a:rPr>
              <a:t> Laube				Markus Achtelik</a:t>
            </a: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9640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35897620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848908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4706986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4136632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40580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39422766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17.04.2014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0214205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0</TotalTime>
  <Words>69</Words>
  <Application>Microsoft Macintosh PowerPoint</Application>
  <PresentationFormat>Bildschirmpräsentation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eth_praesentation_4zu3_ETH8</vt:lpstr>
      <vt:lpstr>Estimation of Actuation Configuration for a Multi-Actuated Blimp 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Matthias Krebs</cp:lastModifiedBy>
  <cp:revision>67</cp:revision>
  <cp:lastPrinted>2013-06-08T11:22:51Z</cp:lastPrinted>
  <dcterms:created xsi:type="dcterms:W3CDTF">2013-05-24T16:23:39Z</dcterms:created>
  <dcterms:modified xsi:type="dcterms:W3CDTF">2014-04-17T12:26:43Z</dcterms:modified>
</cp:coreProperties>
</file>