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84" y="-9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19.04.2014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19.04.2014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</a:t>
            </a:r>
            <a:r>
              <a:rPr lang="de-CH" dirty="0" smtClean="0"/>
              <a:t>Thesis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</a:t>
            </a:r>
            <a:r>
              <a:rPr lang="en-US" dirty="0" smtClean="0"/>
              <a:t>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Alexis Kostas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r>
              <a:rPr lang="de-CH" dirty="0" smtClean="0"/>
              <a:t> / General Description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2142494"/>
          </a:xfrm>
        </p:spPr>
        <p:txBody>
          <a:bodyPr/>
          <a:lstStyle/>
          <a:p>
            <a:r>
              <a:rPr lang="de-CH" dirty="0" err="1" smtClean="0"/>
              <a:t>Nonlinear</a:t>
            </a:r>
            <a:r>
              <a:rPr lang="de-CH" dirty="0" smtClean="0"/>
              <a:t> Least </a:t>
            </a:r>
            <a:r>
              <a:rPr lang="de-CH" dirty="0" err="1" smtClean="0"/>
              <a:t>Squares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endParaRPr lang="de-CH" dirty="0" smtClean="0"/>
          </a:p>
          <a:p>
            <a:pPr lvl="1"/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: Angular </a:t>
            </a:r>
            <a:r>
              <a:rPr lang="de-CH" dirty="0" err="1" smtClean="0"/>
              <a:t>acceleration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gyro</a:t>
            </a:r>
            <a:r>
              <a:rPr lang="de-CH" dirty="0" smtClean="0"/>
              <a:t> </a:t>
            </a:r>
            <a:r>
              <a:rPr lang="de-CH" dirty="0" err="1" smtClean="0"/>
              <a:t>measurement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smtClean="0"/>
              <a:t>          : </a:t>
            </a:r>
            <a:r>
              <a:rPr lang="de-CH" dirty="0" err="1" smtClean="0"/>
              <a:t>Nonlinear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inputs</a:t>
            </a:r>
            <a:r>
              <a:rPr lang="de-CH" dirty="0" smtClean="0"/>
              <a:t>   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de-CH" dirty="0" smtClean="0"/>
          </a:p>
          <a:p>
            <a:r>
              <a:rPr lang="de-CH" dirty="0" err="1" smtClean="0"/>
              <a:t>Parametrization</a:t>
            </a:r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056854" y="2329137"/>
          <a:ext cx="2223329" cy="595222"/>
        </p:xfrm>
        <a:graphic>
          <a:graphicData uri="http://schemas.openxmlformats.org/presentationml/2006/ole">
            <p:oleObj spid="_x0000_s1026" name="Formel" r:id="rId3" imgW="16128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56854" y="3377781"/>
          <a:ext cx="735013" cy="314325"/>
        </p:xfrm>
        <a:graphic>
          <a:graphicData uri="http://schemas.openxmlformats.org/presentationml/2006/ole">
            <p:oleObj spid="_x0000_s1027" name="Formel" r:id="rId4" imgW="533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56854" y="3063456"/>
          <a:ext cx="227013" cy="314325"/>
        </p:xfrm>
        <a:graphic>
          <a:graphicData uri="http://schemas.openxmlformats.org/presentationml/2006/ole">
            <p:oleObj spid="_x0000_s1028" name="Formel" r:id="rId5" imgW="164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430992" y="3377781"/>
          <a:ext cx="228600" cy="314325"/>
        </p:xfrm>
        <a:graphic>
          <a:graphicData uri="http://schemas.openxmlformats.org/presentationml/2006/ole">
            <p:oleObj spid="_x0000_s1029" name="Formel" r:id="rId6" imgW="164880" imgH="2286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461585" y="3395033"/>
          <a:ext cx="176213" cy="244475"/>
        </p:xfrm>
        <a:graphic>
          <a:graphicData uri="http://schemas.openxmlformats.org/presentationml/2006/ole">
            <p:oleObj spid="_x0000_s1030" name="Formel" r:id="rId7" imgW="126720" imgH="177480" progId="Equation.3">
              <p:embed/>
            </p:oleObj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476250" y="4166558"/>
            <a:ext cx="8496300" cy="1992702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45389" y="4166558"/>
            <a:ext cx="3545456" cy="18115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>
                <a:solidFill>
                  <a:schemeClr val="tx1"/>
                </a:solidFill>
              </a:rPr>
              <a:t>Quaternion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Singularities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Quadratic</a:t>
            </a:r>
            <a:r>
              <a:rPr lang="de-CH" dirty="0" smtClean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4779034" y="4166557"/>
            <a:ext cx="3539830" cy="181154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/>
              <a:t>Gibbs-Rodriguez</a:t>
            </a:r>
            <a:endParaRPr lang="de-CH" sz="2400" b="1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Singularity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Unconstrained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Nonlinear</a:t>
            </a:r>
            <a:r>
              <a:rPr lang="de-CH" dirty="0" smtClean="0"/>
              <a:t> model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92924" y="5536946"/>
          <a:ext cx="1381125" cy="280988"/>
        </p:xfrm>
        <a:graphic>
          <a:graphicData uri="http://schemas.openxmlformats.org/presentationml/2006/ole">
            <p:oleObj spid="_x0000_s1031" name="Formel" r:id="rId8" imgW="1002960" imgH="203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870020" y="5346281"/>
          <a:ext cx="1520825" cy="631825"/>
        </p:xfrm>
        <a:graphic>
          <a:graphicData uri="http://schemas.openxmlformats.org/presentationml/2006/ole">
            <p:oleObj spid="_x0000_s1032" name="Formel" r:id="rId9" imgW="1104840" imgH="4572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75417" y="4834476"/>
          <a:ext cx="768350" cy="280988"/>
        </p:xfrm>
        <a:graphic>
          <a:graphicData uri="http://schemas.openxmlformats.org/presentationml/2006/ole">
            <p:oleObj spid="_x0000_s1033" name="Formel" r:id="rId10" imgW="558720" imgH="203040" progId="Equation.3">
              <p:embed/>
            </p:oleObj>
          </a:graphicData>
        </a:graphic>
      </p:graphicFrame>
      <p:sp>
        <p:nvSpPr>
          <p:cNvPr id="19" name="Rechteck 18"/>
          <p:cNvSpPr/>
          <p:nvPr/>
        </p:nvSpPr>
        <p:spPr>
          <a:xfrm>
            <a:off x="2870020" y="5346280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798038" y="5346281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157922" y="5115464"/>
          <a:ext cx="558800" cy="351886"/>
        </p:xfrm>
        <a:graphic>
          <a:graphicData uri="http://schemas.openxmlformats.org/presentationml/2006/ole">
            <p:oleObj spid="_x0000_s1034" name="Formel" r:id="rId11" imgW="406080" imgH="2538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45389" y="1685880"/>
            <a:ext cx="7473475" cy="1811549"/>
            <a:chOff x="845389" y="1685880"/>
            <a:chExt cx="7473475" cy="1811549"/>
          </a:xfrm>
        </p:grpSpPr>
        <p:sp>
          <p:nvSpPr>
            <p:cNvPr id="14" name="Rechteck 13"/>
            <p:cNvSpPr/>
            <p:nvPr/>
          </p:nvSpPr>
          <p:spPr>
            <a:xfrm>
              <a:off x="845389" y="1685881"/>
              <a:ext cx="3545456" cy="18115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>
                  <a:solidFill>
                    <a:schemeClr val="tx1"/>
                  </a:solidFill>
                </a:rPr>
                <a:t>Quaternion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</a:t>
              </a:r>
              <a:r>
                <a:rPr lang="de-CH" dirty="0" smtClean="0"/>
                <a:t> </a:t>
              </a:r>
              <a:r>
                <a:rPr lang="de-CH" dirty="0" err="1" smtClean="0"/>
                <a:t>Singularities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Quadratic</a:t>
              </a:r>
              <a:r>
                <a:rPr lang="de-CH" dirty="0" smtClean="0"/>
                <a:t> </a:t>
              </a:r>
              <a:r>
                <a:rPr lang="de-CH" dirty="0" smtClean="0"/>
                <a:t>model</a:t>
              </a:r>
              <a:endParaRPr lang="de-CH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79034" y="1685880"/>
              <a:ext cx="3539830" cy="181154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/>
                <a:t>Gibbs-Rodriguez</a:t>
              </a:r>
              <a:endParaRPr lang="de-CH" sz="2400" b="1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Singularity</a:t>
              </a:r>
              <a:r>
                <a:rPr lang="de-CH" dirty="0" smtClean="0"/>
                <a:t> </a:t>
              </a:r>
              <a:r>
                <a:rPr lang="de-CH" dirty="0" err="1" smtClean="0"/>
                <a:t>at</a:t>
              </a:r>
              <a:r>
                <a:rPr lang="de-CH" dirty="0" smtClean="0"/>
                <a:t> 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Unconstrained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Nonlinear</a:t>
              </a:r>
              <a:r>
                <a:rPr lang="de-CH" dirty="0" smtClean="0"/>
                <a:t> model</a:t>
              </a: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892924" y="3056269"/>
            <a:ext cx="1381125" cy="280988"/>
          </p:xfrm>
          <a:graphic>
            <a:graphicData uri="http://schemas.openxmlformats.org/presentationml/2006/ole">
              <p:oleObj spid="_x0000_s2055" name="Formel" r:id="rId3" imgW="1002960" imgH="20304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870020" y="2865604"/>
            <a:ext cx="1520825" cy="631825"/>
          </p:xfrm>
          <a:graphic>
            <a:graphicData uri="http://schemas.openxmlformats.org/presentationml/2006/ole">
              <p:oleObj spid="_x0000_s2056" name="Formel" r:id="rId4" imgW="1104840" imgH="45720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275417" y="2353799"/>
            <a:ext cx="768350" cy="280988"/>
          </p:xfrm>
          <a:graphic>
            <a:graphicData uri="http://schemas.openxmlformats.org/presentationml/2006/ole">
              <p:oleObj spid="_x0000_s2057" name="Formel" r:id="rId5" imgW="558720" imgH="203040" progId="Equation.3">
                <p:embed/>
              </p:oleObj>
            </a:graphicData>
          </a:graphic>
        </p:graphicFrame>
        <p:sp>
          <p:nvSpPr>
            <p:cNvPr id="19" name="Rechteck 18"/>
            <p:cNvSpPr/>
            <p:nvPr/>
          </p:nvSpPr>
          <p:spPr>
            <a:xfrm>
              <a:off x="2870020" y="2865603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798038" y="2865604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2157922" y="2634787"/>
            <a:ext cx="558800" cy="351886"/>
          </p:xfrm>
          <a:graphic>
            <a:graphicData uri="http://schemas.openxmlformats.org/presentationml/2006/ole">
              <p:oleObj spid="_x0000_s2058" name="Formel" r:id="rId6" imgW="406080" imgH="253800" progId="Equation.3">
                <p:embed/>
              </p:oleObj>
            </a:graphicData>
          </a:graphic>
        </p:graphicFrame>
      </p:grpSp>
      <p:pic>
        <p:nvPicPr>
          <p:cNvPr id="2059" name="Picture 11" descr="C:\Users\Matthias\Desktop\residual_contour_quaternio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389" y="3578388"/>
            <a:ext cx="3170769" cy="2373838"/>
          </a:xfrm>
          <a:prstGeom prst="rect">
            <a:avLst/>
          </a:prstGeom>
          <a:noFill/>
        </p:spPr>
      </p:pic>
      <p:pic>
        <p:nvPicPr>
          <p:cNvPr id="2060" name="Picture 12" descr="C:\Users\Matthias\Desktop\residual_contou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8451" y="3635956"/>
            <a:ext cx="3370413" cy="252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Video?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Inputs </a:t>
            </a:r>
            <a:r>
              <a:rPr lang="de-CH" dirty="0" err="1" smtClean="0"/>
              <a:t>bla</a:t>
            </a:r>
            <a:r>
              <a:rPr lang="de-CH" dirty="0" smtClean="0"/>
              <a:t> </a:t>
            </a:r>
            <a:r>
              <a:rPr lang="de-CH" dirty="0" err="1" smtClean="0"/>
              <a:t>bla</a:t>
            </a:r>
            <a:r>
              <a:rPr lang="de-CH" dirty="0" smtClean="0"/>
              <a:t> …</a:t>
            </a:r>
          </a:p>
          <a:p>
            <a:r>
              <a:rPr lang="de-CH" dirty="0" smtClean="0"/>
              <a:t>Text </a:t>
            </a:r>
            <a:r>
              <a:rPr lang="de-CH" dirty="0" err="1" smtClean="0"/>
              <a:t>Cases</a:t>
            </a:r>
            <a:r>
              <a:rPr lang="de-CH" dirty="0" smtClean="0"/>
              <a:t> …</a:t>
            </a:r>
          </a:p>
          <a:p>
            <a:r>
              <a:rPr lang="de-CH" dirty="0" err="1" smtClean="0"/>
              <a:t>Estimate</a:t>
            </a:r>
            <a:r>
              <a:rPr lang="de-CH" dirty="0" smtClean="0"/>
              <a:t> </a:t>
            </a:r>
            <a:r>
              <a:rPr lang="de-CH" dirty="0" err="1" smtClean="0"/>
              <a:t>Accuracy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...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107</Words>
  <Application>Microsoft Macintosh PowerPoint</Application>
  <PresentationFormat>Bildschirmpräsentation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eth_praesentation_4zu3_ETH8</vt:lpstr>
      <vt:lpstr>Microsoft Formel-Editor 3.0</vt:lpstr>
      <vt:lpstr>Estimation of Actuation Configuration for a Multi-Actuated Blimp</vt:lpstr>
      <vt:lpstr>Context / General Description</vt:lpstr>
      <vt:lpstr>Problem Formulation</vt:lpstr>
      <vt:lpstr>Problem Formulation</vt:lpstr>
      <vt:lpstr>Example</vt:lpstr>
      <vt:lpstr>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72</cp:revision>
  <cp:lastPrinted>2013-06-08T11:22:51Z</cp:lastPrinted>
  <dcterms:created xsi:type="dcterms:W3CDTF">2013-05-24T16:23:39Z</dcterms:created>
  <dcterms:modified xsi:type="dcterms:W3CDTF">2014-04-19T08:50:08Z</dcterms:modified>
</cp:coreProperties>
</file>