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asamy Krishnan, Manickam" initials="RKM" lastIdx="1" clrIdx="0">
    <p:extLst>
      <p:ext uri="{19B8F6BF-5375-455C-9EA6-DF929625EA0E}">
        <p15:presenceInfo xmlns:p15="http://schemas.microsoft.com/office/powerpoint/2012/main" userId="S::manickam.ramasamykrishnan@eversource.com::c11a998d-e57d-4a28-b8ed-793ea0fd15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4F88-AC9C-4269-A157-6B6EFEDA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D1945-CEF4-4B84-B4AA-432004123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4555-AE13-4D62-AE6F-CA5A9DE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9D1D-15F8-4289-BE2E-926C924C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7A30-E54B-4AC1-AA00-B42F1603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1E54-C1D9-4A06-BE90-74EEFFF8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DD52B-6496-4BE1-ACE6-D04DF9C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0A2B-39E9-4F97-9F62-0D937C0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9785-1EBB-4ED1-A2BD-EBCC11D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C019-3BA3-4354-B1EF-1B5C0B5C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E1258-8DEA-4278-B99E-B76CC65B0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B1364-1B86-4139-B818-4EF1927E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1E03-9F71-48EB-8469-EB0DEF33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06E0-FBD5-4C76-8ECC-B2316F3A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18F9-52F9-42DE-9247-9D630611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D072-8499-4234-A699-F3919321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0025-2923-4D2B-825D-F1390F05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A623-506C-4F7C-B327-EEA386CF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C188-D5D1-40A2-A5D5-BAC4069C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5562-4D23-4BC4-BC35-0AE39B42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A8A0-85BE-4097-B4A2-BBFD6C84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A6A0-AFA8-4EA8-94C2-75F1C9CA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3C85-FECA-4164-8320-9C90B336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2617-E4CA-41DD-B4D2-DAC27949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7482-4FCC-4F8D-8C37-A320D3B3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EE40-7A96-42B8-AD5D-053C2296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CB04-9426-4903-90A2-D51520401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45EBF-DE44-4119-A7AC-40DFBBA9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344B6-23C6-44EB-BC88-2F560F6E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3B34C-F8D0-4E94-BE9C-059D4DB0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7BA1-CD13-4291-88B2-7ABAB45B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1F6-70BE-4BB9-BC2A-1EE5356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224BC-621D-4FDA-AA9A-694D6865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39F56-14F4-433A-8205-7A6DE2E6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47E18-9D89-495E-8E05-585FF72DE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BE912-D481-4A47-9DF1-9D184A2C0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D62B8-4622-484A-9E22-324729AD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E205-83E7-41F7-B5FC-279C9421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EA390-B87A-4FAF-BE3E-7175603B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3DF7-275E-485B-ACBD-CB59A6F9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4B983-D4B6-4089-9114-CF8A7613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7EB9A-DB10-4E42-8A90-C0A376C7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2621-BD3F-4A4E-B97D-2E737C48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8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29717-E12E-4545-9412-8EDC24AC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E95FC-85EC-49AD-83A4-85C40D45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A8850-3485-405E-BEB0-5DB2E7CD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CC16-DB73-4830-A282-BD4D9FFF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A19A-D7F9-40FA-9CDD-EDFCC859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11373-A0DB-4385-A99A-61FD3BE2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7F3E-5B5C-4D67-8027-D79E589E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6F22-5D2A-4FF8-AFBC-EBE3DDE5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9E9E1-B66B-4DE1-9EF2-ACCC6D92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3269-E87F-4E26-B8FC-0101C52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FD2E1-61BD-4F30-8580-2AA45292D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BC5F7-8C08-4F62-9D0C-1803C8297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D38B9-2DA8-4BC6-B436-D3AEB87D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0EDF0-9A1F-44B6-916F-49D6A877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F88C8-6437-43AF-B865-A436C0E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6F5C-7F93-4B2F-B1EA-5B7241EB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B7F85-C247-4AD3-BF61-28042D049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8241-A898-43F9-9A1E-A01506864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A6EA-DFCD-4466-9C86-9952516D1D1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2A67-BFA2-4DCA-8242-B166EBF5A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A500-09ED-4F20-A6BE-E284F41FF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0C19-13C4-49CA-9A7D-18B0AF8E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7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Employee badge">
            <a:extLst>
              <a:ext uri="{FF2B5EF4-FFF2-40B4-BE49-F238E27FC236}">
                <a16:creationId xmlns:a16="http://schemas.microsoft.com/office/drawing/2014/main" id="{94503716-2F25-4716-8AE4-350048F4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647" y="4326509"/>
            <a:ext cx="1715511" cy="1715511"/>
          </a:xfrm>
          <a:prstGeom prst="rect">
            <a:avLst/>
          </a:prstGeom>
        </p:spPr>
      </p:pic>
      <p:pic>
        <p:nvPicPr>
          <p:cNvPr id="1026" name="Picture 2" descr="Azure Pipelines | Slack App Directory">
            <a:extLst>
              <a:ext uri="{FF2B5EF4-FFF2-40B4-BE49-F238E27FC236}">
                <a16:creationId xmlns:a16="http://schemas.microsoft.com/office/drawing/2014/main" id="{6E8A85FA-A8ED-4914-B692-8835A4AD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44366" y="4759398"/>
            <a:ext cx="1151414" cy="11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zure App Service?. Azure App Service is a collection of… | by  Garth Niblock | MyMateTech">
            <a:extLst>
              <a:ext uri="{FF2B5EF4-FFF2-40B4-BE49-F238E27FC236}">
                <a16:creationId xmlns:a16="http://schemas.microsoft.com/office/drawing/2014/main" id="{42B0B10C-7650-4824-BF3C-6177C99C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4" y="4628191"/>
            <a:ext cx="2966723" cy="141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the Azure Cloud Shell window | Microsoft Docs">
            <a:extLst>
              <a:ext uri="{FF2B5EF4-FFF2-40B4-BE49-F238E27FC236}">
                <a16:creationId xmlns:a16="http://schemas.microsoft.com/office/drawing/2014/main" id="{981544BE-63E7-48DE-9EB7-EB56685F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00339"/>
            <a:ext cx="3276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5C7300-0EF0-4FAE-8A91-9D347820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03" y="71745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Actions · GitHub">
            <a:extLst>
              <a:ext uri="{FF2B5EF4-FFF2-40B4-BE49-F238E27FC236}">
                <a16:creationId xmlns:a16="http://schemas.microsoft.com/office/drawing/2014/main" id="{709ACFB2-3911-41DB-AD3C-483B25C2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962" y="2313708"/>
            <a:ext cx="1699417" cy="16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D89439-BCCE-4EDD-8BFF-5F44C85A7BCE}"/>
              </a:ext>
            </a:extLst>
          </p:cNvPr>
          <p:cNvSpPr txBox="1"/>
          <p:nvPr/>
        </p:nvSpPr>
        <p:spPr>
          <a:xfrm>
            <a:off x="1413164" y="6234545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FD5C3-C956-4A0C-8179-58D38DEA03D4}"/>
              </a:ext>
            </a:extLst>
          </p:cNvPr>
          <p:cNvSpPr txBox="1"/>
          <p:nvPr/>
        </p:nvSpPr>
        <p:spPr>
          <a:xfrm>
            <a:off x="1454727" y="3429000"/>
            <a:ext cx="1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4DB811-7A6D-4DE8-9EDC-532E975E98DF}"/>
              </a:ext>
            </a:extLst>
          </p:cNvPr>
          <p:cNvSpPr txBox="1"/>
          <p:nvPr/>
        </p:nvSpPr>
        <p:spPr>
          <a:xfrm>
            <a:off x="5729962" y="4258859"/>
            <a:ext cx="1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C5ABB1-8263-49D9-A877-F7FC3DE4975D}"/>
              </a:ext>
            </a:extLst>
          </p:cNvPr>
          <p:cNvSpPr txBox="1"/>
          <p:nvPr/>
        </p:nvSpPr>
        <p:spPr>
          <a:xfrm>
            <a:off x="4220566" y="6049879"/>
            <a:ext cx="1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Pipeline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83B531-0026-41F5-B2B2-1BC36C8BB6CE}"/>
              </a:ext>
            </a:extLst>
          </p:cNvPr>
          <p:cNvSpPr txBox="1"/>
          <p:nvPr/>
        </p:nvSpPr>
        <p:spPr>
          <a:xfrm>
            <a:off x="8445453" y="6101513"/>
            <a:ext cx="1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A95B32-D5C1-47C1-9851-11D8B31A7F05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1998402" y="3034145"/>
            <a:ext cx="1" cy="129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FB4D9F-364C-40F5-B928-45EF2618ED8B}"/>
              </a:ext>
            </a:extLst>
          </p:cNvPr>
          <p:cNvCxnSpPr>
            <a:cxnSpLocks/>
          </p:cNvCxnSpPr>
          <p:nvPr/>
        </p:nvCxnSpPr>
        <p:spPr>
          <a:xfrm>
            <a:off x="3065203" y="1163782"/>
            <a:ext cx="2535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4ABBCC-76E0-44BF-B86C-48BBCE603833}"/>
              </a:ext>
            </a:extLst>
          </p:cNvPr>
          <p:cNvCxnSpPr>
            <a:cxnSpLocks/>
          </p:cNvCxnSpPr>
          <p:nvPr/>
        </p:nvCxnSpPr>
        <p:spPr>
          <a:xfrm>
            <a:off x="3194465" y="2660073"/>
            <a:ext cx="2535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C03D93-4D3B-4FEF-B17C-408E2B7C234A}"/>
              </a:ext>
            </a:extLst>
          </p:cNvPr>
          <p:cNvCxnSpPr/>
          <p:nvPr/>
        </p:nvCxnSpPr>
        <p:spPr>
          <a:xfrm>
            <a:off x="7239000" y="4628191"/>
            <a:ext cx="644236" cy="2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1B55E3-DADD-45D5-B887-FB21D8314F33}"/>
              </a:ext>
            </a:extLst>
          </p:cNvPr>
          <p:cNvCxnSpPr/>
          <p:nvPr/>
        </p:nvCxnSpPr>
        <p:spPr>
          <a:xfrm>
            <a:off x="2856158" y="2851052"/>
            <a:ext cx="1364408" cy="190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21A875-FDBD-4CE7-B650-55FA310DEEF8}"/>
              </a:ext>
            </a:extLst>
          </p:cNvPr>
          <p:cNvCxnSpPr/>
          <p:nvPr/>
        </p:nvCxnSpPr>
        <p:spPr>
          <a:xfrm>
            <a:off x="5600700" y="5486400"/>
            <a:ext cx="196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45AA9EA3F7BB4593B144580263CEB2" ma:contentTypeVersion="12" ma:contentTypeDescription="Create a new document." ma:contentTypeScope="" ma:versionID="548d79b60fe9795b1e5a525e8b605c73">
  <xsd:schema xmlns:xsd="http://www.w3.org/2001/XMLSchema" xmlns:xs="http://www.w3.org/2001/XMLSchema" xmlns:p="http://schemas.microsoft.com/office/2006/metadata/properties" xmlns:ns3="a8fa2ee7-8d20-4bc9-a5ce-545e4ebadef1" xmlns:ns4="e107b3dd-f68b-4828-bf33-84ebb3b27cf3" targetNamespace="http://schemas.microsoft.com/office/2006/metadata/properties" ma:root="true" ma:fieldsID="bb49f802e2620f77368fb40fbcfa4d21" ns3:_="" ns4:_="">
    <xsd:import namespace="a8fa2ee7-8d20-4bc9-a5ce-545e4ebadef1"/>
    <xsd:import namespace="e107b3dd-f68b-4828-bf33-84ebb3b27c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a2ee7-8d20-4bc9-a5ce-545e4ebad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7b3dd-f68b-4828-bf33-84ebb3b27cf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315AB8-C598-463A-BC6A-37E3A0B254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a2ee7-8d20-4bc9-a5ce-545e4ebadef1"/>
    <ds:schemaRef ds:uri="e107b3dd-f68b-4828-bf33-84ebb3b27c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2306A-671B-400C-99B7-3F54BC8BAF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1AC0B0-2D8C-40E5-AE3D-817AAEDD6F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Ramasamy Krishnan, Manickam</dc:creator>
  <cp:lastModifiedBy>Ramasamy Krishnan, Manickam</cp:lastModifiedBy>
  <cp:revision>4</cp:revision>
  <dcterms:created xsi:type="dcterms:W3CDTF">2020-12-19T22:09:07Z</dcterms:created>
  <dcterms:modified xsi:type="dcterms:W3CDTF">2020-12-19T22:42:34Z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0x0101004445AA9EA3F7BB4593B144580263CEB2</vt:lpwstr>
  </property>
</Properties>
</file>