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747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5927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  <p15:guide id="6" pos="3568" userDrawn="1">
          <p15:clr>
            <a:srgbClr val="A4A3A4"/>
          </p15:clr>
        </p15:guide>
        <p15:guide id="7" pos="2774" userDrawn="1">
          <p15:clr>
            <a:srgbClr val="A4A3A4"/>
          </p15:clr>
        </p15:guide>
        <p15:guide id="8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678"/>
  </p:normalViewPr>
  <p:slideViewPr>
    <p:cSldViewPr snapToGrid="0" snapToObjects="1">
      <p:cViewPr>
        <p:scale>
          <a:sx n="75" d="100"/>
          <a:sy n="75" d="100"/>
        </p:scale>
        <p:origin x="144" y="-1568"/>
      </p:cViewPr>
      <p:guideLst>
        <p:guide pos="4747"/>
        <p:guide pos="7680"/>
        <p:guide pos="5927"/>
        <p:guide orient="horz" pos="2115"/>
        <p:guide pos="3568"/>
        <p:guide pos="2774"/>
        <p:guide pos="42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64B1-4A66-A246-956E-29CE5FC06ED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0834-C278-BA45-8C2B-46F9CB29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10834-C278-BA45-8C2B-46F9CB298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8CC7-F12A-7843-817D-8028A91417C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6063-CE41-3A4F-9022-3FA7265A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79774" y="-901217"/>
            <a:ext cx="10029975" cy="26864399"/>
            <a:chOff x="3879774" y="-901217"/>
            <a:chExt cx="10029975" cy="26864399"/>
          </a:xfrm>
        </p:grpSpPr>
        <p:sp>
          <p:nvSpPr>
            <p:cNvPr id="9" name="Oval 8"/>
            <p:cNvSpPr/>
            <p:nvPr/>
          </p:nvSpPr>
          <p:spPr>
            <a:xfrm>
              <a:off x="7354375" y="-901217"/>
              <a:ext cx="347072" cy="34707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i="1" dirty="0" smtClean="0">
                  <a:solidFill>
                    <a:schemeClr val="tx1"/>
                  </a:solidFill>
                </a:rPr>
                <a:t>alive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533890" y="-554145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478419" y="6729074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Apply habitat speed factor</a:t>
              </a:r>
              <a:endParaRPr lang="en-US" sz="1000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7162088" y="5354345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i="1" dirty="0" smtClean="0">
                  <a:solidFill>
                    <a:schemeClr val="tx1"/>
                  </a:solidFill>
                </a:rPr>
                <a:t>Move mode?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5882162" y="5953505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675440" y="7922183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Calculate new position</a:t>
              </a:r>
            </a:p>
            <a:p>
              <a:pPr algn="ctr"/>
              <a:r>
                <a:rPr lang="en-US" sz="1000" dirty="0" smtClean="0"/>
                <a:t> (with speed &amp; direction)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13992" y="6723512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Choose random direction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9017638" y="5729376"/>
              <a:ext cx="6952" cy="98993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8157083" y="6719309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Choose random direction</a:t>
              </a:r>
              <a:endParaRPr lang="en-US" sz="10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342419" y="6329121"/>
              <a:ext cx="543903" cy="491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342419" y="6325626"/>
              <a:ext cx="0" cy="38952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638162" y="6329817"/>
              <a:ext cx="543903" cy="491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37131" y="5490166"/>
              <a:ext cx="840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PERCEPTION</a:t>
              </a:r>
              <a:endParaRPr lang="en-US" sz="1000" i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04175" y="5467797"/>
              <a:ext cx="716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smtClean="0"/>
                <a:t>RANDOM</a:t>
              </a:r>
              <a:endParaRPr lang="en-US" sz="1000" i="1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330379" y="7674528"/>
              <a:ext cx="0" cy="108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024590" y="7081663"/>
              <a:ext cx="2282" cy="70020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33943" y="7082518"/>
              <a:ext cx="106" cy="83682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537038" y="8282183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43159" y="6082329"/>
              <a:ext cx="343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20098" y="6076173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6256987" y="5732252"/>
              <a:ext cx="910243" cy="169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7181225" y="6335152"/>
              <a:ext cx="0" cy="38952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7918088" y="5729376"/>
              <a:ext cx="1109947" cy="5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335563" y="7089401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5330379" y="7782528"/>
              <a:ext cx="3701691" cy="5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>
              <a:off x="7160135" y="8514014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Diamond 28"/>
            <p:cNvSpPr/>
            <p:nvPr/>
          </p:nvSpPr>
          <p:spPr>
            <a:xfrm>
              <a:off x="7160135" y="9495874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7538135" y="9270014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7538135" y="10251874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533653" y="9224683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smtClean="0"/>
                <a:t>No</a:t>
              </a:r>
              <a:endParaRPr lang="en-US" sz="10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0901" y="10221743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879774" y="9647505"/>
              <a:ext cx="1091237" cy="494859"/>
              <a:chOff x="4927951" y="9133637"/>
              <a:chExt cx="1091237" cy="49485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5122893" y="9133637"/>
                <a:ext cx="527223" cy="386702"/>
                <a:chOff x="5148315" y="790804"/>
                <a:chExt cx="527223" cy="386702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307365" y="830435"/>
                  <a:ext cx="368173" cy="34707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i="1" dirty="0" smtClean="0">
                      <a:solidFill>
                        <a:schemeClr val="tx1"/>
                      </a:solidFill>
                    </a:rPr>
                    <a:t>dead</a:t>
                  </a:r>
                  <a:endParaRPr lang="en-US" sz="10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148315" y="790804"/>
                  <a:ext cx="346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dirty="0" smtClean="0">
                      <a:sym typeface="Wingdings 2"/>
                    </a:rPr>
                    <a:t></a:t>
                  </a:r>
                  <a:endParaRPr lang="de-DE" dirty="0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4927951" y="9382275"/>
                <a:ext cx="10912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Natural mortality</a:t>
                </a:r>
                <a:endParaRPr lang="en-US" sz="1000" i="1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082257" y="8676037"/>
              <a:ext cx="694726" cy="496821"/>
              <a:chOff x="5122435" y="8162770"/>
              <a:chExt cx="694726" cy="496821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5122435" y="8162770"/>
                <a:ext cx="527223" cy="386702"/>
                <a:chOff x="5147857" y="797749"/>
                <a:chExt cx="527223" cy="38670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5306907" y="837380"/>
                  <a:ext cx="368173" cy="34707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i="1" dirty="0" smtClean="0">
                      <a:solidFill>
                        <a:schemeClr val="tx1"/>
                      </a:solidFill>
                    </a:rPr>
                    <a:t>dead</a:t>
                  </a:r>
                  <a:endParaRPr lang="en-US" sz="10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147857" y="797749"/>
                  <a:ext cx="346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dirty="0" smtClean="0">
                      <a:sym typeface="Wingdings 2"/>
                    </a:rPr>
                    <a:t></a:t>
                  </a:r>
                  <a:endParaRPr lang="de-DE" dirty="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5129976" y="8413370"/>
                <a:ext cx="687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Predation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2125795" y="8527909"/>
              <a:ext cx="996278" cy="711940"/>
              <a:chOff x="9637296" y="1620648"/>
              <a:chExt cx="1431151" cy="1112025"/>
            </a:xfrm>
          </p:grpSpPr>
          <p:sp>
            <p:nvSpPr>
              <p:cNvPr id="192" name="Abgerundetes Rechteck 170"/>
              <p:cNvSpPr/>
              <p:nvPr/>
            </p:nvSpPr>
            <p:spPr>
              <a:xfrm>
                <a:off x="9747136" y="1620648"/>
                <a:ext cx="1211473" cy="1112025"/>
              </a:xfrm>
              <a:prstGeom prst="roundRect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" name="Textfeld 171"/>
              <p:cNvSpPr txBox="1"/>
              <p:nvPr/>
            </p:nvSpPr>
            <p:spPr>
              <a:xfrm>
                <a:off x="9637296" y="1641068"/>
                <a:ext cx="1431151" cy="62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H</a:t>
                </a:r>
                <a:r>
                  <a:rPr lang="en-GB" sz="1000" dirty="0" smtClean="0"/>
                  <a:t>abitat-specific</a:t>
                </a:r>
              </a:p>
              <a:p>
                <a:pPr algn="ctr"/>
                <a:r>
                  <a:rPr lang="en-GB" sz="1000" dirty="0"/>
                  <a:t>p</a:t>
                </a:r>
                <a:r>
                  <a:rPr lang="en-GB" sz="1000" dirty="0" smtClean="0"/>
                  <a:t>redation risk</a:t>
                </a:r>
              </a:p>
            </p:txBody>
          </p:sp>
          <p:pic>
            <p:nvPicPr>
              <p:cNvPr id="194" name="Grafik 1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4396" y="2218521"/>
                <a:ext cx="856950" cy="455586"/>
              </a:xfrm>
              <a:prstGeom prst="rect">
                <a:avLst/>
              </a:prstGeom>
            </p:spPr>
          </p:pic>
        </p:grpSp>
        <p:grpSp>
          <p:nvGrpSpPr>
            <p:cNvPr id="288" name="Group 287"/>
            <p:cNvGrpSpPr/>
            <p:nvPr/>
          </p:nvGrpSpPr>
          <p:grpSpPr>
            <a:xfrm>
              <a:off x="4086484" y="-327623"/>
              <a:ext cx="3828665" cy="958808"/>
              <a:chOff x="4094086" y="8695324"/>
              <a:chExt cx="3828665" cy="958808"/>
            </a:xfrm>
          </p:grpSpPr>
          <p:sp>
            <p:nvSpPr>
              <p:cNvPr id="10" name="Diamond 9"/>
              <p:cNvSpPr/>
              <p:nvPr/>
            </p:nvSpPr>
            <p:spPr>
              <a:xfrm>
                <a:off x="7166751" y="8695324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544751" y="9438132"/>
                <a:ext cx="0" cy="216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6785999" y="8825328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541999" y="9403106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cxnSp>
            <p:nvCxnSpPr>
              <p:cNvPr id="81" name="Straight Arrow Connector 80"/>
              <p:cNvCxnSpPr>
                <a:stCxn id="15" idx="6"/>
                <a:endCxn id="10" idx="1"/>
              </p:cNvCxnSpPr>
              <p:nvPr/>
            </p:nvCxnSpPr>
            <p:spPr>
              <a:xfrm>
                <a:off x="4621309" y="9070140"/>
                <a:ext cx="2545442" cy="3184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4094086" y="8856973"/>
                <a:ext cx="652371" cy="496174"/>
                <a:chOff x="4174256" y="742009"/>
                <a:chExt cx="652371" cy="496174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4174256" y="742009"/>
                  <a:ext cx="527223" cy="386702"/>
                  <a:chOff x="5148315" y="790804"/>
                  <a:chExt cx="527223" cy="386702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5307365" y="830435"/>
                    <a:ext cx="368173" cy="3470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00" i="1" dirty="0" smtClean="0">
                        <a:solidFill>
                          <a:schemeClr val="tx1"/>
                        </a:solidFill>
                      </a:rPr>
                      <a:t>dead</a:t>
                    </a:r>
                    <a:endParaRPr lang="en-US" sz="1000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5148315" y="790804"/>
                    <a:ext cx="3465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dirty="0" smtClean="0">
                        <a:sym typeface="Wingdings 2"/>
                      </a:rPr>
                      <a:t></a:t>
                    </a:r>
                    <a:endParaRPr lang="de-DE" dirty="0"/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4236891" y="991962"/>
                  <a:ext cx="5897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 smtClean="0"/>
                    <a:t>Old age</a:t>
                  </a:r>
                  <a:endParaRPr lang="en-US" sz="1000" i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7181676" y="8846847"/>
                <a:ext cx="728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900" i="1" dirty="0"/>
                  <a:t>Age </a:t>
                </a:r>
                <a:r>
                  <a:rPr lang="en-US" sz="900" i="1" dirty="0" smtClean="0"/>
                  <a:t>&gt;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900" i="1" dirty="0" smtClean="0"/>
                  <a:t>max</a:t>
                </a:r>
                <a:r>
                  <a:rPr lang="en-US" sz="900" i="1" dirty="0"/>
                  <a:t>. age</a:t>
                </a:r>
                <a:r>
                  <a:rPr lang="en-US" sz="900" i="1" dirty="0" smtClean="0"/>
                  <a:t>?</a:t>
                </a:r>
                <a:endParaRPr lang="en-US" sz="900" i="1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6676408" y="1616889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Set </a:t>
              </a:r>
              <a:r>
                <a:rPr lang="en-US" sz="1000" dirty="0" err="1"/>
                <a:t>behaviour</a:t>
              </a:r>
              <a:r>
                <a:rPr lang="en-US" sz="1000" dirty="0"/>
                <a:t> to </a:t>
              </a:r>
            </a:p>
            <a:p>
              <a:pPr algn="ctr"/>
              <a:r>
                <a:rPr lang="en-US" sz="1000" i="1" dirty="0" smtClean="0"/>
                <a:t>FORAGING</a:t>
              </a:r>
              <a:endParaRPr lang="en-US" sz="1000" i="1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7159894" y="632180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 smtClean="0">
                  <a:solidFill>
                    <a:schemeClr val="tx1"/>
                  </a:solidFill>
                </a:rPr>
                <a:t>Time of day?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540441" y="1618058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Set </a:t>
              </a:r>
              <a:r>
                <a:rPr lang="en-US" sz="1000" dirty="0" err="1" smtClean="0"/>
                <a:t>behaviour</a:t>
              </a:r>
              <a:r>
                <a:rPr lang="en-US" sz="1000" dirty="0" smtClean="0"/>
                <a:t> to </a:t>
              </a:r>
            </a:p>
            <a:p>
              <a:pPr algn="ctr"/>
              <a:r>
                <a:rPr lang="en-US" sz="1000" i="1" dirty="0" smtClean="0"/>
                <a:t>MIGRATING</a:t>
              </a:r>
              <a:endParaRPr lang="en-US" sz="1000" i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06836" y="1616890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Set </a:t>
              </a:r>
              <a:r>
                <a:rPr lang="en-US" sz="1000" dirty="0" err="1" smtClean="0"/>
                <a:t>behaviour</a:t>
              </a:r>
              <a:r>
                <a:rPr lang="en-US" sz="1000" dirty="0" smtClean="0"/>
                <a:t> to </a:t>
              </a:r>
            </a:p>
            <a:p>
              <a:pPr algn="ctr"/>
              <a:r>
                <a:rPr lang="en-US" sz="1000" i="1" dirty="0" smtClean="0"/>
                <a:t>RESTING</a:t>
              </a:r>
              <a:endParaRPr lang="en-US" sz="1000" i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535863" y="1389807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534304" y="1974974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666231" y="1013834"/>
              <a:ext cx="1493663" cy="234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666231" y="1010180"/>
              <a:ext cx="0" cy="60671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9405227" y="1013834"/>
              <a:ext cx="1164" cy="59197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37823" y="1338671"/>
              <a:ext cx="88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Day</a:t>
              </a:r>
              <a:endParaRPr lang="en-US" sz="1000" i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07120" y="761056"/>
              <a:ext cx="88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Twilight</a:t>
              </a:r>
              <a:endParaRPr lang="en-US" sz="10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98430" y="760819"/>
              <a:ext cx="515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smtClean="0"/>
                <a:t>Night</a:t>
              </a:r>
              <a:endParaRPr lang="en-US" sz="1000" i="1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5656521" y="2082963"/>
              <a:ext cx="3760789" cy="1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662347" y="1977306"/>
              <a:ext cx="0" cy="108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9412548" y="1984416"/>
              <a:ext cx="0" cy="102169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2016411" y="301973"/>
              <a:ext cx="1031309" cy="646239"/>
              <a:chOff x="8184232" y="166412"/>
              <a:chExt cx="1829626" cy="1113155"/>
            </a:xfrm>
          </p:grpSpPr>
          <p:sp>
            <p:nvSpPr>
              <p:cNvPr id="178" name="Abgerundetes Rechteck 173"/>
              <p:cNvSpPr/>
              <p:nvPr/>
            </p:nvSpPr>
            <p:spPr>
              <a:xfrm>
                <a:off x="8480730" y="166412"/>
                <a:ext cx="1251495" cy="1113155"/>
              </a:xfrm>
              <a:prstGeom prst="roundRect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Sonne 174"/>
              <p:cNvSpPr/>
              <p:nvPr/>
            </p:nvSpPr>
            <p:spPr>
              <a:xfrm>
                <a:off x="8594513" y="526811"/>
                <a:ext cx="541899" cy="549245"/>
              </a:xfrm>
              <a:prstGeom prst="sun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Mond 175"/>
              <p:cNvSpPr/>
              <p:nvPr/>
            </p:nvSpPr>
            <p:spPr>
              <a:xfrm>
                <a:off x="9262027" y="597455"/>
                <a:ext cx="304106" cy="448559"/>
              </a:xfrm>
              <a:prstGeom prst="moon">
                <a:avLst>
                  <a:gd name="adj" fmla="val 4114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76"/>
              <p:cNvSpPr txBox="1"/>
              <p:nvPr/>
            </p:nvSpPr>
            <p:spPr>
              <a:xfrm>
                <a:off x="8184232" y="167621"/>
                <a:ext cx="1829626" cy="35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/>
                  <a:t>Daytime </a:t>
                </a:r>
                <a:endParaRPr lang="en-GB" sz="1000" dirty="0"/>
              </a:p>
            </p:txBody>
          </p:sp>
        </p:grpSp>
        <p:cxnSp>
          <p:nvCxnSpPr>
            <p:cNvPr id="155" name="Straight Arrow Connector 154"/>
            <p:cNvCxnSpPr>
              <a:stCxn id="11" idx="0"/>
              <a:endCxn id="178" idx="1"/>
            </p:cNvCxnSpPr>
            <p:nvPr/>
          </p:nvCxnSpPr>
          <p:spPr>
            <a:xfrm flipV="1">
              <a:off x="7537894" y="625093"/>
              <a:ext cx="4645645" cy="0"/>
            </a:xfrm>
            <a:prstGeom prst="straightConnector1">
              <a:avLst/>
            </a:prstGeom>
            <a:ln w="3175">
              <a:solidFill>
                <a:srgbClr val="00B050"/>
              </a:solidFill>
              <a:prstDash val="sysDash"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Diamond 189"/>
            <p:cNvSpPr/>
            <p:nvPr/>
          </p:nvSpPr>
          <p:spPr>
            <a:xfrm>
              <a:off x="7157142" y="2197187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83845" y="2285495"/>
              <a:ext cx="20081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smtClean="0"/>
                <a:t>Gut at upper limit </a:t>
              </a:r>
            </a:p>
            <a:p>
              <a:pPr algn="ctr"/>
              <a:r>
                <a:rPr lang="en-US" sz="900" i="1" dirty="0" smtClean="0"/>
                <a:t>OR</a:t>
              </a:r>
            </a:p>
            <a:p>
              <a:pPr algn="ctr"/>
              <a:r>
                <a:rPr lang="en-US" sz="900" i="1" dirty="0" smtClean="0"/>
                <a:t> excess storage at desired amount?</a:t>
              </a:r>
              <a:endParaRPr lang="en-US" sz="900" i="1" dirty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7537489" y="3541671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7528796" y="2895731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6678376" y="3179191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Set </a:t>
              </a:r>
              <a:r>
                <a:rPr lang="en-US" sz="1000" i="1" dirty="0" err="1" smtClean="0"/>
                <a:t>isHungry</a:t>
              </a:r>
              <a:r>
                <a:rPr lang="en-US" sz="1000" dirty="0" smtClean="0"/>
                <a:t> to true</a:t>
              </a:r>
              <a:endParaRPr lang="en-US" sz="1000" i="1" dirty="0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4798494" y="2400510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Set </a:t>
              </a:r>
              <a:r>
                <a:rPr lang="en-US" sz="1000" i="1" dirty="0" err="1" smtClean="0"/>
                <a:t>isHungry</a:t>
              </a:r>
              <a:r>
                <a:rPr lang="en-US" sz="1000" dirty="0" smtClean="0"/>
                <a:t> to false</a:t>
              </a:r>
              <a:endParaRPr lang="en-US" sz="1000" i="1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>
              <a:off x="6524927" y="2577698"/>
              <a:ext cx="637183" cy="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712109" y="2329770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>
              <a:off x="7535655" y="2953187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H="1">
              <a:off x="5668371" y="2761130"/>
              <a:ext cx="1762" cy="86634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7916066" y="1009094"/>
              <a:ext cx="1493663" cy="234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5661123" y="3626804"/>
              <a:ext cx="1877878" cy="5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7158834" y="10478020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550049" y="10683048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Find &amp; ingest available food from food grid</a:t>
              </a:r>
              <a:endParaRPr lang="en-US" sz="10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550049" y="11267835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Compute ingested energy</a:t>
              </a:r>
              <a:endParaRPr lang="en-US" sz="1000" dirty="0"/>
            </a:p>
          </p:txBody>
        </p:sp>
        <p:cxnSp>
          <p:nvCxnSpPr>
            <p:cNvPr id="100" name="Straight Arrow Connector 99"/>
            <p:cNvCxnSpPr>
              <a:endCxn id="36" idx="0"/>
            </p:cNvCxnSpPr>
            <p:nvPr/>
          </p:nvCxnSpPr>
          <p:spPr>
            <a:xfrm>
              <a:off x="7537337" y="11237870"/>
              <a:ext cx="0" cy="34149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913142" y="10621974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116" name="Straight Arrow Connector 115"/>
            <p:cNvCxnSpPr>
              <a:stCxn id="30" idx="3"/>
              <a:endCxn id="31" idx="1"/>
            </p:cNvCxnSpPr>
            <p:nvPr/>
          </p:nvCxnSpPr>
          <p:spPr>
            <a:xfrm>
              <a:off x="7914834" y="10856020"/>
              <a:ext cx="635215" cy="702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178865" y="1067371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 err="1" smtClean="0"/>
                <a:t>isHungry</a:t>
              </a:r>
              <a:r>
                <a:rPr lang="en-US" sz="900" i="1" dirty="0" smtClean="0"/>
                <a:t> &amp; </a:t>
              </a:r>
            </a:p>
            <a:p>
              <a:pPr algn="ctr"/>
              <a:r>
                <a:rPr lang="en-US" sz="900" i="1" dirty="0" smtClean="0"/>
                <a:t>FORAGING?</a:t>
              </a:r>
              <a:endParaRPr lang="en-US" sz="900" i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56846" y="8672858"/>
              <a:ext cx="77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/>
                <a:t>Predation </a:t>
              </a:r>
              <a:endParaRPr lang="en-US" sz="900" i="1" dirty="0" smtClean="0"/>
            </a:p>
            <a:p>
              <a:pPr algn="ctr"/>
              <a:r>
                <a:rPr lang="en-US" sz="900" i="1" dirty="0" smtClean="0"/>
                <a:t>risk applied?</a:t>
              </a:r>
              <a:endParaRPr lang="en-US" sz="900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00737" y="9604850"/>
              <a:ext cx="10827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/>
                <a:t>1</a:t>
              </a:r>
              <a:r>
                <a:rPr lang="en-US" sz="900" i="1" baseline="30000" dirty="0"/>
                <a:t>st</a:t>
              </a:r>
              <a:r>
                <a:rPr lang="en-US" sz="900" i="1" dirty="0"/>
                <a:t> time step </a:t>
              </a:r>
              <a:endParaRPr lang="en-US" sz="900" i="1" dirty="0" smtClean="0"/>
            </a:p>
            <a:p>
              <a:pPr algn="ctr"/>
              <a:r>
                <a:rPr lang="en-US" sz="900" i="1" dirty="0" smtClean="0"/>
                <a:t>of </a:t>
              </a:r>
              <a:r>
                <a:rPr lang="en-US" sz="900" i="1" dirty="0"/>
                <a:t>day </a:t>
              </a:r>
              <a:r>
                <a:rPr lang="en-US" sz="900" i="1" dirty="0" smtClean="0"/>
                <a:t>&amp; natural</a:t>
              </a:r>
            </a:p>
            <a:p>
              <a:pPr algn="ctr"/>
              <a:r>
                <a:rPr lang="en-US" sz="900" i="1" dirty="0" smtClean="0"/>
                <a:t> </a:t>
              </a:r>
              <a:r>
                <a:rPr lang="en-US" sz="900" i="1" dirty="0"/>
                <a:t>mortality applied</a:t>
              </a:r>
              <a:r>
                <a:rPr lang="en-US" sz="900" i="1" dirty="0" smtClean="0"/>
                <a:t>?</a:t>
              </a:r>
              <a:endParaRPr lang="en-US" sz="900" i="1" dirty="0"/>
            </a:p>
          </p:txBody>
        </p:sp>
        <p:sp>
          <p:nvSpPr>
            <p:cNvPr id="210" name="Diamond 209"/>
            <p:cNvSpPr/>
            <p:nvPr/>
          </p:nvSpPr>
          <p:spPr>
            <a:xfrm>
              <a:off x="7158834" y="3770272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97961" y="3983654"/>
              <a:ext cx="675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/>
                <a:t>Behaviour</a:t>
              </a:r>
              <a:r>
                <a:rPr lang="en-US" sz="900" i="1" dirty="0"/>
                <a:t> </a:t>
              </a:r>
              <a:endParaRPr lang="en-US" sz="900" i="1" dirty="0" smtClean="0"/>
            </a:p>
            <a:p>
              <a:pPr algn="ctr"/>
              <a:r>
                <a:rPr lang="en-US" sz="900" i="1" dirty="0" smtClean="0"/>
                <a:t>mode?</a:t>
              </a:r>
              <a:endParaRPr lang="en-US" sz="900" i="1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6673965" y="4764090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Compute </a:t>
              </a:r>
              <a:r>
                <a:rPr lang="en-US" sz="1000" dirty="0"/>
                <a:t>associated speed</a:t>
              </a:r>
            </a:p>
            <a:p>
              <a:pPr algn="ctr"/>
              <a:r>
                <a:rPr lang="en-US" sz="1000" dirty="0"/>
                <a:t>(cruising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8550049" y="4765258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Compute </a:t>
              </a:r>
              <a:r>
                <a:rPr lang="en-US" sz="1000" dirty="0"/>
                <a:t>associated speed</a:t>
              </a:r>
            </a:p>
            <a:p>
              <a:pPr algn="ctr"/>
              <a:r>
                <a:rPr lang="en-US" sz="1000" dirty="0"/>
                <a:t>(fast &amp; directed)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4804110" y="4758924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Compute associated speed</a:t>
              </a:r>
            </a:p>
            <a:p>
              <a:pPr algn="ctr"/>
              <a:r>
                <a:rPr lang="en-US" sz="1000" dirty="0" smtClean="0"/>
                <a:t>(stationary)</a:t>
              </a:r>
              <a:endParaRPr lang="en-US" sz="1000" dirty="0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5663790" y="4149333"/>
              <a:ext cx="1499228" cy="5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7514648" y="4456275"/>
              <a:ext cx="88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FORAGING</a:t>
              </a:r>
              <a:endParaRPr lang="en-US" sz="1000" i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915721" y="3902064"/>
              <a:ext cx="88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MIGRATING</a:t>
              </a:r>
              <a:endParaRPr lang="en-US" sz="1000" i="1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532708" y="3902350"/>
              <a:ext cx="6521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RESTING</a:t>
              </a:r>
              <a:endParaRPr lang="en-US" sz="1000" i="1" dirty="0"/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>
              <a:off x="7535863" y="4531050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663790" y="4148831"/>
              <a:ext cx="0" cy="60671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9409873" y="4140340"/>
              <a:ext cx="0" cy="60671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7908860" y="4146750"/>
              <a:ext cx="1493663" cy="234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6261188" y="5729376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7538970" y="5127897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5662869" y="5227204"/>
              <a:ext cx="3742403" cy="25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5663446" y="5124982"/>
              <a:ext cx="0" cy="108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9406391" y="5127897"/>
              <a:ext cx="0" cy="10216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ounded Rectangle 260"/>
            <p:cNvSpPr/>
            <p:nvPr/>
          </p:nvSpPr>
          <p:spPr>
            <a:xfrm>
              <a:off x="4466379" y="7312429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Choose direction based on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flow </a:t>
              </a:r>
              <a:r>
                <a:rPr lang="en-US" sz="1000" dirty="0"/>
                <a:t>map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924452" y="6186986"/>
              <a:ext cx="6895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/>
                <a:t>RESTING</a:t>
              </a:r>
              <a:r>
                <a:rPr lang="en-US" sz="900" i="1" smtClean="0"/>
                <a:t>?</a:t>
              </a:r>
              <a:endParaRPr lang="en-US" sz="900" i="1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 flipV="1">
              <a:off x="7909261" y="8889203"/>
              <a:ext cx="4274278" cy="0"/>
            </a:xfrm>
            <a:prstGeom prst="straightConnector1">
              <a:avLst/>
            </a:prstGeom>
            <a:ln w="3175">
              <a:solidFill>
                <a:srgbClr val="00B050"/>
              </a:solidFill>
              <a:prstDash val="sysDash"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>
              <a:off x="10278144" y="10856020"/>
              <a:ext cx="3107019" cy="3354390"/>
              <a:chOff x="6555554" y="11222347"/>
              <a:chExt cx="3107019" cy="335439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489539" y="11293254"/>
                <a:ext cx="1173034" cy="1649816"/>
                <a:chOff x="6901077" y="-161169"/>
                <a:chExt cx="1250821" cy="1799874"/>
              </a:xfrm>
            </p:grpSpPr>
            <p:pic>
              <p:nvPicPr>
                <p:cNvPr id="182" name="Picture 3" descr="D:\2014_Maren\Phd_28042014\mySulawesi\Maps\CoralEyeHabitatMapGUI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LightScreen gridSize="0"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100000" contrast="-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80023" y="-161169"/>
                  <a:ext cx="1100539" cy="1799874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scene3d>
                  <a:camera prst="perspectiveRelaxed" fov="5400000">
                    <a:rot lat="17400000" lon="0" rev="21594000"/>
                  </a:camera>
                  <a:lightRig rig="soft" dir="t"/>
                </a:scene3d>
                <a:sp3d z="-266700" extrusionH="12700" contourW="6350">
                  <a:bevelT w="38100" h="19050"/>
                  <a:contourClr>
                    <a:srgbClr val="969696"/>
                  </a:contourClr>
                </a:sp3d>
                <a:extLst/>
              </p:spPr>
            </p:pic>
            <p:grpSp>
              <p:nvGrpSpPr>
                <p:cNvPr id="5" name="Group 4"/>
                <p:cNvGrpSpPr/>
                <p:nvPr/>
              </p:nvGrpSpPr>
              <p:grpSpPr>
                <a:xfrm>
                  <a:off x="6901077" y="713402"/>
                  <a:ext cx="1250821" cy="724729"/>
                  <a:chOff x="6901077" y="713402"/>
                  <a:chExt cx="1250821" cy="724729"/>
                </a:xfrm>
              </p:grpSpPr>
              <p:sp>
                <p:nvSpPr>
                  <p:cNvPr id="183" name="Textfeld 169"/>
                  <p:cNvSpPr txBox="1"/>
                  <p:nvPr/>
                </p:nvSpPr>
                <p:spPr>
                  <a:xfrm>
                    <a:off x="6957686" y="1159420"/>
                    <a:ext cx="1151315" cy="2686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 smtClean="0"/>
                      <a:t>Food patch</a:t>
                    </a:r>
                  </a:p>
                </p:txBody>
              </p:sp>
              <p:sp>
                <p:nvSpPr>
                  <p:cNvPr id="184" name="Freihandform 162"/>
                  <p:cNvSpPr/>
                  <p:nvPr/>
                </p:nvSpPr>
                <p:spPr>
                  <a:xfrm rot="670640">
                    <a:off x="7027099" y="946702"/>
                    <a:ext cx="153794" cy="184081"/>
                  </a:xfrm>
                  <a:custGeom>
                    <a:avLst/>
                    <a:gdLst>
                      <a:gd name="connsiteX0" fmla="*/ 262061 w 314961"/>
                      <a:gd name="connsiteY0" fmla="*/ 579283 h 591963"/>
                      <a:gd name="connsiteX1" fmla="*/ 254918 w 314961"/>
                      <a:gd name="connsiteY1" fmla="*/ 553089 h 591963"/>
                      <a:gd name="connsiteX2" fmla="*/ 252536 w 314961"/>
                      <a:gd name="connsiteY2" fmla="*/ 543564 h 591963"/>
                      <a:gd name="connsiteX3" fmla="*/ 250155 w 314961"/>
                      <a:gd name="connsiteY3" fmla="*/ 531658 h 591963"/>
                      <a:gd name="connsiteX4" fmla="*/ 240630 w 314961"/>
                      <a:gd name="connsiteY4" fmla="*/ 507845 h 591963"/>
                      <a:gd name="connsiteX5" fmla="*/ 235868 w 314961"/>
                      <a:gd name="connsiteY5" fmla="*/ 498320 h 591963"/>
                      <a:gd name="connsiteX6" fmla="*/ 231105 w 314961"/>
                      <a:gd name="connsiteY6" fmla="*/ 481652 h 591963"/>
                      <a:gd name="connsiteX7" fmla="*/ 226343 w 314961"/>
                      <a:gd name="connsiteY7" fmla="*/ 472127 h 591963"/>
                      <a:gd name="connsiteX8" fmla="*/ 221580 w 314961"/>
                      <a:gd name="connsiteY8" fmla="*/ 453077 h 591963"/>
                      <a:gd name="connsiteX9" fmla="*/ 209674 w 314961"/>
                      <a:gd name="connsiteY9" fmla="*/ 431645 h 591963"/>
                      <a:gd name="connsiteX10" fmla="*/ 207293 w 314961"/>
                      <a:gd name="connsiteY10" fmla="*/ 417358 h 591963"/>
                      <a:gd name="connsiteX11" fmla="*/ 197768 w 314961"/>
                      <a:gd name="connsiteY11" fmla="*/ 400689 h 591963"/>
                      <a:gd name="connsiteX12" fmla="*/ 188243 w 314961"/>
                      <a:gd name="connsiteY12" fmla="*/ 381639 h 591963"/>
                      <a:gd name="connsiteX13" fmla="*/ 178718 w 314961"/>
                      <a:gd name="connsiteY13" fmla="*/ 362589 h 591963"/>
                      <a:gd name="connsiteX14" fmla="*/ 169193 w 314961"/>
                      <a:gd name="connsiteY14" fmla="*/ 348302 h 591963"/>
                      <a:gd name="connsiteX15" fmla="*/ 157286 w 314961"/>
                      <a:gd name="connsiteY15" fmla="*/ 329252 h 591963"/>
                      <a:gd name="connsiteX16" fmla="*/ 140618 w 314961"/>
                      <a:gd name="connsiteY16" fmla="*/ 305439 h 591963"/>
                      <a:gd name="connsiteX17" fmla="*/ 135855 w 314961"/>
                      <a:gd name="connsiteY17" fmla="*/ 298295 h 591963"/>
                      <a:gd name="connsiteX18" fmla="*/ 128711 w 314961"/>
                      <a:gd name="connsiteY18" fmla="*/ 291152 h 591963"/>
                      <a:gd name="connsiteX19" fmla="*/ 123949 w 314961"/>
                      <a:gd name="connsiteY19" fmla="*/ 284008 h 591963"/>
                      <a:gd name="connsiteX20" fmla="*/ 104899 w 314961"/>
                      <a:gd name="connsiteY20" fmla="*/ 260195 h 591963"/>
                      <a:gd name="connsiteX21" fmla="*/ 73943 w 314961"/>
                      <a:gd name="connsiteY21" fmla="*/ 231620 h 591963"/>
                      <a:gd name="connsiteX22" fmla="*/ 69180 w 314961"/>
                      <a:gd name="connsiteY22" fmla="*/ 219714 h 591963"/>
                      <a:gd name="connsiteX23" fmla="*/ 47749 w 314961"/>
                      <a:gd name="connsiteY23" fmla="*/ 205427 h 591963"/>
                      <a:gd name="connsiteX24" fmla="*/ 33461 w 314961"/>
                      <a:gd name="connsiteY24" fmla="*/ 193520 h 591963"/>
                      <a:gd name="connsiteX25" fmla="*/ 19174 w 314961"/>
                      <a:gd name="connsiteY25" fmla="*/ 188758 h 591963"/>
                      <a:gd name="connsiteX26" fmla="*/ 7268 w 314961"/>
                      <a:gd name="connsiteY26" fmla="*/ 183995 h 591963"/>
                      <a:gd name="connsiteX27" fmla="*/ 14411 w 314961"/>
                      <a:gd name="connsiteY27" fmla="*/ 186377 h 591963"/>
                      <a:gd name="connsiteX28" fmla="*/ 28699 w 314961"/>
                      <a:gd name="connsiteY28" fmla="*/ 193520 h 591963"/>
                      <a:gd name="connsiteX29" fmla="*/ 35843 w 314961"/>
                      <a:gd name="connsiteY29" fmla="*/ 198283 h 591963"/>
                      <a:gd name="connsiteX30" fmla="*/ 42986 w 314961"/>
                      <a:gd name="connsiteY30" fmla="*/ 200664 h 591963"/>
                      <a:gd name="connsiteX31" fmla="*/ 57274 w 314961"/>
                      <a:gd name="connsiteY31" fmla="*/ 210189 h 591963"/>
                      <a:gd name="connsiteX32" fmla="*/ 64418 w 314961"/>
                      <a:gd name="connsiteY32" fmla="*/ 214952 h 591963"/>
                      <a:gd name="connsiteX33" fmla="*/ 78705 w 314961"/>
                      <a:gd name="connsiteY33" fmla="*/ 222095 h 591963"/>
                      <a:gd name="connsiteX34" fmla="*/ 85849 w 314961"/>
                      <a:gd name="connsiteY34" fmla="*/ 224477 h 591963"/>
                      <a:gd name="connsiteX35" fmla="*/ 100136 w 314961"/>
                      <a:gd name="connsiteY35" fmla="*/ 234002 h 591963"/>
                      <a:gd name="connsiteX36" fmla="*/ 107280 w 314961"/>
                      <a:gd name="connsiteY36" fmla="*/ 238764 h 591963"/>
                      <a:gd name="connsiteX37" fmla="*/ 116805 w 314961"/>
                      <a:gd name="connsiteY37" fmla="*/ 250670 h 591963"/>
                      <a:gd name="connsiteX38" fmla="*/ 126330 w 314961"/>
                      <a:gd name="connsiteY38" fmla="*/ 264958 h 591963"/>
                      <a:gd name="connsiteX39" fmla="*/ 133474 w 314961"/>
                      <a:gd name="connsiteY39" fmla="*/ 274483 h 591963"/>
                      <a:gd name="connsiteX40" fmla="*/ 138236 w 314961"/>
                      <a:gd name="connsiteY40" fmla="*/ 284008 h 591963"/>
                      <a:gd name="connsiteX41" fmla="*/ 145380 w 314961"/>
                      <a:gd name="connsiteY41" fmla="*/ 291152 h 591963"/>
                      <a:gd name="connsiteX42" fmla="*/ 159668 w 314961"/>
                      <a:gd name="connsiteY42" fmla="*/ 312583 h 591963"/>
                      <a:gd name="connsiteX43" fmla="*/ 171574 w 314961"/>
                      <a:gd name="connsiteY43" fmla="*/ 329252 h 591963"/>
                      <a:gd name="connsiteX44" fmla="*/ 173955 w 314961"/>
                      <a:gd name="connsiteY44" fmla="*/ 336395 h 591963"/>
                      <a:gd name="connsiteX45" fmla="*/ 185861 w 314961"/>
                      <a:gd name="connsiteY45" fmla="*/ 350683 h 591963"/>
                      <a:gd name="connsiteX46" fmla="*/ 193005 w 314961"/>
                      <a:gd name="connsiteY46" fmla="*/ 364970 h 591963"/>
                      <a:gd name="connsiteX47" fmla="*/ 200149 w 314961"/>
                      <a:gd name="connsiteY47" fmla="*/ 379258 h 591963"/>
                      <a:gd name="connsiteX48" fmla="*/ 207293 w 314961"/>
                      <a:gd name="connsiteY48" fmla="*/ 393545 h 591963"/>
                      <a:gd name="connsiteX49" fmla="*/ 216818 w 314961"/>
                      <a:gd name="connsiteY49" fmla="*/ 414977 h 591963"/>
                      <a:gd name="connsiteX50" fmla="*/ 223961 w 314961"/>
                      <a:gd name="connsiteY50" fmla="*/ 431645 h 591963"/>
                      <a:gd name="connsiteX51" fmla="*/ 226343 w 314961"/>
                      <a:gd name="connsiteY51" fmla="*/ 438789 h 591963"/>
                      <a:gd name="connsiteX52" fmla="*/ 231105 w 314961"/>
                      <a:gd name="connsiteY52" fmla="*/ 445933 h 591963"/>
                      <a:gd name="connsiteX53" fmla="*/ 233486 w 314961"/>
                      <a:gd name="connsiteY53" fmla="*/ 453077 h 591963"/>
                      <a:gd name="connsiteX54" fmla="*/ 238249 w 314961"/>
                      <a:gd name="connsiteY54" fmla="*/ 462602 h 591963"/>
                      <a:gd name="connsiteX55" fmla="*/ 240630 w 314961"/>
                      <a:gd name="connsiteY55" fmla="*/ 476889 h 591963"/>
                      <a:gd name="connsiteX56" fmla="*/ 245393 w 314961"/>
                      <a:gd name="connsiteY56" fmla="*/ 491177 h 591963"/>
                      <a:gd name="connsiteX57" fmla="*/ 247774 w 314961"/>
                      <a:gd name="connsiteY57" fmla="*/ 505464 h 591963"/>
                      <a:gd name="connsiteX58" fmla="*/ 252536 w 314961"/>
                      <a:gd name="connsiteY58" fmla="*/ 519752 h 591963"/>
                      <a:gd name="connsiteX59" fmla="*/ 257299 w 314961"/>
                      <a:gd name="connsiteY59" fmla="*/ 536420 h 591963"/>
                      <a:gd name="connsiteX60" fmla="*/ 259680 w 314961"/>
                      <a:gd name="connsiteY60" fmla="*/ 550708 h 591963"/>
                      <a:gd name="connsiteX61" fmla="*/ 257299 w 314961"/>
                      <a:gd name="connsiteY61" fmla="*/ 543564 h 591963"/>
                      <a:gd name="connsiteX62" fmla="*/ 254918 w 314961"/>
                      <a:gd name="connsiteY62" fmla="*/ 534039 h 591963"/>
                      <a:gd name="connsiteX63" fmla="*/ 250155 w 314961"/>
                      <a:gd name="connsiteY63" fmla="*/ 510227 h 591963"/>
                      <a:gd name="connsiteX64" fmla="*/ 243011 w 314961"/>
                      <a:gd name="connsiteY64" fmla="*/ 484033 h 591963"/>
                      <a:gd name="connsiteX65" fmla="*/ 238249 w 314961"/>
                      <a:gd name="connsiteY65" fmla="*/ 469745 h 591963"/>
                      <a:gd name="connsiteX66" fmla="*/ 235868 w 314961"/>
                      <a:gd name="connsiteY66" fmla="*/ 462602 h 591963"/>
                      <a:gd name="connsiteX67" fmla="*/ 231105 w 314961"/>
                      <a:gd name="connsiteY67" fmla="*/ 441170 h 591963"/>
                      <a:gd name="connsiteX68" fmla="*/ 228724 w 314961"/>
                      <a:gd name="connsiteY68" fmla="*/ 429264 h 591963"/>
                      <a:gd name="connsiteX69" fmla="*/ 223961 w 314961"/>
                      <a:gd name="connsiteY69" fmla="*/ 417358 h 591963"/>
                      <a:gd name="connsiteX70" fmla="*/ 221580 w 314961"/>
                      <a:gd name="connsiteY70" fmla="*/ 393545 h 591963"/>
                      <a:gd name="connsiteX71" fmla="*/ 219199 w 314961"/>
                      <a:gd name="connsiteY71" fmla="*/ 386402 h 591963"/>
                      <a:gd name="connsiteX72" fmla="*/ 214436 w 314961"/>
                      <a:gd name="connsiteY72" fmla="*/ 367352 h 591963"/>
                      <a:gd name="connsiteX73" fmla="*/ 212055 w 314961"/>
                      <a:gd name="connsiteY73" fmla="*/ 355445 h 591963"/>
                      <a:gd name="connsiteX74" fmla="*/ 204911 w 314961"/>
                      <a:gd name="connsiteY74" fmla="*/ 334014 h 591963"/>
                      <a:gd name="connsiteX75" fmla="*/ 200149 w 314961"/>
                      <a:gd name="connsiteY75" fmla="*/ 314964 h 591963"/>
                      <a:gd name="connsiteX76" fmla="*/ 197768 w 314961"/>
                      <a:gd name="connsiteY76" fmla="*/ 295914 h 591963"/>
                      <a:gd name="connsiteX77" fmla="*/ 195386 w 314961"/>
                      <a:gd name="connsiteY77" fmla="*/ 288770 h 591963"/>
                      <a:gd name="connsiteX78" fmla="*/ 193005 w 314961"/>
                      <a:gd name="connsiteY78" fmla="*/ 274483 h 591963"/>
                      <a:gd name="connsiteX79" fmla="*/ 190624 w 314961"/>
                      <a:gd name="connsiteY79" fmla="*/ 245908 h 591963"/>
                      <a:gd name="connsiteX80" fmla="*/ 183480 w 314961"/>
                      <a:gd name="connsiteY80" fmla="*/ 207808 h 591963"/>
                      <a:gd name="connsiteX81" fmla="*/ 181099 w 314961"/>
                      <a:gd name="connsiteY81" fmla="*/ 181614 h 591963"/>
                      <a:gd name="connsiteX82" fmla="*/ 176336 w 314961"/>
                      <a:gd name="connsiteY82" fmla="*/ 150658 h 591963"/>
                      <a:gd name="connsiteX83" fmla="*/ 178718 w 314961"/>
                      <a:gd name="connsiteY83" fmla="*/ 38739 h 591963"/>
                      <a:gd name="connsiteX84" fmla="*/ 183480 w 314961"/>
                      <a:gd name="connsiteY84" fmla="*/ 24452 h 591963"/>
                      <a:gd name="connsiteX85" fmla="*/ 185861 w 314961"/>
                      <a:gd name="connsiteY85" fmla="*/ 17308 h 591963"/>
                      <a:gd name="connsiteX86" fmla="*/ 190624 w 314961"/>
                      <a:gd name="connsiteY86" fmla="*/ 7783 h 591963"/>
                      <a:gd name="connsiteX87" fmla="*/ 195386 w 314961"/>
                      <a:gd name="connsiteY87" fmla="*/ 639 h 591963"/>
                      <a:gd name="connsiteX88" fmla="*/ 190624 w 314961"/>
                      <a:gd name="connsiteY88" fmla="*/ 14927 h 591963"/>
                      <a:gd name="connsiteX89" fmla="*/ 188243 w 314961"/>
                      <a:gd name="connsiteY89" fmla="*/ 24452 h 591963"/>
                      <a:gd name="connsiteX90" fmla="*/ 183480 w 314961"/>
                      <a:gd name="connsiteY90" fmla="*/ 38739 h 591963"/>
                      <a:gd name="connsiteX91" fmla="*/ 183480 w 314961"/>
                      <a:gd name="connsiteY91" fmla="*/ 210189 h 591963"/>
                      <a:gd name="connsiteX92" fmla="*/ 185861 w 314961"/>
                      <a:gd name="connsiteY92" fmla="*/ 224477 h 591963"/>
                      <a:gd name="connsiteX93" fmla="*/ 190624 w 314961"/>
                      <a:gd name="connsiteY93" fmla="*/ 262577 h 591963"/>
                      <a:gd name="connsiteX94" fmla="*/ 195386 w 314961"/>
                      <a:gd name="connsiteY94" fmla="*/ 276864 h 591963"/>
                      <a:gd name="connsiteX95" fmla="*/ 200149 w 314961"/>
                      <a:gd name="connsiteY95" fmla="*/ 295914 h 591963"/>
                      <a:gd name="connsiteX96" fmla="*/ 209674 w 314961"/>
                      <a:gd name="connsiteY96" fmla="*/ 331633 h 591963"/>
                      <a:gd name="connsiteX97" fmla="*/ 212055 w 314961"/>
                      <a:gd name="connsiteY97" fmla="*/ 348302 h 591963"/>
                      <a:gd name="connsiteX98" fmla="*/ 216818 w 314961"/>
                      <a:gd name="connsiteY98" fmla="*/ 360208 h 591963"/>
                      <a:gd name="connsiteX99" fmla="*/ 226343 w 314961"/>
                      <a:gd name="connsiteY99" fmla="*/ 384020 h 591963"/>
                      <a:gd name="connsiteX100" fmla="*/ 233486 w 314961"/>
                      <a:gd name="connsiteY100" fmla="*/ 407833 h 591963"/>
                      <a:gd name="connsiteX101" fmla="*/ 238249 w 314961"/>
                      <a:gd name="connsiteY101" fmla="*/ 426883 h 591963"/>
                      <a:gd name="connsiteX102" fmla="*/ 243011 w 314961"/>
                      <a:gd name="connsiteY102" fmla="*/ 441170 h 591963"/>
                      <a:gd name="connsiteX103" fmla="*/ 245393 w 314961"/>
                      <a:gd name="connsiteY103" fmla="*/ 453077 h 591963"/>
                      <a:gd name="connsiteX104" fmla="*/ 247774 w 314961"/>
                      <a:gd name="connsiteY104" fmla="*/ 460220 h 591963"/>
                      <a:gd name="connsiteX105" fmla="*/ 250155 w 314961"/>
                      <a:gd name="connsiteY105" fmla="*/ 472127 h 591963"/>
                      <a:gd name="connsiteX106" fmla="*/ 254918 w 314961"/>
                      <a:gd name="connsiteY106" fmla="*/ 486414 h 591963"/>
                      <a:gd name="connsiteX107" fmla="*/ 257299 w 314961"/>
                      <a:gd name="connsiteY107" fmla="*/ 493558 h 591963"/>
                      <a:gd name="connsiteX108" fmla="*/ 259680 w 314961"/>
                      <a:gd name="connsiteY108" fmla="*/ 503083 h 591963"/>
                      <a:gd name="connsiteX109" fmla="*/ 262061 w 314961"/>
                      <a:gd name="connsiteY109" fmla="*/ 514989 h 591963"/>
                      <a:gd name="connsiteX110" fmla="*/ 264443 w 314961"/>
                      <a:gd name="connsiteY110" fmla="*/ 522133 h 591963"/>
                      <a:gd name="connsiteX111" fmla="*/ 266824 w 314961"/>
                      <a:gd name="connsiteY111" fmla="*/ 560233 h 591963"/>
                      <a:gd name="connsiteX112" fmla="*/ 271586 w 314961"/>
                      <a:gd name="connsiteY112" fmla="*/ 569758 h 591963"/>
                      <a:gd name="connsiteX113" fmla="*/ 273968 w 314961"/>
                      <a:gd name="connsiteY113" fmla="*/ 576902 h 591963"/>
                      <a:gd name="connsiteX114" fmla="*/ 276349 w 314961"/>
                      <a:gd name="connsiteY114" fmla="*/ 569758 h 591963"/>
                      <a:gd name="connsiteX115" fmla="*/ 273968 w 314961"/>
                      <a:gd name="connsiteY115" fmla="*/ 555470 h 591963"/>
                      <a:gd name="connsiteX116" fmla="*/ 271586 w 314961"/>
                      <a:gd name="connsiteY116" fmla="*/ 538802 h 591963"/>
                      <a:gd name="connsiteX117" fmla="*/ 269205 w 314961"/>
                      <a:gd name="connsiteY117" fmla="*/ 512608 h 591963"/>
                      <a:gd name="connsiteX118" fmla="*/ 264443 w 314961"/>
                      <a:gd name="connsiteY118" fmla="*/ 488795 h 591963"/>
                      <a:gd name="connsiteX119" fmla="*/ 259680 w 314961"/>
                      <a:gd name="connsiteY119" fmla="*/ 460220 h 591963"/>
                      <a:gd name="connsiteX120" fmla="*/ 254918 w 314961"/>
                      <a:gd name="connsiteY120" fmla="*/ 436408 h 591963"/>
                      <a:gd name="connsiteX121" fmla="*/ 250155 w 314961"/>
                      <a:gd name="connsiteY121" fmla="*/ 391164 h 591963"/>
                      <a:gd name="connsiteX122" fmla="*/ 245393 w 314961"/>
                      <a:gd name="connsiteY122" fmla="*/ 357827 h 591963"/>
                      <a:gd name="connsiteX123" fmla="*/ 247774 w 314961"/>
                      <a:gd name="connsiteY123" fmla="*/ 262577 h 591963"/>
                      <a:gd name="connsiteX124" fmla="*/ 250155 w 314961"/>
                      <a:gd name="connsiteY124" fmla="*/ 250670 h 591963"/>
                      <a:gd name="connsiteX125" fmla="*/ 254918 w 314961"/>
                      <a:gd name="connsiteY125" fmla="*/ 241145 h 591963"/>
                      <a:gd name="connsiteX126" fmla="*/ 257299 w 314961"/>
                      <a:gd name="connsiteY126" fmla="*/ 234002 h 591963"/>
                      <a:gd name="connsiteX127" fmla="*/ 262061 w 314961"/>
                      <a:gd name="connsiteY127" fmla="*/ 226858 h 591963"/>
                      <a:gd name="connsiteX128" fmla="*/ 266824 w 314961"/>
                      <a:gd name="connsiteY128" fmla="*/ 212570 h 591963"/>
                      <a:gd name="connsiteX129" fmla="*/ 290636 w 314961"/>
                      <a:gd name="connsiteY129" fmla="*/ 183995 h 591963"/>
                      <a:gd name="connsiteX130" fmla="*/ 300161 w 314961"/>
                      <a:gd name="connsiteY130" fmla="*/ 179233 h 591963"/>
                      <a:gd name="connsiteX131" fmla="*/ 307305 w 314961"/>
                      <a:gd name="connsiteY131" fmla="*/ 174470 h 591963"/>
                      <a:gd name="connsiteX132" fmla="*/ 314449 w 314961"/>
                      <a:gd name="connsiteY132" fmla="*/ 172089 h 591963"/>
                      <a:gd name="connsiteX133" fmla="*/ 302543 w 314961"/>
                      <a:gd name="connsiteY133" fmla="*/ 174470 h 591963"/>
                      <a:gd name="connsiteX134" fmla="*/ 288255 w 314961"/>
                      <a:gd name="connsiteY134" fmla="*/ 179233 h 591963"/>
                      <a:gd name="connsiteX135" fmla="*/ 281111 w 314961"/>
                      <a:gd name="connsiteY135" fmla="*/ 193520 h 591963"/>
                      <a:gd name="connsiteX136" fmla="*/ 278730 w 314961"/>
                      <a:gd name="connsiteY136" fmla="*/ 200664 h 591963"/>
                      <a:gd name="connsiteX137" fmla="*/ 273968 w 314961"/>
                      <a:gd name="connsiteY137" fmla="*/ 207808 h 591963"/>
                      <a:gd name="connsiteX138" fmla="*/ 269205 w 314961"/>
                      <a:gd name="connsiteY138" fmla="*/ 222095 h 591963"/>
                      <a:gd name="connsiteX139" fmla="*/ 264443 w 314961"/>
                      <a:gd name="connsiteY139" fmla="*/ 229239 h 591963"/>
                      <a:gd name="connsiteX140" fmla="*/ 259680 w 314961"/>
                      <a:gd name="connsiteY140" fmla="*/ 243527 h 591963"/>
                      <a:gd name="connsiteX141" fmla="*/ 254918 w 314961"/>
                      <a:gd name="connsiteY141" fmla="*/ 250670 h 591963"/>
                      <a:gd name="connsiteX142" fmla="*/ 250155 w 314961"/>
                      <a:gd name="connsiteY142" fmla="*/ 269720 h 591963"/>
                      <a:gd name="connsiteX143" fmla="*/ 247774 w 314961"/>
                      <a:gd name="connsiteY143" fmla="*/ 276864 h 591963"/>
                      <a:gd name="connsiteX144" fmla="*/ 245393 w 314961"/>
                      <a:gd name="connsiteY144" fmla="*/ 286389 h 591963"/>
                      <a:gd name="connsiteX145" fmla="*/ 243011 w 314961"/>
                      <a:gd name="connsiteY145" fmla="*/ 312583 h 591963"/>
                      <a:gd name="connsiteX146" fmla="*/ 240630 w 314961"/>
                      <a:gd name="connsiteY146" fmla="*/ 326870 h 591963"/>
                      <a:gd name="connsiteX147" fmla="*/ 238249 w 314961"/>
                      <a:gd name="connsiteY147" fmla="*/ 355445 h 591963"/>
                      <a:gd name="connsiteX148" fmla="*/ 247774 w 314961"/>
                      <a:gd name="connsiteY148" fmla="*/ 560233 h 591963"/>
                      <a:gd name="connsiteX149" fmla="*/ 250155 w 314961"/>
                      <a:gd name="connsiteY149" fmla="*/ 581664 h 591963"/>
                      <a:gd name="connsiteX150" fmla="*/ 254918 w 314961"/>
                      <a:gd name="connsiteY150" fmla="*/ 591189 h 591963"/>
                      <a:gd name="connsiteX151" fmla="*/ 250155 w 314961"/>
                      <a:gd name="connsiteY151" fmla="*/ 557852 h 591963"/>
                      <a:gd name="connsiteX152" fmla="*/ 247774 w 314961"/>
                      <a:gd name="connsiteY152" fmla="*/ 550708 h 591963"/>
                      <a:gd name="connsiteX153" fmla="*/ 243011 w 314961"/>
                      <a:gd name="connsiteY153" fmla="*/ 543564 h 591963"/>
                      <a:gd name="connsiteX154" fmla="*/ 240630 w 314961"/>
                      <a:gd name="connsiteY154" fmla="*/ 536420 h 591963"/>
                      <a:gd name="connsiteX155" fmla="*/ 231105 w 314961"/>
                      <a:gd name="connsiteY155" fmla="*/ 522133 h 591963"/>
                      <a:gd name="connsiteX156" fmla="*/ 221580 w 314961"/>
                      <a:gd name="connsiteY156" fmla="*/ 510227 h 591963"/>
                      <a:gd name="connsiteX157" fmla="*/ 216818 w 314961"/>
                      <a:gd name="connsiteY157" fmla="*/ 503083 h 591963"/>
                      <a:gd name="connsiteX158" fmla="*/ 202530 w 314961"/>
                      <a:gd name="connsiteY158" fmla="*/ 488795 h 591963"/>
                      <a:gd name="connsiteX159" fmla="*/ 195386 w 314961"/>
                      <a:gd name="connsiteY159" fmla="*/ 481652 h 591963"/>
                      <a:gd name="connsiteX160" fmla="*/ 178718 w 314961"/>
                      <a:gd name="connsiteY160" fmla="*/ 462602 h 591963"/>
                      <a:gd name="connsiteX161" fmla="*/ 171574 w 314961"/>
                      <a:gd name="connsiteY161" fmla="*/ 460220 h 591963"/>
                      <a:gd name="connsiteX162" fmla="*/ 150143 w 314961"/>
                      <a:gd name="connsiteY162" fmla="*/ 450695 h 591963"/>
                      <a:gd name="connsiteX163" fmla="*/ 142999 w 314961"/>
                      <a:gd name="connsiteY163" fmla="*/ 448314 h 591963"/>
                      <a:gd name="connsiteX164" fmla="*/ 150143 w 314961"/>
                      <a:gd name="connsiteY164" fmla="*/ 450695 h 591963"/>
                      <a:gd name="connsiteX165" fmla="*/ 157286 w 314961"/>
                      <a:gd name="connsiteY165" fmla="*/ 455458 h 591963"/>
                      <a:gd name="connsiteX166" fmla="*/ 176336 w 314961"/>
                      <a:gd name="connsiteY166" fmla="*/ 460220 h 591963"/>
                      <a:gd name="connsiteX167" fmla="*/ 183480 w 314961"/>
                      <a:gd name="connsiteY167" fmla="*/ 464983 h 591963"/>
                      <a:gd name="connsiteX168" fmla="*/ 190624 w 314961"/>
                      <a:gd name="connsiteY168" fmla="*/ 467364 h 591963"/>
                      <a:gd name="connsiteX169" fmla="*/ 204911 w 314961"/>
                      <a:gd name="connsiteY169" fmla="*/ 476889 h 591963"/>
                      <a:gd name="connsiteX170" fmla="*/ 212055 w 314961"/>
                      <a:gd name="connsiteY170" fmla="*/ 481652 h 591963"/>
                      <a:gd name="connsiteX171" fmla="*/ 219199 w 314961"/>
                      <a:gd name="connsiteY171" fmla="*/ 486414 h 591963"/>
                      <a:gd name="connsiteX172" fmla="*/ 231105 w 314961"/>
                      <a:gd name="connsiteY172" fmla="*/ 495939 h 591963"/>
                      <a:gd name="connsiteX173" fmla="*/ 247774 w 314961"/>
                      <a:gd name="connsiteY173" fmla="*/ 507845 h 591963"/>
                      <a:gd name="connsiteX174" fmla="*/ 254918 w 314961"/>
                      <a:gd name="connsiteY174" fmla="*/ 510227 h 591963"/>
                      <a:gd name="connsiteX175" fmla="*/ 259680 w 314961"/>
                      <a:gd name="connsiteY175" fmla="*/ 517370 h 591963"/>
                      <a:gd name="connsiteX176" fmla="*/ 266824 w 314961"/>
                      <a:gd name="connsiteY176" fmla="*/ 526895 h 591963"/>
                      <a:gd name="connsiteX177" fmla="*/ 269205 w 314961"/>
                      <a:gd name="connsiteY177" fmla="*/ 534039 h 591963"/>
                      <a:gd name="connsiteX178" fmla="*/ 273968 w 314961"/>
                      <a:gd name="connsiteY178" fmla="*/ 541183 h 591963"/>
                      <a:gd name="connsiteX179" fmla="*/ 283493 w 314961"/>
                      <a:gd name="connsiteY179" fmla="*/ 574520 h 591963"/>
                      <a:gd name="connsiteX180" fmla="*/ 285874 w 314961"/>
                      <a:gd name="connsiteY180" fmla="*/ 581664 h 591963"/>
                      <a:gd name="connsiteX181" fmla="*/ 281111 w 314961"/>
                      <a:gd name="connsiteY181" fmla="*/ 526895 h 591963"/>
                      <a:gd name="connsiteX182" fmla="*/ 278730 w 314961"/>
                      <a:gd name="connsiteY182" fmla="*/ 517370 h 591963"/>
                      <a:gd name="connsiteX183" fmla="*/ 278730 w 314961"/>
                      <a:gd name="connsiteY183" fmla="*/ 338777 h 591963"/>
                      <a:gd name="connsiteX184" fmla="*/ 281111 w 314961"/>
                      <a:gd name="connsiteY184" fmla="*/ 331633 h 591963"/>
                      <a:gd name="connsiteX185" fmla="*/ 295399 w 314961"/>
                      <a:gd name="connsiteY185" fmla="*/ 298295 h 591963"/>
                      <a:gd name="connsiteX186" fmla="*/ 300161 w 314961"/>
                      <a:gd name="connsiteY186" fmla="*/ 291152 h 591963"/>
                      <a:gd name="connsiteX187" fmla="*/ 314449 w 314961"/>
                      <a:gd name="connsiteY187" fmla="*/ 281627 h 591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</a:cxnLst>
                    <a:rect l="l" t="t" r="r" b="b"/>
                    <a:pathLst>
                      <a:path w="314961" h="591963">
                        <a:moveTo>
                          <a:pt x="262061" y="579283"/>
                        </a:moveTo>
                        <a:cubicBezTo>
                          <a:pt x="257723" y="557591"/>
                          <a:pt x="262166" y="577249"/>
                          <a:pt x="254918" y="553089"/>
                        </a:cubicBezTo>
                        <a:cubicBezTo>
                          <a:pt x="253978" y="549954"/>
                          <a:pt x="253246" y="546759"/>
                          <a:pt x="252536" y="543564"/>
                        </a:cubicBezTo>
                        <a:cubicBezTo>
                          <a:pt x="251658" y="539613"/>
                          <a:pt x="251435" y="535498"/>
                          <a:pt x="250155" y="531658"/>
                        </a:cubicBezTo>
                        <a:cubicBezTo>
                          <a:pt x="247452" y="523548"/>
                          <a:pt x="244453" y="515492"/>
                          <a:pt x="240630" y="507845"/>
                        </a:cubicBezTo>
                        <a:cubicBezTo>
                          <a:pt x="239043" y="504670"/>
                          <a:pt x="237114" y="501644"/>
                          <a:pt x="235868" y="498320"/>
                        </a:cubicBezTo>
                        <a:cubicBezTo>
                          <a:pt x="229829" y="482216"/>
                          <a:pt x="236859" y="495078"/>
                          <a:pt x="231105" y="481652"/>
                        </a:cubicBezTo>
                        <a:cubicBezTo>
                          <a:pt x="229707" y="478389"/>
                          <a:pt x="227741" y="475390"/>
                          <a:pt x="226343" y="472127"/>
                        </a:cubicBezTo>
                        <a:cubicBezTo>
                          <a:pt x="222149" y="462342"/>
                          <a:pt x="225310" y="465512"/>
                          <a:pt x="221580" y="453077"/>
                        </a:cubicBezTo>
                        <a:cubicBezTo>
                          <a:pt x="217942" y="440948"/>
                          <a:pt x="216971" y="441374"/>
                          <a:pt x="209674" y="431645"/>
                        </a:cubicBezTo>
                        <a:cubicBezTo>
                          <a:pt x="208880" y="426883"/>
                          <a:pt x="208680" y="421982"/>
                          <a:pt x="207293" y="417358"/>
                        </a:cubicBezTo>
                        <a:cubicBezTo>
                          <a:pt x="204164" y="406929"/>
                          <a:pt x="202150" y="409452"/>
                          <a:pt x="197768" y="400689"/>
                        </a:cubicBezTo>
                        <a:cubicBezTo>
                          <a:pt x="186117" y="377387"/>
                          <a:pt x="199276" y="398190"/>
                          <a:pt x="188243" y="381639"/>
                        </a:cubicBezTo>
                        <a:cubicBezTo>
                          <a:pt x="182394" y="358250"/>
                          <a:pt x="190861" y="386876"/>
                          <a:pt x="178718" y="362589"/>
                        </a:cubicBezTo>
                        <a:cubicBezTo>
                          <a:pt x="171030" y="347214"/>
                          <a:pt x="183091" y="357567"/>
                          <a:pt x="169193" y="348302"/>
                        </a:cubicBezTo>
                        <a:cubicBezTo>
                          <a:pt x="159886" y="329689"/>
                          <a:pt x="169656" y="347808"/>
                          <a:pt x="157286" y="329252"/>
                        </a:cubicBezTo>
                        <a:cubicBezTo>
                          <a:pt x="132122" y="291504"/>
                          <a:pt x="169952" y="344549"/>
                          <a:pt x="140618" y="305439"/>
                        </a:cubicBezTo>
                        <a:cubicBezTo>
                          <a:pt x="138901" y="303149"/>
                          <a:pt x="137687" y="300494"/>
                          <a:pt x="135855" y="298295"/>
                        </a:cubicBezTo>
                        <a:cubicBezTo>
                          <a:pt x="133699" y="295708"/>
                          <a:pt x="130867" y="293739"/>
                          <a:pt x="128711" y="291152"/>
                        </a:cubicBezTo>
                        <a:cubicBezTo>
                          <a:pt x="126879" y="288953"/>
                          <a:pt x="125694" y="286276"/>
                          <a:pt x="123949" y="284008"/>
                        </a:cubicBezTo>
                        <a:cubicBezTo>
                          <a:pt x="117751" y="275951"/>
                          <a:pt x="112087" y="267383"/>
                          <a:pt x="104899" y="260195"/>
                        </a:cubicBezTo>
                        <a:cubicBezTo>
                          <a:pt x="82255" y="237551"/>
                          <a:pt x="92861" y="246755"/>
                          <a:pt x="73943" y="231620"/>
                        </a:cubicBezTo>
                        <a:cubicBezTo>
                          <a:pt x="72355" y="227651"/>
                          <a:pt x="71804" y="223088"/>
                          <a:pt x="69180" y="219714"/>
                        </a:cubicBezTo>
                        <a:cubicBezTo>
                          <a:pt x="63575" y="212507"/>
                          <a:pt x="55484" y="209294"/>
                          <a:pt x="47749" y="205427"/>
                        </a:cubicBezTo>
                        <a:cubicBezTo>
                          <a:pt x="43263" y="200941"/>
                          <a:pt x="39428" y="196172"/>
                          <a:pt x="33461" y="193520"/>
                        </a:cubicBezTo>
                        <a:cubicBezTo>
                          <a:pt x="28874" y="191481"/>
                          <a:pt x="23835" y="190623"/>
                          <a:pt x="19174" y="188758"/>
                        </a:cubicBezTo>
                        <a:lnTo>
                          <a:pt x="7268" y="183995"/>
                        </a:lnTo>
                        <a:cubicBezTo>
                          <a:pt x="-3925" y="172804"/>
                          <a:pt x="-2676" y="174986"/>
                          <a:pt x="14411" y="186377"/>
                        </a:cubicBezTo>
                        <a:cubicBezTo>
                          <a:pt x="23641" y="192531"/>
                          <a:pt x="18842" y="190235"/>
                          <a:pt x="28699" y="193520"/>
                        </a:cubicBezTo>
                        <a:cubicBezTo>
                          <a:pt x="31080" y="195108"/>
                          <a:pt x="33283" y="197003"/>
                          <a:pt x="35843" y="198283"/>
                        </a:cubicBezTo>
                        <a:cubicBezTo>
                          <a:pt x="38088" y="199405"/>
                          <a:pt x="40792" y="199445"/>
                          <a:pt x="42986" y="200664"/>
                        </a:cubicBezTo>
                        <a:cubicBezTo>
                          <a:pt x="47990" y="203444"/>
                          <a:pt x="52511" y="207014"/>
                          <a:pt x="57274" y="210189"/>
                        </a:cubicBezTo>
                        <a:cubicBezTo>
                          <a:pt x="59655" y="211777"/>
                          <a:pt x="61703" y="214047"/>
                          <a:pt x="64418" y="214952"/>
                        </a:cubicBezTo>
                        <a:cubicBezTo>
                          <a:pt x="82368" y="220935"/>
                          <a:pt x="60245" y="212865"/>
                          <a:pt x="78705" y="222095"/>
                        </a:cubicBezTo>
                        <a:cubicBezTo>
                          <a:pt x="80950" y="223218"/>
                          <a:pt x="83655" y="223258"/>
                          <a:pt x="85849" y="224477"/>
                        </a:cubicBezTo>
                        <a:cubicBezTo>
                          <a:pt x="90852" y="227257"/>
                          <a:pt x="95374" y="230827"/>
                          <a:pt x="100136" y="234002"/>
                        </a:cubicBezTo>
                        <a:lnTo>
                          <a:pt x="107280" y="238764"/>
                        </a:lnTo>
                        <a:cubicBezTo>
                          <a:pt x="112642" y="254853"/>
                          <a:pt x="105205" y="237413"/>
                          <a:pt x="116805" y="250670"/>
                        </a:cubicBezTo>
                        <a:cubicBezTo>
                          <a:pt x="120574" y="254978"/>
                          <a:pt x="122896" y="260379"/>
                          <a:pt x="126330" y="264958"/>
                        </a:cubicBezTo>
                        <a:cubicBezTo>
                          <a:pt x="128711" y="268133"/>
                          <a:pt x="131371" y="271117"/>
                          <a:pt x="133474" y="274483"/>
                        </a:cubicBezTo>
                        <a:cubicBezTo>
                          <a:pt x="135355" y="277493"/>
                          <a:pt x="136173" y="281119"/>
                          <a:pt x="138236" y="284008"/>
                        </a:cubicBezTo>
                        <a:cubicBezTo>
                          <a:pt x="140193" y="286748"/>
                          <a:pt x="143312" y="288494"/>
                          <a:pt x="145380" y="291152"/>
                        </a:cubicBezTo>
                        <a:cubicBezTo>
                          <a:pt x="161950" y="312456"/>
                          <a:pt x="149001" y="298359"/>
                          <a:pt x="159668" y="312583"/>
                        </a:cubicBezTo>
                        <a:cubicBezTo>
                          <a:pt x="168528" y="324398"/>
                          <a:pt x="164610" y="318806"/>
                          <a:pt x="171574" y="329252"/>
                        </a:cubicBezTo>
                        <a:cubicBezTo>
                          <a:pt x="172368" y="331633"/>
                          <a:pt x="172563" y="334307"/>
                          <a:pt x="173955" y="336395"/>
                        </a:cubicBezTo>
                        <a:cubicBezTo>
                          <a:pt x="184491" y="352198"/>
                          <a:pt x="178068" y="335098"/>
                          <a:pt x="185861" y="350683"/>
                        </a:cubicBezTo>
                        <a:cubicBezTo>
                          <a:pt x="195717" y="370395"/>
                          <a:pt x="179362" y="344506"/>
                          <a:pt x="193005" y="364970"/>
                        </a:cubicBezTo>
                        <a:cubicBezTo>
                          <a:pt x="198990" y="382926"/>
                          <a:pt x="190917" y="360793"/>
                          <a:pt x="200149" y="379258"/>
                        </a:cubicBezTo>
                        <a:cubicBezTo>
                          <a:pt x="210005" y="398970"/>
                          <a:pt x="193647" y="373080"/>
                          <a:pt x="207293" y="393545"/>
                        </a:cubicBezTo>
                        <a:cubicBezTo>
                          <a:pt x="212960" y="410548"/>
                          <a:pt x="209270" y="403656"/>
                          <a:pt x="216818" y="414977"/>
                        </a:cubicBezTo>
                        <a:cubicBezTo>
                          <a:pt x="221772" y="434797"/>
                          <a:pt x="215740" y="415205"/>
                          <a:pt x="223961" y="431645"/>
                        </a:cubicBezTo>
                        <a:cubicBezTo>
                          <a:pt x="225084" y="433890"/>
                          <a:pt x="225220" y="436544"/>
                          <a:pt x="226343" y="438789"/>
                        </a:cubicBezTo>
                        <a:cubicBezTo>
                          <a:pt x="227623" y="441349"/>
                          <a:pt x="229825" y="443373"/>
                          <a:pt x="231105" y="445933"/>
                        </a:cubicBezTo>
                        <a:cubicBezTo>
                          <a:pt x="232227" y="448178"/>
                          <a:pt x="232497" y="450770"/>
                          <a:pt x="233486" y="453077"/>
                        </a:cubicBezTo>
                        <a:cubicBezTo>
                          <a:pt x="234884" y="456340"/>
                          <a:pt x="236661" y="459427"/>
                          <a:pt x="238249" y="462602"/>
                        </a:cubicBezTo>
                        <a:cubicBezTo>
                          <a:pt x="239043" y="467364"/>
                          <a:pt x="239459" y="472205"/>
                          <a:pt x="240630" y="476889"/>
                        </a:cubicBezTo>
                        <a:cubicBezTo>
                          <a:pt x="241848" y="481759"/>
                          <a:pt x="245393" y="491177"/>
                          <a:pt x="245393" y="491177"/>
                        </a:cubicBezTo>
                        <a:cubicBezTo>
                          <a:pt x="246187" y="495939"/>
                          <a:pt x="246603" y="500780"/>
                          <a:pt x="247774" y="505464"/>
                        </a:cubicBezTo>
                        <a:cubicBezTo>
                          <a:pt x="248991" y="510334"/>
                          <a:pt x="250948" y="514989"/>
                          <a:pt x="252536" y="519752"/>
                        </a:cubicBezTo>
                        <a:cubicBezTo>
                          <a:pt x="254809" y="526571"/>
                          <a:pt x="255801" y="528931"/>
                          <a:pt x="257299" y="536420"/>
                        </a:cubicBezTo>
                        <a:cubicBezTo>
                          <a:pt x="258246" y="541155"/>
                          <a:pt x="259680" y="545880"/>
                          <a:pt x="259680" y="550708"/>
                        </a:cubicBezTo>
                        <a:cubicBezTo>
                          <a:pt x="259680" y="553218"/>
                          <a:pt x="257989" y="545978"/>
                          <a:pt x="257299" y="543564"/>
                        </a:cubicBezTo>
                        <a:cubicBezTo>
                          <a:pt x="256400" y="540417"/>
                          <a:pt x="255604" y="537239"/>
                          <a:pt x="254918" y="534039"/>
                        </a:cubicBezTo>
                        <a:cubicBezTo>
                          <a:pt x="253222" y="526124"/>
                          <a:pt x="252714" y="517906"/>
                          <a:pt x="250155" y="510227"/>
                        </a:cubicBezTo>
                        <a:cubicBezTo>
                          <a:pt x="235764" y="467049"/>
                          <a:pt x="253109" y="521057"/>
                          <a:pt x="243011" y="484033"/>
                        </a:cubicBezTo>
                        <a:cubicBezTo>
                          <a:pt x="241690" y="479190"/>
                          <a:pt x="239836" y="474508"/>
                          <a:pt x="238249" y="469745"/>
                        </a:cubicBezTo>
                        <a:cubicBezTo>
                          <a:pt x="237455" y="467364"/>
                          <a:pt x="236360" y="465063"/>
                          <a:pt x="235868" y="462602"/>
                        </a:cubicBezTo>
                        <a:cubicBezTo>
                          <a:pt x="228671" y="426627"/>
                          <a:pt x="237842" y="471487"/>
                          <a:pt x="231105" y="441170"/>
                        </a:cubicBezTo>
                        <a:cubicBezTo>
                          <a:pt x="230227" y="437219"/>
                          <a:pt x="229887" y="433141"/>
                          <a:pt x="228724" y="429264"/>
                        </a:cubicBezTo>
                        <a:cubicBezTo>
                          <a:pt x="227496" y="425170"/>
                          <a:pt x="225549" y="421327"/>
                          <a:pt x="223961" y="417358"/>
                        </a:cubicBezTo>
                        <a:cubicBezTo>
                          <a:pt x="223167" y="409420"/>
                          <a:pt x="222793" y="401430"/>
                          <a:pt x="221580" y="393545"/>
                        </a:cubicBezTo>
                        <a:cubicBezTo>
                          <a:pt x="221198" y="391064"/>
                          <a:pt x="219859" y="388823"/>
                          <a:pt x="219199" y="386402"/>
                        </a:cubicBezTo>
                        <a:cubicBezTo>
                          <a:pt x="217477" y="380087"/>
                          <a:pt x="215719" y="373770"/>
                          <a:pt x="214436" y="367352"/>
                        </a:cubicBezTo>
                        <a:cubicBezTo>
                          <a:pt x="213642" y="363383"/>
                          <a:pt x="213167" y="359337"/>
                          <a:pt x="212055" y="355445"/>
                        </a:cubicBezTo>
                        <a:cubicBezTo>
                          <a:pt x="209986" y="348205"/>
                          <a:pt x="206388" y="341398"/>
                          <a:pt x="204911" y="334014"/>
                        </a:cubicBezTo>
                        <a:cubicBezTo>
                          <a:pt x="202038" y="319647"/>
                          <a:pt x="203810" y="325948"/>
                          <a:pt x="200149" y="314964"/>
                        </a:cubicBezTo>
                        <a:cubicBezTo>
                          <a:pt x="199355" y="308614"/>
                          <a:pt x="198913" y="302210"/>
                          <a:pt x="197768" y="295914"/>
                        </a:cubicBezTo>
                        <a:cubicBezTo>
                          <a:pt x="197319" y="293444"/>
                          <a:pt x="195931" y="291220"/>
                          <a:pt x="195386" y="288770"/>
                        </a:cubicBezTo>
                        <a:cubicBezTo>
                          <a:pt x="194339" y="284057"/>
                          <a:pt x="193799" y="279245"/>
                          <a:pt x="193005" y="274483"/>
                        </a:cubicBezTo>
                        <a:cubicBezTo>
                          <a:pt x="192211" y="264958"/>
                          <a:pt x="191915" y="255378"/>
                          <a:pt x="190624" y="245908"/>
                        </a:cubicBezTo>
                        <a:cubicBezTo>
                          <a:pt x="186829" y="218079"/>
                          <a:pt x="186050" y="229651"/>
                          <a:pt x="183480" y="207808"/>
                        </a:cubicBezTo>
                        <a:cubicBezTo>
                          <a:pt x="182456" y="199101"/>
                          <a:pt x="182017" y="190333"/>
                          <a:pt x="181099" y="181614"/>
                        </a:cubicBezTo>
                        <a:cubicBezTo>
                          <a:pt x="179177" y="163349"/>
                          <a:pt x="179366" y="165803"/>
                          <a:pt x="176336" y="150658"/>
                        </a:cubicBezTo>
                        <a:cubicBezTo>
                          <a:pt x="177130" y="113352"/>
                          <a:pt x="176609" y="75994"/>
                          <a:pt x="178718" y="38739"/>
                        </a:cubicBezTo>
                        <a:cubicBezTo>
                          <a:pt x="179002" y="33727"/>
                          <a:pt x="181893" y="29214"/>
                          <a:pt x="183480" y="24452"/>
                        </a:cubicBezTo>
                        <a:cubicBezTo>
                          <a:pt x="184274" y="22071"/>
                          <a:pt x="184738" y="19553"/>
                          <a:pt x="185861" y="17308"/>
                        </a:cubicBezTo>
                        <a:cubicBezTo>
                          <a:pt x="187449" y="14133"/>
                          <a:pt x="188863" y="10865"/>
                          <a:pt x="190624" y="7783"/>
                        </a:cubicBezTo>
                        <a:cubicBezTo>
                          <a:pt x="192044" y="5298"/>
                          <a:pt x="195386" y="-2223"/>
                          <a:pt x="195386" y="639"/>
                        </a:cubicBezTo>
                        <a:cubicBezTo>
                          <a:pt x="195386" y="5659"/>
                          <a:pt x="192066" y="10118"/>
                          <a:pt x="190624" y="14927"/>
                        </a:cubicBezTo>
                        <a:cubicBezTo>
                          <a:pt x="189684" y="18062"/>
                          <a:pt x="189183" y="21317"/>
                          <a:pt x="188243" y="24452"/>
                        </a:cubicBezTo>
                        <a:cubicBezTo>
                          <a:pt x="186800" y="29260"/>
                          <a:pt x="183480" y="38739"/>
                          <a:pt x="183480" y="38739"/>
                        </a:cubicBezTo>
                        <a:cubicBezTo>
                          <a:pt x="176461" y="108938"/>
                          <a:pt x="179373" y="70548"/>
                          <a:pt x="183480" y="210189"/>
                        </a:cubicBezTo>
                        <a:cubicBezTo>
                          <a:pt x="183622" y="215015"/>
                          <a:pt x="185262" y="219686"/>
                          <a:pt x="185861" y="224477"/>
                        </a:cubicBezTo>
                        <a:cubicBezTo>
                          <a:pt x="187102" y="234404"/>
                          <a:pt x="187913" y="251733"/>
                          <a:pt x="190624" y="262577"/>
                        </a:cubicBezTo>
                        <a:cubicBezTo>
                          <a:pt x="191841" y="267447"/>
                          <a:pt x="194168" y="271994"/>
                          <a:pt x="195386" y="276864"/>
                        </a:cubicBezTo>
                        <a:lnTo>
                          <a:pt x="200149" y="295914"/>
                        </a:lnTo>
                        <a:cubicBezTo>
                          <a:pt x="203143" y="307889"/>
                          <a:pt x="205770" y="319918"/>
                          <a:pt x="209674" y="331633"/>
                        </a:cubicBezTo>
                        <a:cubicBezTo>
                          <a:pt x="210468" y="337189"/>
                          <a:pt x="210694" y="342857"/>
                          <a:pt x="212055" y="348302"/>
                        </a:cubicBezTo>
                        <a:cubicBezTo>
                          <a:pt x="213092" y="352449"/>
                          <a:pt x="215357" y="356191"/>
                          <a:pt x="216818" y="360208"/>
                        </a:cubicBezTo>
                        <a:cubicBezTo>
                          <a:pt x="224666" y="381789"/>
                          <a:pt x="217946" y="367229"/>
                          <a:pt x="226343" y="384020"/>
                        </a:cubicBezTo>
                        <a:cubicBezTo>
                          <a:pt x="232103" y="412823"/>
                          <a:pt x="224538" y="378752"/>
                          <a:pt x="233486" y="407833"/>
                        </a:cubicBezTo>
                        <a:cubicBezTo>
                          <a:pt x="235411" y="414089"/>
                          <a:pt x="236179" y="420673"/>
                          <a:pt x="238249" y="426883"/>
                        </a:cubicBezTo>
                        <a:cubicBezTo>
                          <a:pt x="239836" y="431645"/>
                          <a:pt x="242026" y="436248"/>
                          <a:pt x="243011" y="441170"/>
                        </a:cubicBezTo>
                        <a:cubicBezTo>
                          <a:pt x="243805" y="445139"/>
                          <a:pt x="244411" y="449150"/>
                          <a:pt x="245393" y="453077"/>
                        </a:cubicBezTo>
                        <a:cubicBezTo>
                          <a:pt x="246002" y="455512"/>
                          <a:pt x="247165" y="457785"/>
                          <a:pt x="247774" y="460220"/>
                        </a:cubicBezTo>
                        <a:cubicBezTo>
                          <a:pt x="248756" y="464147"/>
                          <a:pt x="249090" y="468222"/>
                          <a:pt x="250155" y="472127"/>
                        </a:cubicBezTo>
                        <a:cubicBezTo>
                          <a:pt x="251476" y="476970"/>
                          <a:pt x="253330" y="481652"/>
                          <a:pt x="254918" y="486414"/>
                        </a:cubicBezTo>
                        <a:cubicBezTo>
                          <a:pt x="255712" y="488795"/>
                          <a:pt x="256690" y="491123"/>
                          <a:pt x="257299" y="493558"/>
                        </a:cubicBezTo>
                        <a:cubicBezTo>
                          <a:pt x="258093" y="496733"/>
                          <a:pt x="258970" y="499888"/>
                          <a:pt x="259680" y="503083"/>
                        </a:cubicBezTo>
                        <a:cubicBezTo>
                          <a:pt x="260558" y="507034"/>
                          <a:pt x="261079" y="511063"/>
                          <a:pt x="262061" y="514989"/>
                        </a:cubicBezTo>
                        <a:cubicBezTo>
                          <a:pt x="262670" y="517424"/>
                          <a:pt x="263649" y="519752"/>
                          <a:pt x="264443" y="522133"/>
                        </a:cubicBezTo>
                        <a:cubicBezTo>
                          <a:pt x="265237" y="534833"/>
                          <a:pt x="264937" y="547649"/>
                          <a:pt x="266824" y="560233"/>
                        </a:cubicBezTo>
                        <a:cubicBezTo>
                          <a:pt x="267351" y="563743"/>
                          <a:pt x="270188" y="566495"/>
                          <a:pt x="271586" y="569758"/>
                        </a:cubicBezTo>
                        <a:cubicBezTo>
                          <a:pt x="272575" y="572065"/>
                          <a:pt x="273174" y="574521"/>
                          <a:pt x="273968" y="576902"/>
                        </a:cubicBezTo>
                        <a:cubicBezTo>
                          <a:pt x="274762" y="574521"/>
                          <a:pt x="276349" y="572268"/>
                          <a:pt x="276349" y="569758"/>
                        </a:cubicBezTo>
                        <a:cubicBezTo>
                          <a:pt x="276349" y="564930"/>
                          <a:pt x="274702" y="560242"/>
                          <a:pt x="273968" y="555470"/>
                        </a:cubicBezTo>
                        <a:cubicBezTo>
                          <a:pt x="273114" y="549923"/>
                          <a:pt x="272206" y="544380"/>
                          <a:pt x="271586" y="538802"/>
                        </a:cubicBezTo>
                        <a:cubicBezTo>
                          <a:pt x="270618" y="530088"/>
                          <a:pt x="270445" y="521287"/>
                          <a:pt x="269205" y="512608"/>
                        </a:cubicBezTo>
                        <a:cubicBezTo>
                          <a:pt x="268060" y="504595"/>
                          <a:pt x="266031" y="496733"/>
                          <a:pt x="264443" y="488795"/>
                        </a:cubicBezTo>
                        <a:cubicBezTo>
                          <a:pt x="256696" y="450062"/>
                          <a:pt x="268546" y="510466"/>
                          <a:pt x="259680" y="460220"/>
                        </a:cubicBezTo>
                        <a:cubicBezTo>
                          <a:pt x="258273" y="452249"/>
                          <a:pt x="256181" y="444403"/>
                          <a:pt x="254918" y="436408"/>
                        </a:cubicBezTo>
                        <a:cubicBezTo>
                          <a:pt x="253867" y="429754"/>
                          <a:pt x="250796" y="396929"/>
                          <a:pt x="250155" y="391164"/>
                        </a:cubicBezTo>
                        <a:cubicBezTo>
                          <a:pt x="248168" y="373283"/>
                          <a:pt x="248077" y="373930"/>
                          <a:pt x="245393" y="357827"/>
                        </a:cubicBezTo>
                        <a:cubicBezTo>
                          <a:pt x="246187" y="326077"/>
                          <a:pt x="246364" y="294306"/>
                          <a:pt x="247774" y="262577"/>
                        </a:cubicBezTo>
                        <a:cubicBezTo>
                          <a:pt x="247954" y="258533"/>
                          <a:pt x="248875" y="254510"/>
                          <a:pt x="250155" y="250670"/>
                        </a:cubicBezTo>
                        <a:cubicBezTo>
                          <a:pt x="251278" y="247302"/>
                          <a:pt x="253520" y="244408"/>
                          <a:pt x="254918" y="241145"/>
                        </a:cubicBezTo>
                        <a:cubicBezTo>
                          <a:pt x="255907" y="238838"/>
                          <a:pt x="256177" y="236247"/>
                          <a:pt x="257299" y="234002"/>
                        </a:cubicBezTo>
                        <a:cubicBezTo>
                          <a:pt x="258579" y="231442"/>
                          <a:pt x="260899" y="229473"/>
                          <a:pt x="262061" y="226858"/>
                        </a:cubicBezTo>
                        <a:cubicBezTo>
                          <a:pt x="264100" y="222270"/>
                          <a:pt x="264039" y="216747"/>
                          <a:pt x="266824" y="212570"/>
                        </a:cubicBezTo>
                        <a:cubicBezTo>
                          <a:pt x="272293" y="204367"/>
                          <a:pt x="281471" y="188577"/>
                          <a:pt x="290636" y="183995"/>
                        </a:cubicBezTo>
                        <a:cubicBezTo>
                          <a:pt x="293811" y="182408"/>
                          <a:pt x="297079" y="180994"/>
                          <a:pt x="300161" y="179233"/>
                        </a:cubicBezTo>
                        <a:cubicBezTo>
                          <a:pt x="302646" y="177813"/>
                          <a:pt x="304745" y="175750"/>
                          <a:pt x="307305" y="174470"/>
                        </a:cubicBezTo>
                        <a:cubicBezTo>
                          <a:pt x="309550" y="173347"/>
                          <a:pt x="316959" y="172089"/>
                          <a:pt x="314449" y="172089"/>
                        </a:cubicBezTo>
                        <a:cubicBezTo>
                          <a:pt x="310402" y="172089"/>
                          <a:pt x="306448" y="173405"/>
                          <a:pt x="302543" y="174470"/>
                        </a:cubicBezTo>
                        <a:cubicBezTo>
                          <a:pt x="297700" y="175791"/>
                          <a:pt x="288255" y="179233"/>
                          <a:pt x="288255" y="179233"/>
                        </a:cubicBezTo>
                        <a:cubicBezTo>
                          <a:pt x="282270" y="197190"/>
                          <a:pt x="290344" y="175056"/>
                          <a:pt x="281111" y="193520"/>
                        </a:cubicBezTo>
                        <a:cubicBezTo>
                          <a:pt x="279988" y="195765"/>
                          <a:pt x="279852" y="198419"/>
                          <a:pt x="278730" y="200664"/>
                        </a:cubicBezTo>
                        <a:cubicBezTo>
                          <a:pt x="277450" y="203224"/>
                          <a:pt x="275130" y="205193"/>
                          <a:pt x="273968" y="207808"/>
                        </a:cubicBezTo>
                        <a:cubicBezTo>
                          <a:pt x="271929" y="212395"/>
                          <a:pt x="271989" y="217918"/>
                          <a:pt x="269205" y="222095"/>
                        </a:cubicBezTo>
                        <a:cubicBezTo>
                          <a:pt x="267618" y="224476"/>
                          <a:pt x="265605" y="226624"/>
                          <a:pt x="264443" y="229239"/>
                        </a:cubicBezTo>
                        <a:cubicBezTo>
                          <a:pt x="262404" y="233827"/>
                          <a:pt x="262465" y="239350"/>
                          <a:pt x="259680" y="243527"/>
                        </a:cubicBezTo>
                        <a:cubicBezTo>
                          <a:pt x="258093" y="245908"/>
                          <a:pt x="256198" y="248111"/>
                          <a:pt x="254918" y="250670"/>
                        </a:cubicBezTo>
                        <a:cubicBezTo>
                          <a:pt x="252194" y="256117"/>
                          <a:pt x="251515" y="264279"/>
                          <a:pt x="250155" y="269720"/>
                        </a:cubicBezTo>
                        <a:cubicBezTo>
                          <a:pt x="249546" y="272155"/>
                          <a:pt x="248464" y="274450"/>
                          <a:pt x="247774" y="276864"/>
                        </a:cubicBezTo>
                        <a:cubicBezTo>
                          <a:pt x="246875" y="280011"/>
                          <a:pt x="246187" y="283214"/>
                          <a:pt x="245393" y="286389"/>
                        </a:cubicBezTo>
                        <a:cubicBezTo>
                          <a:pt x="244599" y="295120"/>
                          <a:pt x="244036" y="303876"/>
                          <a:pt x="243011" y="312583"/>
                        </a:cubicBezTo>
                        <a:cubicBezTo>
                          <a:pt x="242447" y="317378"/>
                          <a:pt x="241163" y="322072"/>
                          <a:pt x="240630" y="326870"/>
                        </a:cubicBezTo>
                        <a:cubicBezTo>
                          <a:pt x="239575" y="336370"/>
                          <a:pt x="239043" y="345920"/>
                          <a:pt x="238249" y="355445"/>
                        </a:cubicBezTo>
                        <a:cubicBezTo>
                          <a:pt x="239180" y="419692"/>
                          <a:pt x="231284" y="494267"/>
                          <a:pt x="247774" y="560233"/>
                        </a:cubicBezTo>
                        <a:cubicBezTo>
                          <a:pt x="248568" y="567377"/>
                          <a:pt x="248539" y="574660"/>
                          <a:pt x="250155" y="581664"/>
                        </a:cubicBezTo>
                        <a:cubicBezTo>
                          <a:pt x="250953" y="585123"/>
                          <a:pt x="254918" y="594739"/>
                          <a:pt x="254918" y="591189"/>
                        </a:cubicBezTo>
                        <a:cubicBezTo>
                          <a:pt x="254918" y="579964"/>
                          <a:pt x="253704" y="568501"/>
                          <a:pt x="250155" y="557852"/>
                        </a:cubicBezTo>
                        <a:cubicBezTo>
                          <a:pt x="249361" y="555471"/>
                          <a:pt x="248897" y="552953"/>
                          <a:pt x="247774" y="550708"/>
                        </a:cubicBezTo>
                        <a:cubicBezTo>
                          <a:pt x="246494" y="548148"/>
                          <a:pt x="244599" y="545945"/>
                          <a:pt x="243011" y="543564"/>
                        </a:cubicBezTo>
                        <a:cubicBezTo>
                          <a:pt x="242217" y="541183"/>
                          <a:pt x="241849" y="538614"/>
                          <a:pt x="240630" y="536420"/>
                        </a:cubicBezTo>
                        <a:cubicBezTo>
                          <a:pt x="237850" y="531417"/>
                          <a:pt x="231105" y="522133"/>
                          <a:pt x="231105" y="522133"/>
                        </a:cubicBezTo>
                        <a:cubicBezTo>
                          <a:pt x="226469" y="508224"/>
                          <a:pt x="232352" y="520999"/>
                          <a:pt x="221580" y="510227"/>
                        </a:cubicBezTo>
                        <a:cubicBezTo>
                          <a:pt x="219556" y="508203"/>
                          <a:pt x="218719" y="505222"/>
                          <a:pt x="216818" y="503083"/>
                        </a:cubicBezTo>
                        <a:cubicBezTo>
                          <a:pt x="212343" y="498049"/>
                          <a:pt x="207293" y="493558"/>
                          <a:pt x="202530" y="488795"/>
                        </a:cubicBezTo>
                        <a:cubicBezTo>
                          <a:pt x="200149" y="486414"/>
                          <a:pt x="197254" y="484454"/>
                          <a:pt x="195386" y="481652"/>
                        </a:cubicBezTo>
                        <a:cubicBezTo>
                          <a:pt x="188242" y="470935"/>
                          <a:pt x="188640" y="467563"/>
                          <a:pt x="178718" y="462602"/>
                        </a:cubicBezTo>
                        <a:cubicBezTo>
                          <a:pt x="176473" y="461479"/>
                          <a:pt x="173819" y="461343"/>
                          <a:pt x="171574" y="460220"/>
                        </a:cubicBezTo>
                        <a:cubicBezTo>
                          <a:pt x="148939" y="448902"/>
                          <a:pt x="186991" y="462978"/>
                          <a:pt x="150143" y="450695"/>
                        </a:cubicBezTo>
                        <a:lnTo>
                          <a:pt x="142999" y="448314"/>
                        </a:lnTo>
                        <a:lnTo>
                          <a:pt x="150143" y="450695"/>
                        </a:lnTo>
                        <a:cubicBezTo>
                          <a:pt x="152524" y="452283"/>
                          <a:pt x="154726" y="454178"/>
                          <a:pt x="157286" y="455458"/>
                        </a:cubicBezTo>
                        <a:cubicBezTo>
                          <a:pt x="162166" y="457898"/>
                          <a:pt x="171810" y="459315"/>
                          <a:pt x="176336" y="460220"/>
                        </a:cubicBezTo>
                        <a:cubicBezTo>
                          <a:pt x="178717" y="461808"/>
                          <a:pt x="180920" y="463703"/>
                          <a:pt x="183480" y="464983"/>
                        </a:cubicBezTo>
                        <a:cubicBezTo>
                          <a:pt x="185725" y="466106"/>
                          <a:pt x="188430" y="466145"/>
                          <a:pt x="190624" y="467364"/>
                        </a:cubicBezTo>
                        <a:cubicBezTo>
                          <a:pt x="195627" y="470144"/>
                          <a:pt x="200149" y="473714"/>
                          <a:pt x="204911" y="476889"/>
                        </a:cubicBezTo>
                        <a:lnTo>
                          <a:pt x="212055" y="481652"/>
                        </a:lnTo>
                        <a:lnTo>
                          <a:pt x="219199" y="486414"/>
                        </a:lnTo>
                        <a:cubicBezTo>
                          <a:pt x="228235" y="499970"/>
                          <a:pt x="218718" y="488861"/>
                          <a:pt x="231105" y="495939"/>
                        </a:cubicBezTo>
                        <a:cubicBezTo>
                          <a:pt x="238677" y="500266"/>
                          <a:pt x="240387" y="504151"/>
                          <a:pt x="247774" y="507845"/>
                        </a:cubicBezTo>
                        <a:cubicBezTo>
                          <a:pt x="250019" y="508968"/>
                          <a:pt x="252537" y="509433"/>
                          <a:pt x="254918" y="510227"/>
                        </a:cubicBezTo>
                        <a:cubicBezTo>
                          <a:pt x="256505" y="512608"/>
                          <a:pt x="258017" y="515041"/>
                          <a:pt x="259680" y="517370"/>
                        </a:cubicBezTo>
                        <a:cubicBezTo>
                          <a:pt x="261987" y="520600"/>
                          <a:pt x="264855" y="523449"/>
                          <a:pt x="266824" y="526895"/>
                        </a:cubicBezTo>
                        <a:cubicBezTo>
                          <a:pt x="268069" y="529074"/>
                          <a:pt x="268082" y="531794"/>
                          <a:pt x="269205" y="534039"/>
                        </a:cubicBezTo>
                        <a:cubicBezTo>
                          <a:pt x="270485" y="536599"/>
                          <a:pt x="272380" y="538802"/>
                          <a:pt x="273968" y="541183"/>
                        </a:cubicBezTo>
                        <a:cubicBezTo>
                          <a:pt x="279950" y="565113"/>
                          <a:pt x="276658" y="554016"/>
                          <a:pt x="283493" y="574520"/>
                        </a:cubicBezTo>
                        <a:lnTo>
                          <a:pt x="285874" y="581664"/>
                        </a:lnTo>
                        <a:cubicBezTo>
                          <a:pt x="284496" y="559609"/>
                          <a:pt x="284696" y="546613"/>
                          <a:pt x="281111" y="526895"/>
                        </a:cubicBezTo>
                        <a:cubicBezTo>
                          <a:pt x="280526" y="523675"/>
                          <a:pt x="279524" y="520545"/>
                          <a:pt x="278730" y="517370"/>
                        </a:cubicBezTo>
                        <a:cubicBezTo>
                          <a:pt x="274505" y="437080"/>
                          <a:pt x="274631" y="459707"/>
                          <a:pt x="278730" y="338777"/>
                        </a:cubicBezTo>
                        <a:cubicBezTo>
                          <a:pt x="278815" y="336268"/>
                          <a:pt x="280451" y="334055"/>
                          <a:pt x="281111" y="331633"/>
                        </a:cubicBezTo>
                        <a:cubicBezTo>
                          <a:pt x="288208" y="305612"/>
                          <a:pt x="281417" y="319269"/>
                          <a:pt x="295399" y="298295"/>
                        </a:cubicBezTo>
                        <a:cubicBezTo>
                          <a:pt x="296986" y="295914"/>
                          <a:pt x="297780" y="292739"/>
                          <a:pt x="300161" y="291152"/>
                        </a:cubicBezTo>
                        <a:lnTo>
                          <a:pt x="314449" y="281627"/>
                        </a:lnTo>
                      </a:path>
                    </a:pathLst>
                  </a:cu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5" name="Freihandform 163"/>
                  <p:cNvSpPr/>
                  <p:nvPr/>
                </p:nvSpPr>
                <p:spPr>
                  <a:xfrm rot="1886535">
                    <a:off x="7227292" y="921509"/>
                    <a:ext cx="151549" cy="162974"/>
                  </a:xfrm>
                  <a:custGeom>
                    <a:avLst/>
                    <a:gdLst>
                      <a:gd name="connsiteX0" fmla="*/ 262061 w 314961"/>
                      <a:gd name="connsiteY0" fmla="*/ 579283 h 591963"/>
                      <a:gd name="connsiteX1" fmla="*/ 254918 w 314961"/>
                      <a:gd name="connsiteY1" fmla="*/ 553089 h 591963"/>
                      <a:gd name="connsiteX2" fmla="*/ 252536 w 314961"/>
                      <a:gd name="connsiteY2" fmla="*/ 543564 h 591963"/>
                      <a:gd name="connsiteX3" fmla="*/ 250155 w 314961"/>
                      <a:gd name="connsiteY3" fmla="*/ 531658 h 591963"/>
                      <a:gd name="connsiteX4" fmla="*/ 240630 w 314961"/>
                      <a:gd name="connsiteY4" fmla="*/ 507845 h 591963"/>
                      <a:gd name="connsiteX5" fmla="*/ 235868 w 314961"/>
                      <a:gd name="connsiteY5" fmla="*/ 498320 h 591963"/>
                      <a:gd name="connsiteX6" fmla="*/ 231105 w 314961"/>
                      <a:gd name="connsiteY6" fmla="*/ 481652 h 591963"/>
                      <a:gd name="connsiteX7" fmla="*/ 226343 w 314961"/>
                      <a:gd name="connsiteY7" fmla="*/ 472127 h 591963"/>
                      <a:gd name="connsiteX8" fmla="*/ 221580 w 314961"/>
                      <a:gd name="connsiteY8" fmla="*/ 453077 h 591963"/>
                      <a:gd name="connsiteX9" fmla="*/ 209674 w 314961"/>
                      <a:gd name="connsiteY9" fmla="*/ 431645 h 591963"/>
                      <a:gd name="connsiteX10" fmla="*/ 207293 w 314961"/>
                      <a:gd name="connsiteY10" fmla="*/ 417358 h 591963"/>
                      <a:gd name="connsiteX11" fmla="*/ 197768 w 314961"/>
                      <a:gd name="connsiteY11" fmla="*/ 400689 h 591963"/>
                      <a:gd name="connsiteX12" fmla="*/ 188243 w 314961"/>
                      <a:gd name="connsiteY12" fmla="*/ 381639 h 591963"/>
                      <a:gd name="connsiteX13" fmla="*/ 178718 w 314961"/>
                      <a:gd name="connsiteY13" fmla="*/ 362589 h 591963"/>
                      <a:gd name="connsiteX14" fmla="*/ 169193 w 314961"/>
                      <a:gd name="connsiteY14" fmla="*/ 348302 h 591963"/>
                      <a:gd name="connsiteX15" fmla="*/ 157286 w 314961"/>
                      <a:gd name="connsiteY15" fmla="*/ 329252 h 591963"/>
                      <a:gd name="connsiteX16" fmla="*/ 140618 w 314961"/>
                      <a:gd name="connsiteY16" fmla="*/ 305439 h 591963"/>
                      <a:gd name="connsiteX17" fmla="*/ 135855 w 314961"/>
                      <a:gd name="connsiteY17" fmla="*/ 298295 h 591963"/>
                      <a:gd name="connsiteX18" fmla="*/ 128711 w 314961"/>
                      <a:gd name="connsiteY18" fmla="*/ 291152 h 591963"/>
                      <a:gd name="connsiteX19" fmla="*/ 123949 w 314961"/>
                      <a:gd name="connsiteY19" fmla="*/ 284008 h 591963"/>
                      <a:gd name="connsiteX20" fmla="*/ 104899 w 314961"/>
                      <a:gd name="connsiteY20" fmla="*/ 260195 h 591963"/>
                      <a:gd name="connsiteX21" fmla="*/ 73943 w 314961"/>
                      <a:gd name="connsiteY21" fmla="*/ 231620 h 591963"/>
                      <a:gd name="connsiteX22" fmla="*/ 69180 w 314961"/>
                      <a:gd name="connsiteY22" fmla="*/ 219714 h 591963"/>
                      <a:gd name="connsiteX23" fmla="*/ 47749 w 314961"/>
                      <a:gd name="connsiteY23" fmla="*/ 205427 h 591963"/>
                      <a:gd name="connsiteX24" fmla="*/ 33461 w 314961"/>
                      <a:gd name="connsiteY24" fmla="*/ 193520 h 591963"/>
                      <a:gd name="connsiteX25" fmla="*/ 19174 w 314961"/>
                      <a:gd name="connsiteY25" fmla="*/ 188758 h 591963"/>
                      <a:gd name="connsiteX26" fmla="*/ 7268 w 314961"/>
                      <a:gd name="connsiteY26" fmla="*/ 183995 h 591963"/>
                      <a:gd name="connsiteX27" fmla="*/ 14411 w 314961"/>
                      <a:gd name="connsiteY27" fmla="*/ 186377 h 591963"/>
                      <a:gd name="connsiteX28" fmla="*/ 28699 w 314961"/>
                      <a:gd name="connsiteY28" fmla="*/ 193520 h 591963"/>
                      <a:gd name="connsiteX29" fmla="*/ 35843 w 314961"/>
                      <a:gd name="connsiteY29" fmla="*/ 198283 h 591963"/>
                      <a:gd name="connsiteX30" fmla="*/ 42986 w 314961"/>
                      <a:gd name="connsiteY30" fmla="*/ 200664 h 591963"/>
                      <a:gd name="connsiteX31" fmla="*/ 57274 w 314961"/>
                      <a:gd name="connsiteY31" fmla="*/ 210189 h 591963"/>
                      <a:gd name="connsiteX32" fmla="*/ 64418 w 314961"/>
                      <a:gd name="connsiteY32" fmla="*/ 214952 h 591963"/>
                      <a:gd name="connsiteX33" fmla="*/ 78705 w 314961"/>
                      <a:gd name="connsiteY33" fmla="*/ 222095 h 591963"/>
                      <a:gd name="connsiteX34" fmla="*/ 85849 w 314961"/>
                      <a:gd name="connsiteY34" fmla="*/ 224477 h 591963"/>
                      <a:gd name="connsiteX35" fmla="*/ 100136 w 314961"/>
                      <a:gd name="connsiteY35" fmla="*/ 234002 h 591963"/>
                      <a:gd name="connsiteX36" fmla="*/ 107280 w 314961"/>
                      <a:gd name="connsiteY36" fmla="*/ 238764 h 591963"/>
                      <a:gd name="connsiteX37" fmla="*/ 116805 w 314961"/>
                      <a:gd name="connsiteY37" fmla="*/ 250670 h 591963"/>
                      <a:gd name="connsiteX38" fmla="*/ 126330 w 314961"/>
                      <a:gd name="connsiteY38" fmla="*/ 264958 h 591963"/>
                      <a:gd name="connsiteX39" fmla="*/ 133474 w 314961"/>
                      <a:gd name="connsiteY39" fmla="*/ 274483 h 591963"/>
                      <a:gd name="connsiteX40" fmla="*/ 138236 w 314961"/>
                      <a:gd name="connsiteY40" fmla="*/ 284008 h 591963"/>
                      <a:gd name="connsiteX41" fmla="*/ 145380 w 314961"/>
                      <a:gd name="connsiteY41" fmla="*/ 291152 h 591963"/>
                      <a:gd name="connsiteX42" fmla="*/ 159668 w 314961"/>
                      <a:gd name="connsiteY42" fmla="*/ 312583 h 591963"/>
                      <a:gd name="connsiteX43" fmla="*/ 171574 w 314961"/>
                      <a:gd name="connsiteY43" fmla="*/ 329252 h 591963"/>
                      <a:gd name="connsiteX44" fmla="*/ 173955 w 314961"/>
                      <a:gd name="connsiteY44" fmla="*/ 336395 h 591963"/>
                      <a:gd name="connsiteX45" fmla="*/ 185861 w 314961"/>
                      <a:gd name="connsiteY45" fmla="*/ 350683 h 591963"/>
                      <a:gd name="connsiteX46" fmla="*/ 193005 w 314961"/>
                      <a:gd name="connsiteY46" fmla="*/ 364970 h 591963"/>
                      <a:gd name="connsiteX47" fmla="*/ 200149 w 314961"/>
                      <a:gd name="connsiteY47" fmla="*/ 379258 h 591963"/>
                      <a:gd name="connsiteX48" fmla="*/ 207293 w 314961"/>
                      <a:gd name="connsiteY48" fmla="*/ 393545 h 591963"/>
                      <a:gd name="connsiteX49" fmla="*/ 216818 w 314961"/>
                      <a:gd name="connsiteY49" fmla="*/ 414977 h 591963"/>
                      <a:gd name="connsiteX50" fmla="*/ 223961 w 314961"/>
                      <a:gd name="connsiteY50" fmla="*/ 431645 h 591963"/>
                      <a:gd name="connsiteX51" fmla="*/ 226343 w 314961"/>
                      <a:gd name="connsiteY51" fmla="*/ 438789 h 591963"/>
                      <a:gd name="connsiteX52" fmla="*/ 231105 w 314961"/>
                      <a:gd name="connsiteY52" fmla="*/ 445933 h 591963"/>
                      <a:gd name="connsiteX53" fmla="*/ 233486 w 314961"/>
                      <a:gd name="connsiteY53" fmla="*/ 453077 h 591963"/>
                      <a:gd name="connsiteX54" fmla="*/ 238249 w 314961"/>
                      <a:gd name="connsiteY54" fmla="*/ 462602 h 591963"/>
                      <a:gd name="connsiteX55" fmla="*/ 240630 w 314961"/>
                      <a:gd name="connsiteY55" fmla="*/ 476889 h 591963"/>
                      <a:gd name="connsiteX56" fmla="*/ 245393 w 314961"/>
                      <a:gd name="connsiteY56" fmla="*/ 491177 h 591963"/>
                      <a:gd name="connsiteX57" fmla="*/ 247774 w 314961"/>
                      <a:gd name="connsiteY57" fmla="*/ 505464 h 591963"/>
                      <a:gd name="connsiteX58" fmla="*/ 252536 w 314961"/>
                      <a:gd name="connsiteY58" fmla="*/ 519752 h 591963"/>
                      <a:gd name="connsiteX59" fmla="*/ 257299 w 314961"/>
                      <a:gd name="connsiteY59" fmla="*/ 536420 h 591963"/>
                      <a:gd name="connsiteX60" fmla="*/ 259680 w 314961"/>
                      <a:gd name="connsiteY60" fmla="*/ 550708 h 591963"/>
                      <a:gd name="connsiteX61" fmla="*/ 257299 w 314961"/>
                      <a:gd name="connsiteY61" fmla="*/ 543564 h 591963"/>
                      <a:gd name="connsiteX62" fmla="*/ 254918 w 314961"/>
                      <a:gd name="connsiteY62" fmla="*/ 534039 h 591963"/>
                      <a:gd name="connsiteX63" fmla="*/ 250155 w 314961"/>
                      <a:gd name="connsiteY63" fmla="*/ 510227 h 591963"/>
                      <a:gd name="connsiteX64" fmla="*/ 243011 w 314961"/>
                      <a:gd name="connsiteY64" fmla="*/ 484033 h 591963"/>
                      <a:gd name="connsiteX65" fmla="*/ 238249 w 314961"/>
                      <a:gd name="connsiteY65" fmla="*/ 469745 h 591963"/>
                      <a:gd name="connsiteX66" fmla="*/ 235868 w 314961"/>
                      <a:gd name="connsiteY66" fmla="*/ 462602 h 591963"/>
                      <a:gd name="connsiteX67" fmla="*/ 231105 w 314961"/>
                      <a:gd name="connsiteY67" fmla="*/ 441170 h 591963"/>
                      <a:gd name="connsiteX68" fmla="*/ 228724 w 314961"/>
                      <a:gd name="connsiteY68" fmla="*/ 429264 h 591963"/>
                      <a:gd name="connsiteX69" fmla="*/ 223961 w 314961"/>
                      <a:gd name="connsiteY69" fmla="*/ 417358 h 591963"/>
                      <a:gd name="connsiteX70" fmla="*/ 221580 w 314961"/>
                      <a:gd name="connsiteY70" fmla="*/ 393545 h 591963"/>
                      <a:gd name="connsiteX71" fmla="*/ 219199 w 314961"/>
                      <a:gd name="connsiteY71" fmla="*/ 386402 h 591963"/>
                      <a:gd name="connsiteX72" fmla="*/ 214436 w 314961"/>
                      <a:gd name="connsiteY72" fmla="*/ 367352 h 591963"/>
                      <a:gd name="connsiteX73" fmla="*/ 212055 w 314961"/>
                      <a:gd name="connsiteY73" fmla="*/ 355445 h 591963"/>
                      <a:gd name="connsiteX74" fmla="*/ 204911 w 314961"/>
                      <a:gd name="connsiteY74" fmla="*/ 334014 h 591963"/>
                      <a:gd name="connsiteX75" fmla="*/ 200149 w 314961"/>
                      <a:gd name="connsiteY75" fmla="*/ 314964 h 591963"/>
                      <a:gd name="connsiteX76" fmla="*/ 197768 w 314961"/>
                      <a:gd name="connsiteY76" fmla="*/ 295914 h 591963"/>
                      <a:gd name="connsiteX77" fmla="*/ 195386 w 314961"/>
                      <a:gd name="connsiteY77" fmla="*/ 288770 h 591963"/>
                      <a:gd name="connsiteX78" fmla="*/ 193005 w 314961"/>
                      <a:gd name="connsiteY78" fmla="*/ 274483 h 591963"/>
                      <a:gd name="connsiteX79" fmla="*/ 190624 w 314961"/>
                      <a:gd name="connsiteY79" fmla="*/ 245908 h 591963"/>
                      <a:gd name="connsiteX80" fmla="*/ 183480 w 314961"/>
                      <a:gd name="connsiteY80" fmla="*/ 207808 h 591963"/>
                      <a:gd name="connsiteX81" fmla="*/ 181099 w 314961"/>
                      <a:gd name="connsiteY81" fmla="*/ 181614 h 591963"/>
                      <a:gd name="connsiteX82" fmla="*/ 176336 w 314961"/>
                      <a:gd name="connsiteY82" fmla="*/ 150658 h 591963"/>
                      <a:gd name="connsiteX83" fmla="*/ 178718 w 314961"/>
                      <a:gd name="connsiteY83" fmla="*/ 38739 h 591963"/>
                      <a:gd name="connsiteX84" fmla="*/ 183480 w 314961"/>
                      <a:gd name="connsiteY84" fmla="*/ 24452 h 591963"/>
                      <a:gd name="connsiteX85" fmla="*/ 185861 w 314961"/>
                      <a:gd name="connsiteY85" fmla="*/ 17308 h 591963"/>
                      <a:gd name="connsiteX86" fmla="*/ 190624 w 314961"/>
                      <a:gd name="connsiteY86" fmla="*/ 7783 h 591963"/>
                      <a:gd name="connsiteX87" fmla="*/ 195386 w 314961"/>
                      <a:gd name="connsiteY87" fmla="*/ 639 h 591963"/>
                      <a:gd name="connsiteX88" fmla="*/ 190624 w 314961"/>
                      <a:gd name="connsiteY88" fmla="*/ 14927 h 591963"/>
                      <a:gd name="connsiteX89" fmla="*/ 188243 w 314961"/>
                      <a:gd name="connsiteY89" fmla="*/ 24452 h 591963"/>
                      <a:gd name="connsiteX90" fmla="*/ 183480 w 314961"/>
                      <a:gd name="connsiteY90" fmla="*/ 38739 h 591963"/>
                      <a:gd name="connsiteX91" fmla="*/ 183480 w 314961"/>
                      <a:gd name="connsiteY91" fmla="*/ 210189 h 591963"/>
                      <a:gd name="connsiteX92" fmla="*/ 185861 w 314961"/>
                      <a:gd name="connsiteY92" fmla="*/ 224477 h 591963"/>
                      <a:gd name="connsiteX93" fmla="*/ 190624 w 314961"/>
                      <a:gd name="connsiteY93" fmla="*/ 262577 h 591963"/>
                      <a:gd name="connsiteX94" fmla="*/ 195386 w 314961"/>
                      <a:gd name="connsiteY94" fmla="*/ 276864 h 591963"/>
                      <a:gd name="connsiteX95" fmla="*/ 200149 w 314961"/>
                      <a:gd name="connsiteY95" fmla="*/ 295914 h 591963"/>
                      <a:gd name="connsiteX96" fmla="*/ 209674 w 314961"/>
                      <a:gd name="connsiteY96" fmla="*/ 331633 h 591963"/>
                      <a:gd name="connsiteX97" fmla="*/ 212055 w 314961"/>
                      <a:gd name="connsiteY97" fmla="*/ 348302 h 591963"/>
                      <a:gd name="connsiteX98" fmla="*/ 216818 w 314961"/>
                      <a:gd name="connsiteY98" fmla="*/ 360208 h 591963"/>
                      <a:gd name="connsiteX99" fmla="*/ 226343 w 314961"/>
                      <a:gd name="connsiteY99" fmla="*/ 384020 h 591963"/>
                      <a:gd name="connsiteX100" fmla="*/ 233486 w 314961"/>
                      <a:gd name="connsiteY100" fmla="*/ 407833 h 591963"/>
                      <a:gd name="connsiteX101" fmla="*/ 238249 w 314961"/>
                      <a:gd name="connsiteY101" fmla="*/ 426883 h 591963"/>
                      <a:gd name="connsiteX102" fmla="*/ 243011 w 314961"/>
                      <a:gd name="connsiteY102" fmla="*/ 441170 h 591963"/>
                      <a:gd name="connsiteX103" fmla="*/ 245393 w 314961"/>
                      <a:gd name="connsiteY103" fmla="*/ 453077 h 591963"/>
                      <a:gd name="connsiteX104" fmla="*/ 247774 w 314961"/>
                      <a:gd name="connsiteY104" fmla="*/ 460220 h 591963"/>
                      <a:gd name="connsiteX105" fmla="*/ 250155 w 314961"/>
                      <a:gd name="connsiteY105" fmla="*/ 472127 h 591963"/>
                      <a:gd name="connsiteX106" fmla="*/ 254918 w 314961"/>
                      <a:gd name="connsiteY106" fmla="*/ 486414 h 591963"/>
                      <a:gd name="connsiteX107" fmla="*/ 257299 w 314961"/>
                      <a:gd name="connsiteY107" fmla="*/ 493558 h 591963"/>
                      <a:gd name="connsiteX108" fmla="*/ 259680 w 314961"/>
                      <a:gd name="connsiteY108" fmla="*/ 503083 h 591963"/>
                      <a:gd name="connsiteX109" fmla="*/ 262061 w 314961"/>
                      <a:gd name="connsiteY109" fmla="*/ 514989 h 591963"/>
                      <a:gd name="connsiteX110" fmla="*/ 264443 w 314961"/>
                      <a:gd name="connsiteY110" fmla="*/ 522133 h 591963"/>
                      <a:gd name="connsiteX111" fmla="*/ 266824 w 314961"/>
                      <a:gd name="connsiteY111" fmla="*/ 560233 h 591963"/>
                      <a:gd name="connsiteX112" fmla="*/ 271586 w 314961"/>
                      <a:gd name="connsiteY112" fmla="*/ 569758 h 591963"/>
                      <a:gd name="connsiteX113" fmla="*/ 273968 w 314961"/>
                      <a:gd name="connsiteY113" fmla="*/ 576902 h 591963"/>
                      <a:gd name="connsiteX114" fmla="*/ 276349 w 314961"/>
                      <a:gd name="connsiteY114" fmla="*/ 569758 h 591963"/>
                      <a:gd name="connsiteX115" fmla="*/ 273968 w 314961"/>
                      <a:gd name="connsiteY115" fmla="*/ 555470 h 591963"/>
                      <a:gd name="connsiteX116" fmla="*/ 271586 w 314961"/>
                      <a:gd name="connsiteY116" fmla="*/ 538802 h 591963"/>
                      <a:gd name="connsiteX117" fmla="*/ 269205 w 314961"/>
                      <a:gd name="connsiteY117" fmla="*/ 512608 h 591963"/>
                      <a:gd name="connsiteX118" fmla="*/ 264443 w 314961"/>
                      <a:gd name="connsiteY118" fmla="*/ 488795 h 591963"/>
                      <a:gd name="connsiteX119" fmla="*/ 259680 w 314961"/>
                      <a:gd name="connsiteY119" fmla="*/ 460220 h 591963"/>
                      <a:gd name="connsiteX120" fmla="*/ 254918 w 314961"/>
                      <a:gd name="connsiteY120" fmla="*/ 436408 h 591963"/>
                      <a:gd name="connsiteX121" fmla="*/ 250155 w 314961"/>
                      <a:gd name="connsiteY121" fmla="*/ 391164 h 591963"/>
                      <a:gd name="connsiteX122" fmla="*/ 245393 w 314961"/>
                      <a:gd name="connsiteY122" fmla="*/ 357827 h 591963"/>
                      <a:gd name="connsiteX123" fmla="*/ 247774 w 314961"/>
                      <a:gd name="connsiteY123" fmla="*/ 262577 h 591963"/>
                      <a:gd name="connsiteX124" fmla="*/ 250155 w 314961"/>
                      <a:gd name="connsiteY124" fmla="*/ 250670 h 591963"/>
                      <a:gd name="connsiteX125" fmla="*/ 254918 w 314961"/>
                      <a:gd name="connsiteY125" fmla="*/ 241145 h 591963"/>
                      <a:gd name="connsiteX126" fmla="*/ 257299 w 314961"/>
                      <a:gd name="connsiteY126" fmla="*/ 234002 h 591963"/>
                      <a:gd name="connsiteX127" fmla="*/ 262061 w 314961"/>
                      <a:gd name="connsiteY127" fmla="*/ 226858 h 591963"/>
                      <a:gd name="connsiteX128" fmla="*/ 266824 w 314961"/>
                      <a:gd name="connsiteY128" fmla="*/ 212570 h 591963"/>
                      <a:gd name="connsiteX129" fmla="*/ 290636 w 314961"/>
                      <a:gd name="connsiteY129" fmla="*/ 183995 h 591963"/>
                      <a:gd name="connsiteX130" fmla="*/ 300161 w 314961"/>
                      <a:gd name="connsiteY130" fmla="*/ 179233 h 591963"/>
                      <a:gd name="connsiteX131" fmla="*/ 307305 w 314961"/>
                      <a:gd name="connsiteY131" fmla="*/ 174470 h 591963"/>
                      <a:gd name="connsiteX132" fmla="*/ 314449 w 314961"/>
                      <a:gd name="connsiteY132" fmla="*/ 172089 h 591963"/>
                      <a:gd name="connsiteX133" fmla="*/ 302543 w 314961"/>
                      <a:gd name="connsiteY133" fmla="*/ 174470 h 591963"/>
                      <a:gd name="connsiteX134" fmla="*/ 288255 w 314961"/>
                      <a:gd name="connsiteY134" fmla="*/ 179233 h 591963"/>
                      <a:gd name="connsiteX135" fmla="*/ 281111 w 314961"/>
                      <a:gd name="connsiteY135" fmla="*/ 193520 h 591963"/>
                      <a:gd name="connsiteX136" fmla="*/ 278730 w 314961"/>
                      <a:gd name="connsiteY136" fmla="*/ 200664 h 591963"/>
                      <a:gd name="connsiteX137" fmla="*/ 273968 w 314961"/>
                      <a:gd name="connsiteY137" fmla="*/ 207808 h 591963"/>
                      <a:gd name="connsiteX138" fmla="*/ 269205 w 314961"/>
                      <a:gd name="connsiteY138" fmla="*/ 222095 h 591963"/>
                      <a:gd name="connsiteX139" fmla="*/ 264443 w 314961"/>
                      <a:gd name="connsiteY139" fmla="*/ 229239 h 591963"/>
                      <a:gd name="connsiteX140" fmla="*/ 259680 w 314961"/>
                      <a:gd name="connsiteY140" fmla="*/ 243527 h 591963"/>
                      <a:gd name="connsiteX141" fmla="*/ 254918 w 314961"/>
                      <a:gd name="connsiteY141" fmla="*/ 250670 h 591963"/>
                      <a:gd name="connsiteX142" fmla="*/ 250155 w 314961"/>
                      <a:gd name="connsiteY142" fmla="*/ 269720 h 591963"/>
                      <a:gd name="connsiteX143" fmla="*/ 247774 w 314961"/>
                      <a:gd name="connsiteY143" fmla="*/ 276864 h 591963"/>
                      <a:gd name="connsiteX144" fmla="*/ 245393 w 314961"/>
                      <a:gd name="connsiteY144" fmla="*/ 286389 h 591963"/>
                      <a:gd name="connsiteX145" fmla="*/ 243011 w 314961"/>
                      <a:gd name="connsiteY145" fmla="*/ 312583 h 591963"/>
                      <a:gd name="connsiteX146" fmla="*/ 240630 w 314961"/>
                      <a:gd name="connsiteY146" fmla="*/ 326870 h 591963"/>
                      <a:gd name="connsiteX147" fmla="*/ 238249 w 314961"/>
                      <a:gd name="connsiteY147" fmla="*/ 355445 h 591963"/>
                      <a:gd name="connsiteX148" fmla="*/ 247774 w 314961"/>
                      <a:gd name="connsiteY148" fmla="*/ 560233 h 591963"/>
                      <a:gd name="connsiteX149" fmla="*/ 250155 w 314961"/>
                      <a:gd name="connsiteY149" fmla="*/ 581664 h 591963"/>
                      <a:gd name="connsiteX150" fmla="*/ 254918 w 314961"/>
                      <a:gd name="connsiteY150" fmla="*/ 591189 h 591963"/>
                      <a:gd name="connsiteX151" fmla="*/ 250155 w 314961"/>
                      <a:gd name="connsiteY151" fmla="*/ 557852 h 591963"/>
                      <a:gd name="connsiteX152" fmla="*/ 247774 w 314961"/>
                      <a:gd name="connsiteY152" fmla="*/ 550708 h 591963"/>
                      <a:gd name="connsiteX153" fmla="*/ 243011 w 314961"/>
                      <a:gd name="connsiteY153" fmla="*/ 543564 h 591963"/>
                      <a:gd name="connsiteX154" fmla="*/ 240630 w 314961"/>
                      <a:gd name="connsiteY154" fmla="*/ 536420 h 591963"/>
                      <a:gd name="connsiteX155" fmla="*/ 231105 w 314961"/>
                      <a:gd name="connsiteY155" fmla="*/ 522133 h 591963"/>
                      <a:gd name="connsiteX156" fmla="*/ 221580 w 314961"/>
                      <a:gd name="connsiteY156" fmla="*/ 510227 h 591963"/>
                      <a:gd name="connsiteX157" fmla="*/ 216818 w 314961"/>
                      <a:gd name="connsiteY157" fmla="*/ 503083 h 591963"/>
                      <a:gd name="connsiteX158" fmla="*/ 202530 w 314961"/>
                      <a:gd name="connsiteY158" fmla="*/ 488795 h 591963"/>
                      <a:gd name="connsiteX159" fmla="*/ 195386 w 314961"/>
                      <a:gd name="connsiteY159" fmla="*/ 481652 h 591963"/>
                      <a:gd name="connsiteX160" fmla="*/ 178718 w 314961"/>
                      <a:gd name="connsiteY160" fmla="*/ 462602 h 591963"/>
                      <a:gd name="connsiteX161" fmla="*/ 171574 w 314961"/>
                      <a:gd name="connsiteY161" fmla="*/ 460220 h 591963"/>
                      <a:gd name="connsiteX162" fmla="*/ 150143 w 314961"/>
                      <a:gd name="connsiteY162" fmla="*/ 450695 h 591963"/>
                      <a:gd name="connsiteX163" fmla="*/ 142999 w 314961"/>
                      <a:gd name="connsiteY163" fmla="*/ 448314 h 591963"/>
                      <a:gd name="connsiteX164" fmla="*/ 150143 w 314961"/>
                      <a:gd name="connsiteY164" fmla="*/ 450695 h 591963"/>
                      <a:gd name="connsiteX165" fmla="*/ 157286 w 314961"/>
                      <a:gd name="connsiteY165" fmla="*/ 455458 h 591963"/>
                      <a:gd name="connsiteX166" fmla="*/ 176336 w 314961"/>
                      <a:gd name="connsiteY166" fmla="*/ 460220 h 591963"/>
                      <a:gd name="connsiteX167" fmla="*/ 183480 w 314961"/>
                      <a:gd name="connsiteY167" fmla="*/ 464983 h 591963"/>
                      <a:gd name="connsiteX168" fmla="*/ 190624 w 314961"/>
                      <a:gd name="connsiteY168" fmla="*/ 467364 h 591963"/>
                      <a:gd name="connsiteX169" fmla="*/ 204911 w 314961"/>
                      <a:gd name="connsiteY169" fmla="*/ 476889 h 591963"/>
                      <a:gd name="connsiteX170" fmla="*/ 212055 w 314961"/>
                      <a:gd name="connsiteY170" fmla="*/ 481652 h 591963"/>
                      <a:gd name="connsiteX171" fmla="*/ 219199 w 314961"/>
                      <a:gd name="connsiteY171" fmla="*/ 486414 h 591963"/>
                      <a:gd name="connsiteX172" fmla="*/ 231105 w 314961"/>
                      <a:gd name="connsiteY172" fmla="*/ 495939 h 591963"/>
                      <a:gd name="connsiteX173" fmla="*/ 247774 w 314961"/>
                      <a:gd name="connsiteY173" fmla="*/ 507845 h 591963"/>
                      <a:gd name="connsiteX174" fmla="*/ 254918 w 314961"/>
                      <a:gd name="connsiteY174" fmla="*/ 510227 h 591963"/>
                      <a:gd name="connsiteX175" fmla="*/ 259680 w 314961"/>
                      <a:gd name="connsiteY175" fmla="*/ 517370 h 591963"/>
                      <a:gd name="connsiteX176" fmla="*/ 266824 w 314961"/>
                      <a:gd name="connsiteY176" fmla="*/ 526895 h 591963"/>
                      <a:gd name="connsiteX177" fmla="*/ 269205 w 314961"/>
                      <a:gd name="connsiteY177" fmla="*/ 534039 h 591963"/>
                      <a:gd name="connsiteX178" fmla="*/ 273968 w 314961"/>
                      <a:gd name="connsiteY178" fmla="*/ 541183 h 591963"/>
                      <a:gd name="connsiteX179" fmla="*/ 283493 w 314961"/>
                      <a:gd name="connsiteY179" fmla="*/ 574520 h 591963"/>
                      <a:gd name="connsiteX180" fmla="*/ 285874 w 314961"/>
                      <a:gd name="connsiteY180" fmla="*/ 581664 h 591963"/>
                      <a:gd name="connsiteX181" fmla="*/ 281111 w 314961"/>
                      <a:gd name="connsiteY181" fmla="*/ 526895 h 591963"/>
                      <a:gd name="connsiteX182" fmla="*/ 278730 w 314961"/>
                      <a:gd name="connsiteY182" fmla="*/ 517370 h 591963"/>
                      <a:gd name="connsiteX183" fmla="*/ 278730 w 314961"/>
                      <a:gd name="connsiteY183" fmla="*/ 338777 h 591963"/>
                      <a:gd name="connsiteX184" fmla="*/ 281111 w 314961"/>
                      <a:gd name="connsiteY184" fmla="*/ 331633 h 591963"/>
                      <a:gd name="connsiteX185" fmla="*/ 295399 w 314961"/>
                      <a:gd name="connsiteY185" fmla="*/ 298295 h 591963"/>
                      <a:gd name="connsiteX186" fmla="*/ 300161 w 314961"/>
                      <a:gd name="connsiteY186" fmla="*/ 291152 h 591963"/>
                      <a:gd name="connsiteX187" fmla="*/ 314449 w 314961"/>
                      <a:gd name="connsiteY187" fmla="*/ 281627 h 591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</a:cxnLst>
                    <a:rect l="l" t="t" r="r" b="b"/>
                    <a:pathLst>
                      <a:path w="314961" h="591963">
                        <a:moveTo>
                          <a:pt x="262061" y="579283"/>
                        </a:moveTo>
                        <a:cubicBezTo>
                          <a:pt x="257723" y="557591"/>
                          <a:pt x="262166" y="577249"/>
                          <a:pt x="254918" y="553089"/>
                        </a:cubicBezTo>
                        <a:cubicBezTo>
                          <a:pt x="253978" y="549954"/>
                          <a:pt x="253246" y="546759"/>
                          <a:pt x="252536" y="543564"/>
                        </a:cubicBezTo>
                        <a:cubicBezTo>
                          <a:pt x="251658" y="539613"/>
                          <a:pt x="251435" y="535498"/>
                          <a:pt x="250155" y="531658"/>
                        </a:cubicBezTo>
                        <a:cubicBezTo>
                          <a:pt x="247452" y="523548"/>
                          <a:pt x="244453" y="515492"/>
                          <a:pt x="240630" y="507845"/>
                        </a:cubicBezTo>
                        <a:cubicBezTo>
                          <a:pt x="239043" y="504670"/>
                          <a:pt x="237114" y="501644"/>
                          <a:pt x="235868" y="498320"/>
                        </a:cubicBezTo>
                        <a:cubicBezTo>
                          <a:pt x="229829" y="482216"/>
                          <a:pt x="236859" y="495078"/>
                          <a:pt x="231105" y="481652"/>
                        </a:cubicBezTo>
                        <a:cubicBezTo>
                          <a:pt x="229707" y="478389"/>
                          <a:pt x="227741" y="475390"/>
                          <a:pt x="226343" y="472127"/>
                        </a:cubicBezTo>
                        <a:cubicBezTo>
                          <a:pt x="222149" y="462342"/>
                          <a:pt x="225310" y="465512"/>
                          <a:pt x="221580" y="453077"/>
                        </a:cubicBezTo>
                        <a:cubicBezTo>
                          <a:pt x="217942" y="440948"/>
                          <a:pt x="216971" y="441374"/>
                          <a:pt x="209674" y="431645"/>
                        </a:cubicBezTo>
                        <a:cubicBezTo>
                          <a:pt x="208880" y="426883"/>
                          <a:pt x="208680" y="421982"/>
                          <a:pt x="207293" y="417358"/>
                        </a:cubicBezTo>
                        <a:cubicBezTo>
                          <a:pt x="204164" y="406929"/>
                          <a:pt x="202150" y="409452"/>
                          <a:pt x="197768" y="400689"/>
                        </a:cubicBezTo>
                        <a:cubicBezTo>
                          <a:pt x="186117" y="377387"/>
                          <a:pt x="199276" y="398190"/>
                          <a:pt x="188243" y="381639"/>
                        </a:cubicBezTo>
                        <a:cubicBezTo>
                          <a:pt x="182394" y="358250"/>
                          <a:pt x="190861" y="386876"/>
                          <a:pt x="178718" y="362589"/>
                        </a:cubicBezTo>
                        <a:cubicBezTo>
                          <a:pt x="171030" y="347214"/>
                          <a:pt x="183091" y="357567"/>
                          <a:pt x="169193" y="348302"/>
                        </a:cubicBezTo>
                        <a:cubicBezTo>
                          <a:pt x="159886" y="329689"/>
                          <a:pt x="169656" y="347808"/>
                          <a:pt x="157286" y="329252"/>
                        </a:cubicBezTo>
                        <a:cubicBezTo>
                          <a:pt x="132122" y="291504"/>
                          <a:pt x="169952" y="344549"/>
                          <a:pt x="140618" y="305439"/>
                        </a:cubicBezTo>
                        <a:cubicBezTo>
                          <a:pt x="138901" y="303149"/>
                          <a:pt x="137687" y="300494"/>
                          <a:pt x="135855" y="298295"/>
                        </a:cubicBezTo>
                        <a:cubicBezTo>
                          <a:pt x="133699" y="295708"/>
                          <a:pt x="130867" y="293739"/>
                          <a:pt x="128711" y="291152"/>
                        </a:cubicBezTo>
                        <a:cubicBezTo>
                          <a:pt x="126879" y="288953"/>
                          <a:pt x="125694" y="286276"/>
                          <a:pt x="123949" y="284008"/>
                        </a:cubicBezTo>
                        <a:cubicBezTo>
                          <a:pt x="117751" y="275951"/>
                          <a:pt x="112087" y="267383"/>
                          <a:pt x="104899" y="260195"/>
                        </a:cubicBezTo>
                        <a:cubicBezTo>
                          <a:pt x="82255" y="237551"/>
                          <a:pt x="92861" y="246755"/>
                          <a:pt x="73943" y="231620"/>
                        </a:cubicBezTo>
                        <a:cubicBezTo>
                          <a:pt x="72355" y="227651"/>
                          <a:pt x="71804" y="223088"/>
                          <a:pt x="69180" y="219714"/>
                        </a:cubicBezTo>
                        <a:cubicBezTo>
                          <a:pt x="63575" y="212507"/>
                          <a:pt x="55484" y="209294"/>
                          <a:pt x="47749" y="205427"/>
                        </a:cubicBezTo>
                        <a:cubicBezTo>
                          <a:pt x="43263" y="200941"/>
                          <a:pt x="39428" y="196172"/>
                          <a:pt x="33461" y="193520"/>
                        </a:cubicBezTo>
                        <a:cubicBezTo>
                          <a:pt x="28874" y="191481"/>
                          <a:pt x="23835" y="190623"/>
                          <a:pt x="19174" y="188758"/>
                        </a:cubicBezTo>
                        <a:lnTo>
                          <a:pt x="7268" y="183995"/>
                        </a:lnTo>
                        <a:cubicBezTo>
                          <a:pt x="-3925" y="172804"/>
                          <a:pt x="-2676" y="174986"/>
                          <a:pt x="14411" y="186377"/>
                        </a:cubicBezTo>
                        <a:cubicBezTo>
                          <a:pt x="23641" y="192531"/>
                          <a:pt x="18842" y="190235"/>
                          <a:pt x="28699" y="193520"/>
                        </a:cubicBezTo>
                        <a:cubicBezTo>
                          <a:pt x="31080" y="195108"/>
                          <a:pt x="33283" y="197003"/>
                          <a:pt x="35843" y="198283"/>
                        </a:cubicBezTo>
                        <a:cubicBezTo>
                          <a:pt x="38088" y="199405"/>
                          <a:pt x="40792" y="199445"/>
                          <a:pt x="42986" y="200664"/>
                        </a:cubicBezTo>
                        <a:cubicBezTo>
                          <a:pt x="47990" y="203444"/>
                          <a:pt x="52511" y="207014"/>
                          <a:pt x="57274" y="210189"/>
                        </a:cubicBezTo>
                        <a:cubicBezTo>
                          <a:pt x="59655" y="211777"/>
                          <a:pt x="61703" y="214047"/>
                          <a:pt x="64418" y="214952"/>
                        </a:cubicBezTo>
                        <a:cubicBezTo>
                          <a:pt x="82368" y="220935"/>
                          <a:pt x="60245" y="212865"/>
                          <a:pt x="78705" y="222095"/>
                        </a:cubicBezTo>
                        <a:cubicBezTo>
                          <a:pt x="80950" y="223218"/>
                          <a:pt x="83655" y="223258"/>
                          <a:pt x="85849" y="224477"/>
                        </a:cubicBezTo>
                        <a:cubicBezTo>
                          <a:pt x="90852" y="227257"/>
                          <a:pt x="95374" y="230827"/>
                          <a:pt x="100136" y="234002"/>
                        </a:cubicBezTo>
                        <a:lnTo>
                          <a:pt x="107280" y="238764"/>
                        </a:lnTo>
                        <a:cubicBezTo>
                          <a:pt x="112642" y="254853"/>
                          <a:pt x="105205" y="237413"/>
                          <a:pt x="116805" y="250670"/>
                        </a:cubicBezTo>
                        <a:cubicBezTo>
                          <a:pt x="120574" y="254978"/>
                          <a:pt x="122896" y="260379"/>
                          <a:pt x="126330" y="264958"/>
                        </a:cubicBezTo>
                        <a:cubicBezTo>
                          <a:pt x="128711" y="268133"/>
                          <a:pt x="131371" y="271117"/>
                          <a:pt x="133474" y="274483"/>
                        </a:cubicBezTo>
                        <a:cubicBezTo>
                          <a:pt x="135355" y="277493"/>
                          <a:pt x="136173" y="281119"/>
                          <a:pt x="138236" y="284008"/>
                        </a:cubicBezTo>
                        <a:cubicBezTo>
                          <a:pt x="140193" y="286748"/>
                          <a:pt x="143312" y="288494"/>
                          <a:pt x="145380" y="291152"/>
                        </a:cubicBezTo>
                        <a:cubicBezTo>
                          <a:pt x="161950" y="312456"/>
                          <a:pt x="149001" y="298359"/>
                          <a:pt x="159668" y="312583"/>
                        </a:cubicBezTo>
                        <a:cubicBezTo>
                          <a:pt x="168528" y="324398"/>
                          <a:pt x="164610" y="318806"/>
                          <a:pt x="171574" y="329252"/>
                        </a:cubicBezTo>
                        <a:cubicBezTo>
                          <a:pt x="172368" y="331633"/>
                          <a:pt x="172563" y="334307"/>
                          <a:pt x="173955" y="336395"/>
                        </a:cubicBezTo>
                        <a:cubicBezTo>
                          <a:pt x="184491" y="352198"/>
                          <a:pt x="178068" y="335098"/>
                          <a:pt x="185861" y="350683"/>
                        </a:cubicBezTo>
                        <a:cubicBezTo>
                          <a:pt x="195717" y="370395"/>
                          <a:pt x="179362" y="344506"/>
                          <a:pt x="193005" y="364970"/>
                        </a:cubicBezTo>
                        <a:cubicBezTo>
                          <a:pt x="198990" y="382926"/>
                          <a:pt x="190917" y="360793"/>
                          <a:pt x="200149" y="379258"/>
                        </a:cubicBezTo>
                        <a:cubicBezTo>
                          <a:pt x="210005" y="398970"/>
                          <a:pt x="193647" y="373080"/>
                          <a:pt x="207293" y="393545"/>
                        </a:cubicBezTo>
                        <a:cubicBezTo>
                          <a:pt x="212960" y="410548"/>
                          <a:pt x="209270" y="403656"/>
                          <a:pt x="216818" y="414977"/>
                        </a:cubicBezTo>
                        <a:cubicBezTo>
                          <a:pt x="221772" y="434797"/>
                          <a:pt x="215740" y="415205"/>
                          <a:pt x="223961" y="431645"/>
                        </a:cubicBezTo>
                        <a:cubicBezTo>
                          <a:pt x="225084" y="433890"/>
                          <a:pt x="225220" y="436544"/>
                          <a:pt x="226343" y="438789"/>
                        </a:cubicBezTo>
                        <a:cubicBezTo>
                          <a:pt x="227623" y="441349"/>
                          <a:pt x="229825" y="443373"/>
                          <a:pt x="231105" y="445933"/>
                        </a:cubicBezTo>
                        <a:cubicBezTo>
                          <a:pt x="232227" y="448178"/>
                          <a:pt x="232497" y="450770"/>
                          <a:pt x="233486" y="453077"/>
                        </a:cubicBezTo>
                        <a:cubicBezTo>
                          <a:pt x="234884" y="456340"/>
                          <a:pt x="236661" y="459427"/>
                          <a:pt x="238249" y="462602"/>
                        </a:cubicBezTo>
                        <a:cubicBezTo>
                          <a:pt x="239043" y="467364"/>
                          <a:pt x="239459" y="472205"/>
                          <a:pt x="240630" y="476889"/>
                        </a:cubicBezTo>
                        <a:cubicBezTo>
                          <a:pt x="241848" y="481759"/>
                          <a:pt x="245393" y="491177"/>
                          <a:pt x="245393" y="491177"/>
                        </a:cubicBezTo>
                        <a:cubicBezTo>
                          <a:pt x="246187" y="495939"/>
                          <a:pt x="246603" y="500780"/>
                          <a:pt x="247774" y="505464"/>
                        </a:cubicBezTo>
                        <a:cubicBezTo>
                          <a:pt x="248991" y="510334"/>
                          <a:pt x="250948" y="514989"/>
                          <a:pt x="252536" y="519752"/>
                        </a:cubicBezTo>
                        <a:cubicBezTo>
                          <a:pt x="254809" y="526571"/>
                          <a:pt x="255801" y="528931"/>
                          <a:pt x="257299" y="536420"/>
                        </a:cubicBezTo>
                        <a:cubicBezTo>
                          <a:pt x="258246" y="541155"/>
                          <a:pt x="259680" y="545880"/>
                          <a:pt x="259680" y="550708"/>
                        </a:cubicBezTo>
                        <a:cubicBezTo>
                          <a:pt x="259680" y="553218"/>
                          <a:pt x="257989" y="545978"/>
                          <a:pt x="257299" y="543564"/>
                        </a:cubicBezTo>
                        <a:cubicBezTo>
                          <a:pt x="256400" y="540417"/>
                          <a:pt x="255604" y="537239"/>
                          <a:pt x="254918" y="534039"/>
                        </a:cubicBezTo>
                        <a:cubicBezTo>
                          <a:pt x="253222" y="526124"/>
                          <a:pt x="252714" y="517906"/>
                          <a:pt x="250155" y="510227"/>
                        </a:cubicBezTo>
                        <a:cubicBezTo>
                          <a:pt x="235764" y="467049"/>
                          <a:pt x="253109" y="521057"/>
                          <a:pt x="243011" y="484033"/>
                        </a:cubicBezTo>
                        <a:cubicBezTo>
                          <a:pt x="241690" y="479190"/>
                          <a:pt x="239836" y="474508"/>
                          <a:pt x="238249" y="469745"/>
                        </a:cubicBezTo>
                        <a:cubicBezTo>
                          <a:pt x="237455" y="467364"/>
                          <a:pt x="236360" y="465063"/>
                          <a:pt x="235868" y="462602"/>
                        </a:cubicBezTo>
                        <a:cubicBezTo>
                          <a:pt x="228671" y="426627"/>
                          <a:pt x="237842" y="471487"/>
                          <a:pt x="231105" y="441170"/>
                        </a:cubicBezTo>
                        <a:cubicBezTo>
                          <a:pt x="230227" y="437219"/>
                          <a:pt x="229887" y="433141"/>
                          <a:pt x="228724" y="429264"/>
                        </a:cubicBezTo>
                        <a:cubicBezTo>
                          <a:pt x="227496" y="425170"/>
                          <a:pt x="225549" y="421327"/>
                          <a:pt x="223961" y="417358"/>
                        </a:cubicBezTo>
                        <a:cubicBezTo>
                          <a:pt x="223167" y="409420"/>
                          <a:pt x="222793" y="401430"/>
                          <a:pt x="221580" y="393545"/>
                        </a:cubicBezTo>
                        <a:cubicBezTo>
                          <a:pt x="221198" y="391064"/>
                          <a:pt x="219859" y="388823"/>
                          <a:pt x="219199" y="386402"/>
                        </a:cubicBezTo>
                        <a:cubicBezTo>
                          <a:pt x="217477" y="380087"/>
                          <a:pt x="215719" y="373770"/>
                          <a:pt x="214436" y="367352"/>
                        </a:cubicBezTo>
                        <a:cubicBezTo>
                          <a:pt x="213642" y="363383"/>
                          <a:pt x="213167" y="359337"/>
                          <a:pt x="212055" y="355445"/>
                        </a:cubicBezTo>
                        <a:cubicBezTo>
                          <a:pt x="209986" y="348205"/>
                          <a:pt x="206388" y="341398"/>
                          <a:pt x="204911" y="334014"/>
                        </a:cubicBezTo>
                        <a:cubicBezTo>
                          <a:pt x="202038" y="319647"/>
                          <a:pt x="203810" y="325948"/>
                          <a:pt x="200149" y="314964"/>
                        </a:cubicBezTo>
                        <a:cubicBezTo>
                          <a:pt x="199355" y="308614"/>
                          <a:pt x="198913" y="302210"/>
                          <a:pt x="197768" y="295914"/>
                        </a:cubicBezTo>
                        <a:cubicBezTo>
                          <a:pt x="197319" y="293444"/>
                          <a:pt x="195931" y="291220"/>
                          <a:pt x="195386" y="288770"/>
                        </a:cubicBezTo>
                        <a:cubicBezTo>
                          <a:pt x="194339" y="284057"/>
                          <a:pt x="193799" y="279245"/>
                          <a:pt x="193005" y="274483"/>
                        </a:cubicBezTo>
                        <a:cubicBezTo>
                          <a:pt x="192211" y="264958"/>
                          <a:pt x="191915" y="255378"/>
                          <a:pt x="190624" y="245908"/>
                        </a:cubicBezTo>
                        <a:cubicBezTo>
                          <a:pt x="186829" y="218079"/>
                          <a:pt x="186050" y="229651"/>
                          <a:pt x="183480" y="207808"/>
                        </a:cubicBezTo>
                        <a:cubicBezTo>
                          <a:pt x="182456" y="199101"/>
                          <a:pt x="182017" y="190333"/>
                          <a:pt x="181099" y="181614"/>
                        </a:cubicBezTo>
                        <a:cubicBezTo>
                          <a:pt x="179177" y="163349"/>
                          <a:pt x="179366" y="165803"/>
                          <a:pt x="176336" y="150658"/>
                        </a:cubicBezTo>
                        <a:cubicBezTo>
                          <a:pt x="177130" y="113352"/>
                          <a:pt x="176609" y="75994"/>
                          <a:pt x="178718" y="38739"/>
                        </a:cubicBezTo>
                        <a:cubicBezTo>
                          <a:pt x="179002" y="33727"/>
                          <a:pt x="181893" y="29214"/>
                          <a:pt x="183480" y="24452"/>
                        </a:cubicBezTo>
                        <a:cubicBezTo>
                          <a:pt x="184274" y="22071"/>
                          <a:pt x="184738" y="19553"/>
                          <a:pt x="185861" y="17308"/>
                        </a:cubicBezTo>
                        <a:cubicBezTo>
                          <a:pt x="187449" y="14133"/>
                          <a:pt x="188863" y="10865"/>
                          <a:pt x="190624" y="7783"/>
                        </a:cubicBezTo>
                        <a:cubicBezTo>
                          <a:pt x="192044" y="5298"/>
                          <a:pt x="195386" y="-2223"/>
                          <a:pt x="195386" y="639"/>
                        </a:cubicBezTo>
                        <a:cubicBezTo>
                          <a:pt x="195386" y="5659"/>
                          <a:pt x="192066" y="10118"/>
                          <a:pt x="190624" y="14927"/>
                        </a:cubicBezTo>
                        <a:cubicBezTo>
                          <a:pt x="189684" y="18062"/>
                          <a:pt x="189183" y="21317"/>
                          <a:pt x="188243" y="24452"/>
                        </a:cubicBezTo>
                        <a:cubicBezTo>
                          <a:pt x="186800" y="29260"/>
                          <a:pt x="183480" y="38739"/>
                          <a:pt x="183480" y="38739"/>
                        </a:cubicBezTo>
                        <a:cubicBezTo>
                          <a:pt x="176461" y="108938"/>
                          <a:pt x="179373" y="70548"/>
                          <a:pt x="183480" y="210189"/>
                        </a:cubicBezTo>
                        <a:cubicBezTo>
                          <a:pt x="183622" y="215015"/>
                          <a:pt x="185262" y="219686"/>
                          <a:pt x="185861" y="224477"/>
                        </a:cubicBezTo>
                        <a:cubicBezTo>
                          <a:pt x="187102" y="234404"/>
                          <a:pt x="187913" y="251733"/>
                          <a:pt x="190624" y="262577"/>
                        </a:cubicBezTo>
                        <a:cubicBezTo>
                          <a:pt x="191841" y="267447"/>
                          <a:pt x="194168" y="271994"/>
                          <a:pt x="195386" y="276864"/>
                        </a:cubicBezTo>
                        <a:lnTo>
                          <a:pt x="200149" y="295914"/>
                        </a:lnTo>
                        <a:cubicBezTo>
                          <a:pt x="203143" y="307889"/>
                          <a:pt x="205770" y="319918"/>
                          <a:pt x="209674" y="331633"/>
                        </a:cubicBezTo>
                        <a:cubicBezTo>
                          <a:pt x="210468" y="337189"/>
                          <a:pt x="210694" y="342857"/>
                          <a:pt x="212055" y="348302"/>
                        </a:cubicBezTo>
                        <a:cubicBezTo>
                          <a:pt x="213092" y="352449"/>
                          <a:pt x="215357" y="356191"/>
                          <a:pt x="216818" y="360208"/>
                        </a:cubicBezTo>
                        <a:cubicBezTo>
                          <a:pt x="224666" y="381789"/>
                          <a:pt x="217946" y="367229"/>
                          <a:pt x="226343" y="384020"/>
                        </a:cubicBezTo>
                        <a:cubicBezTo>
                          <a:pt x="232103" y="412823"/>
                          <a:pt x="224538" y="378752"/>
                          <a:pt x="233486" y="407833"/>
                        </a:cubicBezTo>
                        <a:cubicBezTo>
                          <a:pt x="235411" y="414089"/>
                          <a:pt x="236179" y="420673"/>
                          <a:pt x="238249" y="426883"/>
                        </a:cubicBezTo>
                        <a:cubicBezTo>
                          <a:pt x="239836" y="431645"/>
                          <a:pt x="242026" y="436248"/>
                          <a:pt x="243011" y="441170"/>
                        </a:cubicBezTo>
                        <a:cubicBezTo>
                          <a:pt x="243805" y="445139"/>
                          <a:pt x="244411" y="449150"/>
                          <a:pt x="245393" y="453077"/>
                        </a:cubicBezTo>
                        <a:cubicBezTo>
                          <a:pt x="246002" y="455512"/>
                          <a:pt x="247165" y="457785"/>
                          <a:pt x="247774" y="460220"/>
                        </a:cubicBezTo>
                        <a:cubicBezTo>
                          <a:pt x="248756" y="464147"/>
                          <a:pt x="249090" y="468222"/>
                          <a:pt x="250155" y="472127"/>
                        </a:cubicBezTo>
                        <a:cubicBezTo>
                          <a:pt x="251476" y="476970"/>
                          <a:pt x="253330" y="481652"/>
                          <a:pt x="254918" y="486414"/>
                        </a:cubicBezTo>
                        <a:cubicBezTo>
                          <a:pt x="255712" y="488795"/>
                          <a:pt x="256690" y="491123"/>
                          <a:pt x="257299" y="493558"/>
                        </a:cubicBezTo>
                        <a:cubicBezTo>
                          <a:pt x="258093" y="496733"/>
                          <a:pt x="258970" y="499888"/>
                          <a:pt x="259680" y="503083"/>
                        </a:cubicBezTo>
                        <a:cubicBezTo>
                          <a:pt x="260558" y="507034"/>
                          <a:pt x="261079" y="511063"/>
                          <a:pt x="262061" y="514989"/>
                        </a:cubicBezTo>
                        <a:cubicBezTo>
                          <a:pt x="262670" y="517424"/>
                          <a:pt x="263649" y="519752"/>
                          <a:pt x="264443" y="522133"/>
                        </a:cubicBezTo>
                        <a:cubicBezTo>
                          <a:pt x="265237" y="534833"/>
                          <a:pt x="264937" y="547649"/>
                          <a:pt x="266824" y="560233"/>
                        </a:cubicBezTo>
                        <a:cubicBezTo>
                          <a:pt x="267351" y="563743"/>
                          <a:pt x="270188" y="566495"/>
                          <a:pt x="271586" y="569758"/>
                        </a:cubicBezTo>
                        <a:cubicBezTo>
                          <a:pt x="272575" y="572065"/>
                          <a:pt x="273174" y="574521"/>
                          <a:pt x="273968" y="576902"/>
                        </a:cubicBezTo>
                        <a:cubicBezTo>
                          <a:pt x="274762" y="574521"/>
                          <a:pt x="276349" y="572268"/>
                          <a:pt x="276349" y="569758"/>
                        </a:cubicBezTo>
                        <a:cubicBezTo>
                          <a:pt x="276349" y="564930"/>
                          <a:pt x="274702" y="560242"/>
                          <a:pt x="273968" y="555470"/>
                        </a:cubicBezTo>
                        <a:cubicBezTo>
                          <a:pt x="273114" y="549923"/>
                          <a:pt x="272206" y="544380"/>
                          <a:pt x="271586" y="538802"/>
                        </a:cubicBezTo>
                        <a:cubicBezTo>
                          <a:pt x="270618" y="530088"/>
                          <a:pt x="270445" y="521287"/>
                          <a:pt x="269205" y="512608"/>
                        </a:cubicBezTo>
                        <a:cubicBezTo>
                          <a:pt x="268060" y="504595"/>
                          <a:pt x="266031" y="496733"/>
                          <a:pt x="264443" y="488795"/>
                        </a:cubicBezTo>
                        <a:cubicBezTo>
                          <a:pt x="256696" y="450062"/>
                          <a:pt x="268546" y="510466"/>
                          <a:pt x="259680" y="460220"/>
                        </a:cubicBezTo>
                        <a:cubicBezTo>
                          <a:pt x="258273" y="452249"/>
                          <a:pt x="256181" y="444403"/>
                          <a:pt x="254918" y="436408"/>
                        </a:cubicBezTo>
                        <a:cubicBezTo>
                          <a:pt x="253867" y="429754"/>
                          <a:pt x="250796" y="396929"/>
                          <a:pt x="250155" y="391164"/>
                        </a:cubicBezTo>
                        <a:cubicBezTo>
                          <a:pt x="248168" y="373283"/>
                          <a:pt x="248077" y="373930"/>
                          <a:pt x="245393" y="357827"/>
                        </a:cubicBezTo>
                        <a:cubicBezTo>
                          <a:pt x="246187" y="326077"/>
                          <a:pt x="246364" y="294306"/>
                          <a:pt x="247774" y="262577"/>
                        </a:cubicBezTo>
                        <a:cubicBezTo>
                          <a:pt x="247954" y="258533"/>
                          <a:pt x="248875" y="254510"/>
                          <a:pt x="250155" y="250670"/>
                        </a:cubicBezTo>
                        <a:cubicBezTo>
                          <a:pt x="251278" y="247302"/>
                          <a:pt x="253520" y="244408"/>
                          <a:pt x="254918" y="241145"/>
                        </a:cubicBezTo>
                        <a:cubicBezTo>
                          <a:pt x="255907" y="238838"/>
                          <a:pt x="256177" y="236247"/>
                          <a:pt x="257299" y="234002"/>
                        </a:cubicBezTo>
                        <a:cubicBezTo>
                          <a:pt x="258579" y="231442"/>
                          <a:pt x="260899" y="229473"/>
                          <a:pt x="262061" y="226858"/>
                        </a:cubicBezTo>
                        <a:cubicBezTo>
                          <a:pt x="264100" y="222270"/>
                          <a:pt x="264039" y="216747"/>
                          <a:pt x="266824" y="212570"/>
                        </a:cubicBezTo>
                        <a:cubicBezTo>
                          <a:pt x="272293" y="204367"/>
                          <a:pt x="281471" y="188577"/>
                          <a:pt x="290636" y="183995"/>
                        </a:cubicBezTo>
                        <a:cubicBezTo>
                          <a:pt x="293811" y="182408"/>
                          <a:pt x="297079" y="180994"/>
                          <a:pt x="300161" y="179233"/>
                        </a:cubicBezTo>
                        <a:cubicBezTo>
                          <a:pt x="302646" y="177813"/>
                          <a:pt x="304745" y="175750"/>
                          <a:pt x="307305" y="174470"/>
                        </a:cubicBezTo>
                        <a:cubicBezTo>
                          <a:pt x="309550" y="173347"/>
                          <a:pt x="316959" y="172089"/>
                          <a:pt x="314449" y="172089"/>
                        </a:cubicBezTo>
                        <a:cubicBezTo>
                          <a:pt x="310402" y="172089"/>
                          <a:pt x="306448" y="173405"/>
                          <a:pt x="302543" y="174470"/>
                        </a:cubicBezTo>
                        <a:cubicBezTo>
                          <a:pt x="297700" y="175791"/>
                          <a:pt x="288255" y="179233"/>
                          <a:pt x="288255" y="179233"/>
                        </a:cubicBezTo>
                        <a:cubicBezTo>
                          <a:pt x="282270" y="197190"/>
                          <a:pt x="290344" y="175056"/>
                          <a:pt x="281111" y="193520"/>
                        </a:cubicBezTo>
                        <a:cubicBezTo>
                          <a:pt x="279988" y="195765"/>
                          <a:pt x="279852" y="198419"/>
                          <a:pt x="278730" y="200664"/>
                        </a:cubicBezTo>
                        <a:cubicBezTo>
                          <a:pt x="277450" y="203224"/>
                          <a:pt x="275130" y="205193"/>
                          <a:pt x="273968" y="207808"/>
                        </a:cubicBezTo>
                        <a:cubicBezTo>
                          <a:pt x="271929" y="212395"/>
                          <a:pt x="271989" y="217918"/>
                          <a:pt x="269205" y="222095"/>
                        </a:cubicBezTo>
                        <a:cubicBezTo>
                          <a:pt x="267618" y="224476"/>
                          <a:pt x="265605" y="226624"/>
                          <a:pt x="264443" y="229239"/>
                        </a:cubicBezTo>
                        <a:cubicBezTo>
                          <a:pt x="262404" y="233827"/>
                          <a:pt x="262465" y="239350"/>
                          <a:pt x="259680" y="243527"/>
                        </a:cubicBezTo>
                        <a:cubicBezTo>
                          <a:pt x="258093" y="245908"/>
                          <a:pt x="256198" y="248111"/>
                          <a:pt x="254918" y="250670"/>
                        </a:cubicBezTo>
                        <a:cubicBezTo>
                          <a:pt x="252194" y="256117"/>
                          <a:pt x="251515" y="264279"/>
                          <a:pt x="250155" y="269720"/>
                        </a:cubicBezTo>
                        <a:cubicBezTo>
                          <a:pt x="249546" y="272155"/>
                          <a:pt x="248464" y="274450"/>
                          <a:pt x="247774" y="276864"/>
                        </a:cubicBezTo>
                        <a:cubicBezTo>
                          <a:pt x="246875" y="280011"/>
                          <a:pt x="246187" y="283214"/>
                          <a:pt x="245393" y="286389"/>
                        </a:cubicBezTo>
                        <a:cubicBezTo>
                          <a:pt x="244599" y="295120"/>
                          <a:pt x="244036" y="303876"/>
                          <a:pt x="243011" y="312583"/>
                        </a:cubicBezTo>
                        <a:cubicBezTo>
                          <a:pt x="242447" y="317378"/>
                          <a:pt x="241163" y="322072"/>
                          <a:pt x="240630" y="326870"/>
                        </a:cubicBezTo>
                        <a:cubicBezTo>
                          <a:pt x="239575" y="336370"/>
                          <a:pt x="239043" y="345920"/>
                          <a:pt x="238249" y="355445"/>
                        </a:cubicBezTo>
                        <a:cubicBezTo>
                          <a:pt x="239180" y="419692"/>
                          <a:pt x="231284" y="494267"/>
                          <a:pt x="247774" y="560233"/>
                        </a:cubicBezTo>
                        <a:cubicBezTo>
                          <a:pt x="248568" y="567377"/>
                          <a:pt x="248539" y="574660"/>
                          <a:pt x="250155" y="581664"/>
                        </a:cubicBezTo>
                        <a:cubicBezTo>
                          <a:pt x="250953" y="585123"/>
                          <a:pt x="254918" y="594739"/>
                          <a:pt x="254918" y="591189"/>
                        </a:cubicBezTo>
                        <a:cubicBezTo>
                          <a:pt x="254918" y="579964"/>
                          <a:pt x="253704" y="568501"/>
                          <a:pt x="250155" y="557852"/>
                        </a:cubicBezTo>
                        <a:cubicBezTo>
                          <a:pt x="249361" y="555471"/>
                          <a:pt x="248897" y="552953"/>
                          <a:pt x="247774" y="550708"/>
                        </a:cubicBezTo>
                        <a:cubicBezTo>
                          <a:pt x="246494" y="548148"/>
                          <a:pt x="244599" y="545945"/>
                          <a:pt x="243011" y="543564"/>
                        </a:cubicBezTo>
                        <a:cubicBezTo>
                          <a:pt x="242217" y="541183"/>
                          <a:pt x="241849" y="538614"/>
                          <a:pt x="240630" y="536420"/>
                        </a:cubicBezTo>
                        <a:cubicBezTo>
                          <a:pt x="237850" y="531417"/>
                          <a:pt x="231105" y="522133"/>
                          <a:pt x="231105" y="522133"/>
                        </a:cubicBezTo>
                        <a:cubicBezTo>
                          <a:pt x="226469" y="508224"/>
                          <a:pt x="232352" y="520999"/>
                          <a:pt x="221580" y="510227"/>
                        </a:cubicBezTo>
                        <a:cubicBezTo>
                          <a:pt x="219556" y="508203"/>
                          <a:pt x="218719" y="505222"/>
                          <a:pt x="216818" y="503083"/>
                        </a:cubicBezTo>
                        <a:cubicBezTo>
                          <a:pt x="212343" y="498049"/>
                          <a:pt x="207293" y="493558"/>
                          <a:pt x="202530" y="488795"/>
                        </a:cubicBezTo>
                        <a:cubicBezTo>
                          <a:pt x="200149" y="486414"/>
                          <a:pt x="197254" y="484454"/>
                          <a:pt x="195386" y="481652"/>
                        </a:cubicBezTo>
                        <a:cubicBezTo>
                          <a:pt x="188242" y="470935"/>
                          <a:pt x="188640" y="467563"/>
                          <a:pt x="178718" y="462602"/>
                        </a:cubicBezTo>
                        <a:cubicBezTo>
                          <a:pt x="176473" y="461479"/>
                          <a:pt x="173819" y="461343"/>
                          <a:pt x="171574" y="460220"/>
                        </a:cubicBezTo>
                        <a:cubicBezTo>
                          <a:pt x="148939" y="448902"/>
                          <a:pt x="186991" y="462978"/>
                          <a:pt x="150143" y="450695"/>
                        </a:cubicBezTo>
                        <a:lnTo>
                          <a:pt x="142999" y="448314"/>
                        </a:lnTo>
                        <a:lnTo>
                          <a:pt x="150143" y="450695"/>
                        </a:lnTo>
                        <a:cubicBezTo>
                          <a:pt x="152524" y="452283"/>
                          <a:pt x="154726" y="454178"/>
                          <a:pt x="157286" y="455458"/>
                        </a:cubicBezTo>
                        <a:cubicBezTo>
                          <a:pt x="162166" y="457898"/>
                          <a:pt x="171810" y="459315"/>
                          <a:pt x="176336" y="460220"/>
                        </a:cubicBezTo>
                        <a:cubicBezTo>
                          <a:pt x="178717" y="461808"/>
                          <a:pt x="180920" y="463703"/>
                          <a:pt x="183480" y="464983"/>
                        </a:cubicBezTo>
                        <a:cubicBezTo>
                          <a:pt x="185725" y="466106"/>
                          <a:pt x="188430" y="466145"/>
                          <a:pt x="190624" y="467364"/>
                        </a:cubicBezTo>
                        <a:cubicBezTo>
                          <a:pt x="195627" y="470144"/>
                          <a:pt x="200149" y="473714"/>
                          <a:pt x="204911" y="476889"/>
                        </a:cubicBezTo>
                        <a:lnTo>
                          <a:pt x="212055" y="481652"/>
                        </a:lnTo>
                        <a:lnTo>
                          <a:pt x="219199" y="486414"/>
                        </a:lnTo>
                        <a:cubicBezTo>
                          <a:pt x="228235" y="499970"/>
                          <a:pt x="218718" y="488861"/>
                          <a:pt x="231105" y="495939"/>
                        </a:cubicBezTo>
                        <a:cubicBezTo>
                          <a:pt x="238677" y="500266"/>
                          <a:pt x="240387" y="504151"/>
                          <a:pt x="247774" y="507845"/>
                        </a:cubicBezTo>
                        <a:cubicBezTo>
                          <a:pt x="250019" y="508968"/>
                          <a:pt x="252537" y="509433"/>
                          <a:pt x="254918" y="510227"/>
                        </a:cubicBezTo>
                        <a:cubicBezTo>
                          <a:pt x="256505" y="512608"/>
                          <a:pt x="258017" y="515041"/>
                          <a:pt x="259680" y="517370"/>
                        </a:cubicBezTo>
                        <a:cubicBezTo>
                          <a:pt x="261987" y="520600"/>
                          <a:pt x="264855" y="523449"/>
                          <a:pt x="266824" y="526895"/>
                        </a:cubicBezTo>
                        <a:cubicBezTo>
                          <a:pt x="268069" y="529074"/>
                          <a:pt x="268082" y="531794"/>
                          <a:pt x="269205" y="534039"/>
                        </a:cubicBezTo>
                        <a:cubicBezTo>
                          <a:pt x="270485" y="536599"/>
                          <a:pt x="272380" y="538802"/>
                          <a:pt x="273968" y="541183"/>
                        </a:cubicBezTo>
                        <a:cubicBezTo>
                          <a:pt x="279950" y="565113"/>
                          <a:pt x="276658" y="554016"/>
                          <a:pt x="283493" y="574520"/>
                        </a:cubicBezTo>
                        <a:lnTo>
                          <a:pt x="285874" y="581664"/>
                        </a:lnTo>
                        <a:cubicBezTo>
                          <a:pt x="284496" y="559609"/>
                          <a:pt x="284696" y="546613"/>
                          <a:pt x="281111" y="526895"/>
                        </a:cubicBezTo>
                        <a:cubicBezTo>
                          <a:pt x="280526" y="523675"/>
                          <a:pt x="279524" y="520545"/>
                          <a:pt x="278730" y="517370"/>
                        </a:cubicBezTo>
                        <a:cubicBezTo>
                          <a:pt x="274505" y="437080"/>
                          <a:pt x="274631" y="459707"/>
                          <a:pt x="278730" y="338777"/>
                        </a:cubicBezTo>
                        <a:cubicBezTo>
                          <a:pt x="278815" y="336268"/>
                          <a:pt x="280451" y="334055"/>
                          <a:pt x="281111" y="331633"/>
                        </a:cubicBezTo>
                        <a:cubicBezTo>
                          <a:pt x="288208" y="305612"/>
                          <a:pt x="281417" y="319269"/>
                          <a:pt x="295399" y="298295"/>
                        </a:cubicBezTo>
                        <a:cubicBezTo>
                          <a:pt x="296986" y="295914"/>
                          <a:pt x="297780" y="292739"/>
                          <a:pt x="300161" y="291152"/>
                        </a:cubicBezTo>
                        <a:lnTo>
                          <a:pt x="314449" y="281627"/>
                        </a:lnTo>
                      </a:path>
                    </a:pathLst>
                  </a:cu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6" name="Freihandform 164"/>
                  <p:cNvSpPr/>
                  <p:nvPr/>
                </p:nvSpPr>
                <p:spPr>
                  <a:xfrm rot="670640">
                    <a:off x="7152381" y="762076"/>
                    <a:ext cx="98094" cy="159606"/>
                  </a:xfrm>
                  <a:custGeom>
                    <a:avLst/>
                    <a:gdLst>
                      <a:gd name="connsiteX0" fmla="*/ 262061 w 314961"/>
                      <a:gd name="connsiteY0" fmla="*/ 579283 h 591963"/>
                      <a:gd name="connsiteX1" fmla="*/ 254918 w 314961"/>
                      <a:gd name="connsiteY1" fmla="*/ 553089 h 591963"/>
                      <a:gd name="connsiteX2" fmla="*/ 252536 w 314961"/>
                      <a:gd name="connsiteY2" fmla="*/ 543564 h 591963"/>
                      <a:gd name="connsiteX3" fmla="*/ 250155 w 314961"/>
                      <a:gd name="connsiteY3" fmla="*/ 531658 h 591963"/>
                      <a:gd name="connsiteX4" fmla="*/ 240630 w 314961"/>
                      <a:gd name="connsiteY4" fmla="*/ 507845 h 591963"/>
                      <a:gd name="connsiteX5" fmla="*/ 235868 w 314961"/>
                      <a:gd name="connsiteY5" fmla="*/ 498320 h 591963"/>
                      <a:gd name="connsiteX6" fmla="*/ 231105 w 314961"/>
                      <a:gd name="connsiteY6" fmla="*/ 481652 h 591963"/>
                      <a:gd name="connsiteX7" fmla="*/ 226343 w 314961"/>
                      <a:gd name="connsiteY7" fmla="*/ 472127 h 591963"/>
                      <a:gd name="connsiteX8" fmla="*/ 221580 w 314961"/>
                      <a:gd name="connsiteY8" fmla="*/ 453077 h 591963"/>
                      <a:gd name="connsiteX9" fmla="*/ 209674 w 314961"/>
                      <a:gd name="connsiteY9" fmla="*/ 431645 h 591963"/>
                      <a:gd name="connsiteX10" fmla="*/ 207293 w 314961"/>
                      <a:gd name="connsiteY10" fmla="*/ 417358 h 591963"/>
                      <a:gd name="connsiteX11" fmla="*/ 197768 w 314961"/>
                      <a:gd name="connsiteY11" fmla="*/ 400689 h 591963"/>
                      <a:gd name="connsiteX12" fmla="*/ 188243 w 314961"/>
                      <a:gd name="connsiteY12" fmla="*/ 381639 h 591963"/>
                      <a:gd name="connsiteX13" fmla="*/ 178718 w 314961"/>
                      <a:gd name="connsiteY13" fmla="*/ 362589 h 591963"/>
                      <a:gd name="connsiteX14" fmla="*/ 169193 w 314961"/>
                      <a:gd name="connsiteY14" fmla="*/ 348302 h 591963"/>
                      <a:gd name="connsiteX15" fmla="*/ 157286 w 314961"/>
                      <a:gd name="connsiteY15" fmla="*/ 329252 h 591963"/>
                      <a:gd name="connsiteX16" fmla="*/ 140618 w 314961"/>
                      <a:gd name="connsiteY16" fmla="*/ 305439 h 591963"/>
                      <a:gd name="connsiteX17" fmla="*/ 135855 w 314961"/>
                      <a:gd name="connsiteY17" fmla="*/ 298295 h 591963"/>
                      <a:gd name="connsiteX18" fmla="*/ 128711 w 314961"/>
                      <a:gd name="connsiteY18" fmla="*/ 291152 h 591963"/>
                      <a:gd name="connsiteX19" fmla="*/ 123949 w 314961"/>
                      <a:gd name="connsiteY19" fmla="*/ 284008 h 591963"/>
                      <a:gd name="connsiteX20" fmla="*/ 104899 w 314961"/>
                      <a:gd name="connsiteY20" fmla="*/ 260195 h 591963"/>
                      <a:gd name="connsiteX21" fmla="*/ 73943 w 314961"/>
                      <a:gd name="connsiteY21" fmla="*/ 231620 h 591963"/>
                      <a:gd name="connsiteX22" fmla="*/ 69180 w 314961"/>
                      <a:gd name="connsiteY22" fmla="*/ 219714 h 591963"/>
                      <a:gd name="connsiteX23" fmla="*/ 47749 w 314961"/>
                      <a:gd name="connsiteY23" fmla="*/ 205427 h 591963"/>
                      <a:gd name="connsiteX24" fmla="*/ 33461 w 314961"/>
                      <a:gd name="connsiteY24" fmla="*/ 193520 h 591963"/>
                      <a:gd name="connsiteX25" fmla="*/ 19174 w 314961"/>
                      <a:gd name="connsiteY25" fmla="*/ 188758 h 591963"/>
                      <a:gd name="connsiteX26" fmla="*/ 7268 w 314961"/>
                      <a:gd name="connsiteY26" fmla="*/ 183995 h 591963"/>
                      <a:gd name="connsiteX27" fmla="*/ 14411 w 314961"/>
                      <a:gd name="connsiteY27" fmla="*/ 186377 h 591963"/>
                      <a:gd name="connsiteX28" fmla="*/ 28699 w 314961"/>
                      <a:gd name="connsiteY28" fmla="*/ 193520 h 591963"/>
                      <a:gd name="connsiteX29" fmla="*/ 35843 w 314961"/>
                      <a:gd name="connsiteY29" fmla="*/ 198283 h 591963"/>
                      <a:gd name="connsiteX30" fmla="*/ 42986 w 314961"/>
                      <a:gd name="connsiteY30" fmla="*/ 200664 h 591963"/>
                      <a:gd name="connsiteX31" fmla="*/ 57274 w 314961"/>
                      <a:gd name="connsiteY31" fmla="*/ 210189 h 591963"/>
                      <a:gd name="connsiteX32" fmla="*/ 64418 w 314961"/>
                      <a:gd name="connsiteY32" fmla="*/ 214952 h 591963"/>
                      <a:gd name="connsiteX33" fmla="*/ 78705 w 314961"/>
                      <a:gd name="connsiteY33" fmla="*/ 222095 h 591963"/>
                      <a:gd name="connsiteX34" fmla="*/ 85849 w 314961"/>
                      <a:gd name="connsiteY34" fmla="*/ 224477 h 591963"/>
                      <a:gd name="connsiteX35" fmla="*/ 100136 w 314961"/>
                      <a:gd name="connsiteY35" fmla="*/ 234002 h 591963"/>
                      <a:gd name="connsiteX36" fmla="*/ 107280 w 314961"/>
                      <a:gd name="connsiteY36" fmla="*/ 238764 h 591963"/>
                      <a:gd name="connsiteX37" fmla="*/ 116805 w 314961"/>
                      <a:gd name="connsiteY37" fmla="*/ 250670 h 591963"/>
                      <a:gd name="connsiteX38" fmla="*/ 126330 w 314961"/>
                      <a:gd name="connsiteY38" fmla="*/ 264958 h 591963"/>
                      <a:gd name="connsiteX39" fmla="*/ 133474 w 314961"/>
                      <a:gd name="connsiteY39" fmla="*/ 274483 h 591963"/>
                      <a:gd name="connsiteX40" fmla="*/ 138236 w 314961"/>
                      <a:gd name="connsiteY40" fmla="*/ 284008 h 591963"/>
                      <a:gd name="connsiteX41" fmla="*/ 145380 w 314961"/>
                      <a:gd name="connsiteY41" fmla="*/ 291152 h 591963"/>
                      <a:gd name="connsiteX42" fmla="*/ 159668 w 314961"/>
                      <a:gd name="connsiteY42" fmla="*/ 312583 h 591963"/>
                      <a:gd name="connsiteX43" fmla="*/ 171574 w 314961"/>
                      <a:gd name="connsiteY43" fmla="*/ 329252 h 591963"/>
                      <a:gd name="connsiteX44" fmla="*/ 173955 w 314961"/>
                      <a:gd name="connsiteY44" fmla="*/ 336395 h 591963"/>
                      <a:gd name="connsiteX45" fmla="*/ 185861 w 314961"/>
                      <a:gd name="connsiteY45" fmla="*/ 350683 h 591963"/>
                      <a:gd name="connsiteX46" fmla="*/ 193005 w 314961"/>
                      <a:gd name="connsiteY46" fmla="*/ 364970 h 591963"/>
                      <a:gd name="connsiteX47" fmla="*/ 200149 w 314961"/>
                      <a:gd name="connsiteY47" fmla="*/ 379258 h 591963"/>
                      <a:gd name="connsiteX48" fmla="*/ 207293 w 314961"/>
                      <a:gd name="connsiteY48" fmla="*/ 393545 h 591963"/>
                      <a:gd name="connsiteX49" fmla="*/ 216818 w 314961"/>
                      <a:gd name="connsiteY49" fmla="*/ 414977 h 591963"/>
                      <a:gd name="connsiteX50" fmla="*/ 223961 w 314961"/>
                      <a:gd name="connsiteY50" fmla="*/ 431645 h 591963"/>
                      <a:gd name="connsiteX51" fmla="*/ 226343 w 314961"/>
                      <a:gd name="connsiteY51" fmla="*/ 438789 h 591963"/>
                      <a:gd name="connsiteX52" fmla="*/ 231105 w 314961"/>
                      <a:gd name="connsiteY52" fmla="*/ 445933 h 591963"/>
                      <a:gd name="connsiteX53" fmla="*/ 233486 w 314961"/>
                      <a:gd name="connsiteY53" fmla="*/ 453077 h 591963"/>
                      <a:gd name="connsiteX54" fmla="*/ 238249 w 314961"/>
                      <a:gd name="connsiteY54" fmla="*/ 462602 h 591963"/>
                      <a:gd name="connsiteX55" fmla="*/ 240630 w 314961"/>
                      <a:gd name="connsiteY55" fmla="*/ 476889 h 591963"/>
                      <a:gd name="connsiteX56" fmla="*/ 245393 w 314961"/>
                      <a:gd name="connsiteY56" fmla="*/ 491177 h 591963"/>
                      <a:gd name="connsiteX57" fmla="*/ 247774 w 314961"/>
                      <a:gd name="connsiteY57" fmla="*/ 505464 h 591963"/>
                      <a:gd name="connsiteX58" fmla="*/ 252536 w 314961"/>
                      <a:gd name="connsiteY58" fmla="*/ 519752 h 591963"/>
                      <a:gd name="connsiteX59" fmla="*/ 257299 w 314961"/>
                      <a:gd name="connsiteY59" fmla="*/ 536420 h 591963"/>
                      <a:gd name="connsiteX60" fmla="*/ 259680 w 314961"/>
                      <a:gd name="connsiteY60" fmla="*/ 550708 h 591963"/>
                      <a:gd name="connsiteX61" fmla="*/ 257299 w 314961"/>
                      <a:gd name="connsiteY61" fmla="*/ 543564 h 591963"/>
                      <a:gd name="connsiteX62" fmla="*/ 254918 w 314961"/>
                      <a:gd name="connsiteY62" fmla="*/ 534039 h 591963"/>
                      <a:gd name="connsiteX63" fmla="*/ 250155 w 314961"/>
                      <a:gd name="connsiteY63" fmla="*/ 510227 h 591963"/>
                      <a:gd name="connsiteX64" fmla="*/ 243011 w 314961"/>
                      <a:gd name="connsiteY64" fmla="*/ 484033 h 591963"/>
                      <a:gd name="connsiteX65" fmla="*/ 238249 w 314961"/>
                      <a:gd name="connsiteY65" fmla="*/ 469745 h 591963"/>
                      <a:gd name="connsiteX66" fmla="*/ 235868 w 314961"/>
                      <a:gd name="connsiteY66" fmla="*/ 462602 h 591963"/>
                      <a:gd name="connsiteX67" fmla="*/ 231105 w 314961"/>
                      <a:gd name="connsiteY67" fmla="*/ 441170 h 591963"/>
                      <a:gd name="connsiteX68" fmla="*/ 228724 w 314961"/>
                      <a:gd name="connsiteY68" fmla="*/ 429264 h 591963"/>
                      <a:gd name="connsiteX69" fmla="*/ 223961 w 314961"/>
                      <a:gd name="connsiteY69" fmla="*/ 417358 h 591963"/>
                      <a:gd name="connsiteX70" fmla="*/ 221580 w 314961"/>
                      <a:gd name="connsiteY70" fmla="*/ 393545 h 591963"/>
                      <a:gd name="connsiteX71" fmla="*/ 219199 w 314961"/>
                      <a:gd name="connsiteY71" fmla="*/ 386402 h 591963"/>
                      <a:gd name="connsiteX72" fmla="*/ 214436 w 314961"/>
                      <a:gd name="connsiteY72" fmla="*/ 367352 h 591963"/>
                      <a:gd name="connsiteX73" fmla="*/ 212055 w 314961"/>
                      <a:gd name="connsiteY73" fmla="*/ 355445 h 591963"/>
                      <a:gd name="connsiteX74" fmla="*/ 204911 w 314961"/>
                      <a:gd name="connsiteY74" fmla="*/ 334014 h 591963"/>
                      <a:gd name="connsiteX75" fmla="*/ 200149 w 314961"/>
                      <a:gd name="connsiteY75" fmla="*/ 314964 h 591963"/>
                      <a:gd name="connsiteX76" fmla="*/ 197768 w 314961"/>
                      <a:gd name="connsiteY76" fmla="*/ 295914 h 591963"/>
                      <a:gd name="connsiteX77" fmla="*/ 195386 w 314961"/>
                      <a:gd name="connsiteY77" fmla="*/ 288770 h 591963"/>
                      <a:gd name="connsiteX78" fmla="*/ 193005 w 314961"/>
                      <a:gd name="connsiteY78" fmla="*/ 274483 h 591963"/>
                      <a:gd name="connsiteX79" fmla="*/ 190624 w 314961"/>
                      <a:gd name="connsiteY79" fmla="*/ 245908 h 591963"/>
                      <a:gd name="connsiteX80" fmla="*/ 183480 w 314961"/>
                      <a:gd name="connsiteY80" fmla="*/ 207808 h 591963"/>
                      <a:gd name="connsiteX81" fmla="*/ 181099 w 314961"/>
                      <a:gd name="connsiteY81" fmla="*/ 181614 h 591963"/>
                      <a:gd name="connsiteX82" fmla="*/ 176336 w 314961"/>
                      <a:gd name="connsiteY82" fmla="*/ 150658 h 591963"/>
                      <a:gd name="connsiteX83" fmla="*/ 178718 w 314961"/>
                      <a:gd name="connsiteY83" fmla="*/ 38739 h 591963"/>
                      <a:gd name="connsiteX84" fmla="*/ 183480 w 314961"/>
                      <a:gd name="connsiteY84" fmla="*/ 24452 h 591963"/>
                      <a:gd name="connsiteX85" fmla="*/ 185861 w 314961"/>
                      <a:gd name="connsiteY85" fmla="*/ 17308 h 591963"/>
                      <a:gd name="connsiteX86" fmla="*/ 190624 w 314961"/>
                      <a:gd name="connsiteY86" fmla="*/ 7783 h 591963"/>
                      <a:gd name="connsiteX87" fmla="*/ 195386 w 314961"/>
                      <a:gd name="connsiteY87" fmla="*/ 639 h 591963"/>
                      <a:gd name="connsiteX88" fmla="*/ 190624 w 314961"/>
                      <a:gd name="connsiteY88" fmla="*/ 14927 h 591963"/>
                      <a:gd name="connsiteX89" fmla="*/ 188243 w 314961"/>
                      <a:gd name="connsiteY89" fmla="*/ 24452 h 591963"/>
                      <a:gd name="connsiteX90" fmla="*/ 183480 w 314961"/>
                      <a:gd name="connsiteY90" fmla="*/ 38739 h 591963"/>
                      <a:gd name="connsiteX91" fmla="*/ 183480 w 314961"/>
                      <a:gd name="connsiteY91" fmla="*/ 210189 h 591963"/>
                      <a:gd name="connsiteX92" fmla="*/ 185861 w 314961"/>
                      <a:gd name="connsiteY92" fmla="*/ 224477 h 591963"/>
                      <a:gd name="connsiteX93" fmla="*/ 190624 w 314961"/>
                      <a:gd name="connsiteY93" fmla="*/ 262577 h 591963"/>
                      <a:gd name="connsiteX94" fmla="*/ 195386 w 314961"/>
                      <a:gd name="connsiteY94" fmla="*/ 276864 h 591963"/>
                      <a:gd name="connsiteX95" fmla="*/ 200149 w 314961"/>
                      <a:gd name="connsiteY95" fmla="*/ 295914 h 591963"/>
                      <a:gd name="connsiteX96" fmla="*/ 209674 w 314961"/>
                      <a:gd name="connsiteY96" fmla="*/ 331633 h 591963"/>
                      <a:gd name="connsiteX97" fmla="*/ 212055 w 314961"/>
                      <a:gd name="connsiteY97" fmla="*/ 348302 h 591963"/>
                      <a:gd name="connsiteX98" fmla="*/ 216818 w 314961"/>
                      <a:gd name="connsiteY98" fmla="*/ 360208 h 591963"/>
                      <a:gd name="connsiteX99" fmla="*/ 226343 w 314961"/>
                      <a:gd name="connsiteY99" fmla="*/ 384020 h 591963"/>
                      <a:gd name="connsiteX100" fmla="*/ 233486 w 314961"/>
                      <a:gd name="connsiteY100" fmla="*/ 407833 h 591963"/>
                      <a:gd name="connsiteX101" fmla="*/ 238249 w 314961"/>
                      <a:gd name="connsiteY101" fmla="*/ 426883 h 591963"/>
                      <a:gd name="connsiteX102" fmla="*/ 243011 w 314961"/>
                      <a:gd name="connsiteY102" fmla="*/ 441170 h 591963"/>
                      <a:gd name="connsiteX103" fmla="*/ 245393 w 314961"/>
                      <a:gd name="connsiteY103" fmla="*/ 453077 h 591963"/>
                      <a:gd name="connsiteX104" fmla="*/ 247774 w 314961"/>
                      <a:gd name="connsiteY104" fmla="*/ 460220 h 591963"/>
                      <a:gd name="connsiteX105" fmla="*/ 250155 w 314961"/>
                      <a:gd name="connsiteY105" fmla="*/ 472127 h 591963"/>
                      <a:gd name="connsiteX106" fmla="*/ 254918 w 314961"/>
                      <a:gd name="connsiteY106" fmla="*/ 486414 h 591963"/>
                      <a:gd name="connsiteX107" fmla="*/ 257299 w 314961"/>
                      <a:gd name="connsiteY107" fmla="*/ 493558 h 591963"/>
                      <a:gd name="connsiteX108" fmla="*/ 259680 w 314961"/>
                      <a:gd name="connsiteY108" fmla="*/ 503083 h 591963"/>
                      <a:gd name="connsiteX109" fmla="*/ 262061 w 314961"/>
                      <a:gd name="connsiteY109" fmla="*/ 514989 h 591963"/>
                      <a:gd name="connsiteX110" fmla="*/ 264443 w 314961"/>
                      <a:gd name="connsiteY110" fmla="*/ 522133 h 591963"/>
                      <a:gd name="connsiteX111" fmla="*/ 266824 w 314961"/>
                      <a:gd name="connsiteY111" fmla="*/ 560233 h 591963"/>
                      <a:gd name="connsiteX112" fmla="*/ 271586 w 314961"/>
                      <a:gd name="connsiteY112" fmla="*/ 569758 h 591963"/>
                      <a:gd name="connsiteX113" fmla="*/ 273968 w 314961"/>
                      <a:gd name="connsiteY113" fmla="*/ 576902 h 591963"/>
                      <a:gd name="connsiteX114" fmla="*/ 276349 w 314961"/>
                      <a:gd name="connsiteY114" fmla="*/ 569758 h 591963"/>
                      <a:gd name="connsiteX115" fmla="*/ 273968 w 314961"/>
                      <a:gd name="connsiteY115" fmla="*/ 555470 h 591963"/>
                      <a:gd name="connsiteX116" fmla="*/ 271586 w 314961"/>
                      <a:gd name="connsiteY116" fmla="*/ 538802 h 591963"/>
                      <a:gd name="connsiteX117" fmla="*/ 269205 w 314961"/>
                      <a:gd name="connsiteY117" fmla="*/ 512608 h 591963"/>
                      <a:gd name="connsiteX118" fmla="*/ 264443 w 314961"/>
                      <a:gd name="connsiteY118" fmla="*/ 488795 h 591963"/>
                      <a:gd name="connsiteX119" fmla="*/ 259680 w 314961"/>
                      <a:gd name="connsiteY119" fmla="*/ 460220 h 591963"/>
                      <a:gd name="connsiteX120" fmla="*/ 254918 w 314961"/>
                      <a:gd name="connsiteY120" fmla="*/ 436408 h 591963"/>
                      <a:gd name="connsiteX121" fmla="*/ 250155 w 314961"/>
                      <a:gd name="connsiteY121" fmla="*/ 391164 h 591963"/>
                      <a:gd name="connsiteX122" fmla="*/ 245393 w 314961"/>
                      <a:gd name="connsiteY122" fmla="*/ 357827 h 591963"/>
                      <a:gd name="connsiteX123" fmla="*/ 247774 w 314961"/>
                      <a:gd name="connsiteY123" fmla="*/ 262577 h 591963"/>
                      <a:gd name="connsiteX124" fmla="*/ 250155 w 314961"/>
                      <a:gd name="connsiteY124" fmla="*/ 250670 h 591963"/>
                      <a:gd name="connsiteX125" fmla="*/ 254918 w 314961"/>
                      <a:gd name="connsiteY125" fmla="*/ 241145 h 591963"/>
                      <a:gd name="connsiteX126" fmla="*/ 257299 w 314961"/>
                      <a:gd name="connsiteY126" fmla="*/ 234002 h 591963"/>
                      <a:gd name="connsiteX127" fmla="*/ 262061 w 314961"/>
                      <a:gd name="connsiteY127" fmla="*/ 226858 h 591963"/>
                      <a:gd name="connsiteX128" fmla="*/ 266824 w 314961"/>
                      <a:gd name="connsiteY128" fmla="*/ 212570 h 591963"/>
                      <a:gd name="connsiteX129" fmla="*/ 290636 w 314961"/>
                      <a:gd name="connsiteY129" fmla="*/ 183995 h 591963"/>
                      <a:gd name="connsiteX130" fmla="*/ 300161 w 314961"/>
                      <a:gd name="connsiteY130" fmla="*/ 179233 h 591963"/>
                      <a:gd name="connsiteX131" fmla="*/ 307305 w 314961"/>
                      <a:gd name="connsiteY131" fmla="*/ 174470 h 591963"/>
                      <a:gd name="connsiteX132" fmla="*/ 314449 w 314961"/>
                      <a:gd name="connsiteY132" fmla="*/ 172089 h 591963"/>
                      <a:gd name="connsiteX133" fmla="*/ 302543 w 314961"/>
                      <a:gd name="connsiteY133" fmla="*/ 174470 h 591963"/>
                      <a:gd name="connsiteX134" fmla="*/ 288255 w 314961"/>
                      <a:gd name="connsiteY134" fmla="*/ 179233 h 591963"/>
                      <a:gd name="connsiteX135" fmla="*/ 281111 w 314961"/>
                      <a:gd name="connsiteY135" fmla="*/ 193520 h 591963"/>
                      <a:gd name="connsiteX136" fmla="*/ 278730 w 314961"/>
                      <a:gd name="connsiteY136" fmla="*/ 200664 h 591963"/>
                      <a:gd name="connsiteX137" fmla="*/ 273968 w 314961"/>
                      <a:gd name="connsiteY137" fmla="*/ 207808 h 591963"/>
                      <a:gd name="connsiteX138" fmla="*/ 269205 w 314961"/>
                      <a:gd name="connsiteY138" fmla="*/ 222095 h 591963"/>
                      <a:gd name="connsiteX139" fmla="*/ 264443 w 314961"/>
                      <a:gd name="connsiteY139" fmla="*/ 229239 h 591963"/>
                      <a:gd name="connsiteX140" fmla="*/ 259680 w 314961"/>
                      <a:gd name="connsiteY140" fmla="*/ 243527 h 591963"/>
                      <a:gd name="connsiteX141" fmla="*/ 254918 w 314961"/>
                      <a:gd name="connsiteY141" fmla="*/ 250670 h 591963"/>
                      <a:gd name="connsiteX142" fmla="*/ 250155 w 314961"/>
                      <a:gd name="connsiteY142" fmla="*/ 269720 h 591963"/>
                      <a:gd name="connsiteX143" fmla="*/ 247774 w 314961"/>
                      <a:gd name="connsiteY143" fmla="*/ 276864 h 591963"/>
                      <a:gd name="connsiteX144" fmla="*/ 245393 w 314961"/>
                      <a:gd name="connsiteY144" fmla="*/ 286389 h 591963"/>
                      <a:gd name="connsiteX145" fmla="*/ 243011 w 314961"/>
                      <a:gd name="connsiteY145" fmla="*/ 312583 h 591963"/>
                      <a:gd name="connsiteX146" fmla="*/ 240630 w 314961"/>
                      <a:gd name="connsiteY146" fmla="*/ 326870 h 591963"/>
                      <a:gd name="connsiteX147" fmla="*/ 238249 w 314961"/>
                      <a:gd name="connsiteY147" fmla="*/ 355445 h 591963"/>
                      <a:gd name="connsiteX148" fmla="*/ 247774 w 314961"/>
                      <a:gd name="connsiteY148" fmla="*/ 560233 h 591963"/>
                      <a:gd name="connsiteX149" fmla="*/ 250155 w 314961"/>
                      <a:gd name="connsiteY149" fmla="*/ 581664 h 591963"/>
                      <a:gd name="connsiteX150" fmla="*/ 254918 w 314961"/>
                      <a:gd name="connsiteY150" fmla="*/ 591189 h 591963"/>
                      <a:gd name="connsiteX151" fmla="*/ 250155 w 314961"/>
                      <a:gd name="connsiteY151" fmla="*/ 557852 h 591963"/>
                      <a:gd name="connsiteX152" fmla="*/ 247774 w 314961"/>
                      <a:gd name="connsiteY152" fmla="*/ 550708 h 591963"/>
                      <a:gd name="connsiteX153" fmla="*/ 243011 w 314961"/>
                      <a:gd name="connsiteY153" fmla="*/ 543564 h 591963"/>
                      <a:gd name="connsiteX154" fmla="*/ 240630 w 314961"/>
                      <a:gd name="connsiteY154" fmla="*/ 536420 h 591963"/>
                      <a:gd name="connsiteX155" fmla="*/ 231105 w 314961"/>
                      <a:gd name="connsiteY155" fmla="*/ 522133 h 591963"/>
                      <a:gd name="connsiteX156" fmla="*/ 221580 w 314961"/>
                      <a:gd name="connsiteY156" fmla="*/ 510227 h 591963"/>
                      <a:gd name="connsiteX157" fmla="*/ 216818 w 314961"/>
                      <a:gd name="connsiteY157" fmla="*/ 503083 h 591963"/>
                      <a:gd name="connsiteX158" fmla="*/ 202530 w 314961"/>
                      <a:gd name="connsiteY158" fmla="*/ 488795 h 591963"/>
                      <a:gd name="connsiteX159" fmla="*/ 195386 w 314961"/>
                      <a:gd name="connsiteY159" fmla="*/ 481652 h 591963"/>
                      <a:gd name="connsiteX160" fmla="*/ 178718 w 314961"/>
                      <a:gd name="connsiteY160" fmla="*/ 462602 h 591963"/>
                      <a:gd name="connsiteX161" fmla="*/ 171574 w 314961"/>
                      <a:gd name="connsiteY161" fmla="*/ 460220 h 591963"/>
                      <a:gd name="connsiteX162" fmla="*/ 150143 w 314961"/>
                      <a:gd name="connsiteY162" fmla="*/ 450695 h 591963"/>
                      <a:gd name="connsiteX163" fmla="*/ 142999 w 314961"/>
                      <a:gd name="connsiteY163" fmla="*/ 448314 h 591963"/>
                      <a:gd name="connsiteX164" fmla="*/ 150143 w 314961"/>
                      <a:gd name="connsiteY164" fmla="*/ 450695 h 591963"/>
                      <a:gd name="connsiteX165" fmla="*/ 157286 w 314961"/>
                      <a:gd name="connsiteY165" fmla="*/ 455458 h 591963"/>
                      <a:gd name="connsiteX166" fmla="*/ 176336 w 314961"/>
                      <a:gd name="connsiteY166" fmla="*/ 460220 h 591963"/>
                      <a:gd name="connsiteX167" fmla="*/ 183480 w 314961"/>
                      <a:gd name="connsiteY167" fmla="*/ 464983 h 591963"/>
                      <a:gd name="connsiteX168" fmla="*/ 190624 w 314961"/>
                      <a:gd name="connsiteY168" fmla="*/ 467364 h 591963"/>
                      <a:gd name="connsiteX169" fmla="*/ 204911 w 314961"/>
                      <a:gd name="connsiteY169" fmla="*/ 476889 h 591963"/>
                      <a:gd name="connsiteX170" fmla="*/ 212055 w 314961"/>
                      <a:gd name="connsiteY170" fmla="*/ 481652 h 591963"/>
                      <a:gd name="connsiteX171" fmla="*/ 219199 w 314961"/>
                      <a:gd name="connsiteY171" fmla="*/ 486414 h 591963"/>
                      <a:gd name="connsiteX172" fmla="*/ 231105 w 314961"/>
                      <a:gd name="connsiteY172" fmla="*/ 495939 h 591963"/>
                      <a:gd name="connsiteX173" fmla="*/ 247774 w 314961"/>
                      <a:gd name="connsiteY173" fmla="*/ 507845 h 591963"/>
                      <a:gd name="connsiteX174" fmla="*/ 254918 w 314961"/>
                      <a:gd name="connsiteY174" fmla="*/ 510227 h 591963"/>
                      <a:gd name="connsiteX175" fmla="*/ 259680 w 314961"/>
                      <a:gd name="connsiteY175" fmla="*/ 517370 h 591963"/>
                      <a:gd name="connsiteX176" fmla="*/ 266824 w 314961"/>
                      <a:gd name="connsiteY176" fmla="*/ 526895 h 591963"/>
                      <a:gd name="connsiteX177" fmla="*/ 269205 w 314961"/>
                      <a:gd name="connsiteY177" fmla="*/ 534039 h 591963"/>
                      <a:gd name="connsiteX178" fmla="*/ 273968 w 314961"/>
                      <a:gd name="connsiteY178" fmla="*/ 541183 h 591963"/>
                      <a:gd name="connsiteX179" fmla="*/ 283493 w 314961"/>
                      <a:gd name="connsiteY179" fmla="*/ 574520 h 591963"/>
                      <a:gd name="connsiteX180" fmla="*/ 285874 w 314961"/>
                      <a:gd name="connsiteY180" fmla="*/ 581664 h 591963"/>
                      <a:gd name="connsiteX181" fmla="*/ 281111 w 314961"/>
                      <a:gd name="connsiteY181" fmla="*/ 526895 h 591963"/>
                      <a:gd name="connsiteX182" fmla="*/ 278730 w 314961"/>
                      <a:gd name="connsiteY182" fmla="*/ 517370 h 591963"/>
                      <a:gd name="connsiteX183" fmla="*/ 278730 w 314961"/>
                      <a:gd name="connsiteY183" fmla="*/ 338777 h 591963"/>
                      <a:gd name="connsiteX184" fmla="*/ 281111 w 314961"/>
                      <a:gd name="connsiteY184" fmla="*/ 331633 h 591963"/>
                      <a:gd name="connsiteX185" fmla="*/ 295399 w 314961"/>
                      <a:gd name="connsiteY185" fmla="*/ 298295 h 591963"/>
                      <a:gd name="connsiteX186" fmla="*/ 300161 w 314961"/>
                      <a:gd name="connsiteY186" fmla="*/ 291152 h 591963"/>
                      <a:gd name="connsiteX187" fmla="*/ 314449 w 314961"/>
                      <a:gd name="connsiteY187" fmla="*/ 281627 h 591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</a:cxnLst>
                    <a:rect l="l" t="t" r="r" b="b"/>
                    <a:pathLst>
                      <a:path w="314961" h="591963">
                        <a:moveTo>
                          <a:pt x="262061" y="579283"/>
                        </a:moveTo>
                        <a:cubicBezTo>
                          <a:pt x="257723" y="557591"/>
                          <a:pt x="262166" y="577249"/>
                          <a:pt x="254918" y="553089"/>
                        </a:cubicBezTo>
                        <a:cubicBezTo>
                          <a:pt x="253978" y="549954"/>
                          <a:pt x="253246" y="546759"/>
                          <a:pt x="252536" y="543564"/>
                        </a:cubicBezTo>
                        <a:cubicBezTo>
                          <a:pt x="251658" y="539613"/>
                          <a:pt x="251435" y="535498"/>
                          <a:pt x="250155" y="531658"/>
                        </a:cubicBezTo>
                        <a:cubicBezTo>
                          <a:pt x="247452" y="523548"/>
                          <a:pt x="244453" y="515492"/>
                          <a:pt x="240630" y="507845"/>
                        </a:cubicBezTo>
                        <a:cubicBezTo>
                          <a:pt x="239043" y="504670"/>
                          <a:pt x="237114" y="501644"/>
                          <a:pt x="235868" y="498320"/>
                        </a:cubicBezTo>
                        <a:cubicBezTo>
                          <a:pt x="229829" y="482216"/>
                          <a:pt x="236859" y="495078"/>
                          <a:pt x="231105" y="481652"/>
                        </a:cubicBezTo>
                        <a:cubicBezTo>
                          <a:pt x="229707" y="478389"/>
                          <a:pt x="227741" y="475390"/>
                          <a:pt x="226343" y="472127"/>
                        </a:cubicBezTo>
                        <a:cubicBezTo>
                          <a:pt x="222149" y="462342"/>
                          <a:pt x="225310" y="465512"/>
                          <a:pt x="221580" y="453077"/>
                        </a:cubicBezTo>
                        <a:cubicBezTo>
                          <a:pt x="217942" y="440948"/>
                          <a:pt x="216971" y="441374"/>
                          <a:pt x="209674" y="431645"/>
                        </a:cubicBezTo>
                        <a:cubicBezTo>
                          <a:pt x="208880" y="426883"/>
                          <a:pt x="208680" y="421982"/>
                          <a:pt x="207293" y="417358"/>
                        </a:cubicBezTo>
                        <a:cubicBezTo>
                          <a:pt x="204164" y="406929"/>
                          <a:pt x="202150" y="409452"/>
                          <a:pt x="197768" y="400689"/>
                        </a:cubicBezTo>
                        <a:cubicBezTo>
                          <a:pt x="186117" y="377387"/>
                          <a:pt x="199276" y="398190"/>
                          <a:pt x="188243" y="381639"/>
                        </a:cubicBezTo>
                        <a:cubicBezTo>
                          <a:pt x="182394" y="358250"/>
                          <a:pt x="190861" y="386876"/>
                          <a:pt x="178718" y="362589"/>
                        </a:cubicBezTo>
                        <a:cubicBezTo>
                          <a:pt x="171030" y="347214"/>
                          <a:pt x="183091" y="357567"/>
                          <a:pt x="169193" y="348302"/>
                        </a:cubicBezTo>
                        <a:cubicBezTo>
                          <a:pt x="159886" y="329689"/>
                          <a:pt x="169656" y="347808"/>
                          <a:pt x="157286" y="329252"/>
                        </a:cubicBezTo>
                        <a:cubicBezTo>
                          <a:pt x="132122" y="291504"/>
                          <a:pt x="169952" y="344549"/>
                          <a:pt x="140618" y="305439"/>
                        </a:cubicBezTo>
                        <a:cubicBezTo>
                          <a:pt x="138901" y="303149"/>
                          <a:pt x="137687" y="300494"/>
                          <a:pt x="135855" y="298295"/>
                        </a:cubicBezTo>
                        <a:cubicBezTo>
                          <a:pt x="133699" y="295708"/>
                          <a:pt x="130867" y="293739"/>
                          <a:pt x="128711" y="291152"/>
                        </a:cubicBezTo>
                        <a:cubicBezTo>
                          <a:pt x="126879" y="288953"/>
                          <a:pt x="125694" y="286276"/>
                          <a:pt x="123949" y="284008"/>
                        </a:cubicBezTo>
                        <a:cubicBezTo>
                          <a:pt x="117751" y="275951"/>
                          <a:pt x="112087" y="267383"/>
                          <a:pt x="104899" y="260195"/>
                        </a:cubicBezTo>
                        <a:cubicBezTo>
                          <a:pt x="82255" y="237551"/>
                          <a:pt x="92861" y="246755"/>
                          <a:pt x="73943" y="231620"/>
                        </a:cubicBezTo>
                        <a:cubicBezTo>
                          <a:pt x="72355" y="227651"/>
                          <a:pt x="71804" y="223088"/>
                          <a:pt x="69180" y="219714"/>
                        </a:cubicBezTo>
                        <a:cubicBezTo>
                          <a:pt x="63575" y="212507"/>
                          <a:pt x="55484" y="209294"/>
                          <a:pt x="47749" y="205427"/>
                        </a:cubicBezTo>
                        <a:cubicBezTo>
                          <a:pt x="43263" y="200941"/>
                          <a:pt x="39428" y="196172"/>
                          <a:pt x="33461" y="193520"/>
                        </a:cubicBezTo>
                        <a:cubicBezTo>
                          <a:pt x="28874" y="191481"/>
                          <a:pt x="23835" y="190623"/>
                          <a:pt x="19174" y="188758"/>
                        </a:cubicBezTo>
                        <a:lnTo>
                          <a:pt x="7268" y="183995"/>
                        </a:lnTo>
                        <a:cubicBezTo>
                          <a:pt x="-3925" y="172804"/>
                          <a:pt x="-2676" y="174986"/>
                          <a:pt x="14411" y="186377"/>
                        </a:cubicBezTo>
                        <a:cubicBezTo>
                          <a:pt x="23641" y="192531"/>
                          <a:pt x="18842" y="190235"/>
                          <a:pt x="28699" y="193520"/>
                        </a:cubicBezTo>
                        <a:cubicBezTo>
                          <a:pt x="31080" y="195108"/>
                          <a:pt x="33283" y="197003"/>
                          <a:pt x="35843" y="198283"/>
                        </a:cubicBezTo>
                        <a:cubicBezTo>
                          <a:pt x="38088" y="199405"/>
                          <a:pt x="40792" y="199445"/>
                          <a:pt x="42986" y="200664"/>
                        </a:cubicBezTo>
                        <a:cubicBezTo>
                          <a:pt x="47990" y="203444"/>
                          <a:pt x="52511" y="207014"/>
                          <a:pt x="57274" y="210189"/>
                        </a:cubicBezTo>
                        <a:cubicBezTo>
                          <a:pt x="59655" y="211777"/>
                          <a:pt x="61703" y="214047"/>
                          <a:pt x="64418" y="214952"/>
                        </a:cubicBezTo>
                        <a:cubicBezTo>
                          <a:pt x="82368" y="220935"/>
                          <a:pt x="60245" y="212865"/>
                          <a:pt x="78705" y="222095"/>
                        </a:cubicBezTo>
                        <a:cubicBezTo>
                          <a:pt x="80950" y="223218"/>
                          <a:pt x="83655" y="223258"/>
                          <a:pt x="85849" y="224477"/>
                        </a:cubicBezTo>
                        <a:cubicBezTo>
                          <a:pt x="90852" y="227257"/>
                          <a:pt x="95374" y="230827"/>
                          <a:pt x="100136" y="234002"/>
                        </a:cubicBezTo>
                        <a:lnTo>
                          <a:pt x="107280" y="238764"/>
                        </a:lnTo>
                        <a:cubicBezTo>
                          <a:pt x="112642" y="254853"/>
                          <a:pt x="105205" y="237413"/>
                          <a:pt x="116805" y="250670"/>
                        </a:cubicBezTo>
                        <a:cubicBezTo>
                          <a:pt x="120574" y="254978"/>
                          <a:pt x="122896" y="260379"/>
                          <a:pt x="126330" y="264958"/>
                        </a:cubicBezTo>
                        <a:cubicBezTo>
                          <a:pt x="128711" y="268133"/>
                          <a:pt x="131371" y="271117"/>
                          <a:pt x="133474" y="274483"/>
                        </a:cubicBezTo>
                        <a:cubicBezTo>
                          <a:pt x="135355" y="277493"/>
                          <a:pt x="136173" y="281119"/>
                          <a:pt x="138236" y="284008"/>
                        </a:cubicBezTo>
                        <a:cubicBezTo>
                          <a:pt x="140193" y="286748"/>
                          <a:pt x="143312" y="288494"/>
                          <a:pt x="145380" y="291152"/>
                        </a:cubicBezTo>
                        <a:cubicBezTo>
                          <a:pt x="161950" y="312456"/>
                          <a:pt x="149001" y="298359"/>
                          <a:pt x="159668" y="312583"/>
                        </a:cubicBezTo>
                        <a:cubicBezTo>
                          <a:pt x="168528" y="324398"/>
                          <a:pt x="164610" y="318806"/>
                          <a:pt x="171574" y="329252"/>
                        </a:cubicBezTo>
                        <a:cubicBezTo>
                          <a:pt x="172368" y="331633"/>
                          <a:pt x="172563" y="334307"/>
                          <a:pt x="173955" y="336395"/>
                        </a:cubicBezTo>
                        <a:cubicBezTo>
                          <a:pt x="184491" y="352198"/>
                          <a:pt x="178068" y="335098"/>
                          <a:pt x="185861" y="350683"/>
                        </a:cubicBezTo>
                        <a:cubicBezTo>
                          <a:pt x="195717" y="370395"/>
                          <a:pt x="179362" y="344506"/>
                          <a:pt x="193005" y="364970"/>
                        </a:cubicBezTo>
                        <a:cubicBezTo>
                          <a:pt x="198990" y="382926"/>
                          <a:pt x="190917" y="360793"/>
                          <a:pt x="200149" y="379258"/>
                        </a:cubicBezTo>
                        <a:cubicBezTo>
                          <a:pt x="210005" y="398970"/>
                          <a:pt x="193647" y="373080"/>
                          <a:pt x="207293" y="393545"/>
                        </a:cubicBezTo>
                        <a:cubicBezTo>
                          <a:pt x="212960" y="410548"/>
                          <a:pt x="209270" y="403656"/>
                          <a:pt x="216818" y="414977"/>
                        </a:cubicBezTo>
                        <a:cubicBezTo>
                          <a:pt x="221772" y="434797"/>
                          <a:pt x="215740" y="415205"/>
                          <a:pt x="223961" y="431645"/>
                        </a:cubicBezTo>
                        <a:cubicBezTo>
                          <a:pt x="225084" y="433890"/>
                          <a:pt x="225220" y="436544"/>
                          <a:pt x="226343" y="438789"/>
                        </a:cubicBezTo>
                        <a:cubicBezTo>
                          <a:pt x="227623" y="441349"/>
                          <a:pt x="229825" y="443373"/>
                          <a:pt x="231105" y="445933"/>
                        </a:cubicBezTo>
                        <a:cubicBezTo>
                          <a:pt x="232227" y="448178"/>
                          <a:pt x="232497" y="450770"/>
                          <a:pt x="233486" y="453077"/>
                        </a:cubicBezTo>
                        <a:cubicBezTo>
                          <a:pt x="234884" y="456340"/>
                          <a:pt x="236661" y="459427"/>
                          <a:pt x="238249" y="462602"/>
                        </a:cubicBezTo>
                        <a:cubicBezTo>
                          <a:pt x="239043" y="467364"/>
                          <a:pt x="239459" y="472205"/>
                          <a:pt x="240630" y="476889"/>
                        </a:cubicBezTo>
                        <a:cubicBezTo>
                          <a:pt x="241848" y="481759"/>
                          <a:pt x="245393" y="491177"/>
                          <a:pt x="245393" y="491177"/>
                        </a:cubicBezTo>
                        <a:cubicBezTo>
                          <a:pt x="246187" y="495939"/>
                          <a:pt x="246603" y="500780"/>
                          <a:pt x="247774" y="505464"/>
                        </a:cubicBezTo>
                        <a:cubicBezTo>
                          <a:pt x="248991" y="510334"/>
                          <a:pt x="250948" y="514989"/>
                          <a:pt x="252536" y="519752"/>
                        </a:cubicBezTo>
                        <a:cubicBezTo>
                          <a:pt x="254809" y="526571"/>
                          <a:pt x="255801" y="528931"/>
                          <a:pt x="257299" y="536420"/>
                        </a:cubicBezTo>
                        <a:cubicBezTo>
                          <a:pt x="258246" y="541155"/>
                          <a:pt x="259680" y="545880"/>
                          <a:pt x="259680" y="550708"/>
                        </a:cubicBezTo>
                        <a:cubicBezTo>
                          <a:pt x="259680" y="553218"/>
                          <a:pt x="257989" y="545978"/>
                          <a:pt x="257299" y="543564"/>
                        </a:cubicBezTo>
                        <a:cubicBezTo>
                          <a:pt x="256400" y="540417"/>
                          <a:pt x="255604" y="537239"/>
                          <a:pt x="254918" y="534039"/>
                        </a:cubicBezTo>
                        <a:cubicBezTo>
                          <a:pt x="253222" y="526124"/>
                          <a:pt x="252714" y="517906"/>
                          <a:pt x="250155" y="510227"/>
                        </a:cubicBezTo>
                        <a:cubicBezTo>
                          <a:pt x="235764" y="467049"/>
                          <a:pt x="253109" y="521057"/>
                          <a:pt x="243011" y="484033"/>
                        </a:cubicBezTo>
                        <a:cubicBezTo>
                          <a:pt x="241690" y="479190"/>
                          <a:pt x="239836" y="474508"/>
                          <a:pt x="238249" y="469745"/>
                        </a:cubicBezTo>
                        <a:cubicBezTo>
                          <a:pt x="237455" y="467364"/>
                          <a:pt x="236360" y="465063"/>
                          <a:pt x="235868" y="462602"/>
                        </a:cubicBezTo>
                        <a:cubicBezTo>
                          <a:pt x="228671" y="426627"/>
                          <a:pt x="237842" y="471487"/>
                          <a:pt x="231105" y="441170"/>
                        </a:cubicBezTo>
                        <a:cubicBezTo>
                          <a:pt x="230227" y="437219"/>
                          <a:pt x="229887" y="433141"/>
                          <a:pt x="228724" y="429264"/>
                        </a:cubicBezTo>
                        <a:cubicBezTo>
                          <a:pt x="227496" y="425170"/>
                          <a:pt x="225549" y="421327"/>
                          <a:pt x="223961" y="417358"/>
                        </a:cubicBezTo>
                        <a:cubicBezTo>
                          <a:pt x="223167" y="409420"/>
                          <a:pt x="222793" y="401430"/>
                          <a:pt x="221580" y="393545"/>
                        </a:cubicBezTo>
                        <a:cubicBezTo>
                          <a:pt x="221198" y="391064"/>
                          <a:pt x="219859" y="388823"/>
                          <a:pt x="219199" y="386402"/>
                        </a:cubicBezTo>
                        <a:cubicBezTo>
                          <a:pt x="217477" y="380087"/>
                          <a:pt x="215719" y="373770"/>
                          <a:pt x="214436" y="367352"/>
                        </a:cubicBezTo>
                        <a:cubicBezTo>
                          <a:pt x="213642" y="363383"/>
                          <a:pt x="213167" y="359337"/>
                          <a:pt x="212055" y="355445"/>
                        </a:cubicBezTo>
                        <a:cubicBezTo>
                          <a:pt x="209986" y="348205"/>
                          <a:pt x="206388" y="341398"/>
                          <a:pt x="204911" y="334014"/>
                        </a:cubicBezTo>
                        <a:cubicBezTo>
                          <a:pt x="202038" y="319647"/>
                          <a:pt x="203810" y="325948"/>
                          <a:pt x="200149" y="314964"/>
                        </a:cubicBezTo>
                        <a:cubicBezTo>
                          <a:pt x="199355" y="308614"/>
                          <a:pt x="198913" y="302210"/>
                          <a:pt x="197768" y="295914"/>
                        </a:cubicBezTo>
                        <a:cubicBezTo>
                          <a:pt x="197319" y="293444"/>
                          <a:pt x="195931" y="291220"/>
                          <a:pt x="195386" y="288770"/>
                        </a:cubicBezTo>
                        <a:cubicBezTo>
                          <a:pt x="194339" y="284057"/>
                          <a:pt x="193799" y="279245"/>
                          <a:pt x="193005" y="274483"/>
                        </a:cubicBezTo>
                        <a:cubicBezTo>
                          <a:pt x="192211" y="264958"/>
                          <a:pt x="191915" y="255378"/>
                          <a:pt x="190624" y="245908"/>
                        </a:cubicBezTo>
                        <a:cubicBezTo>
                          <a:pt x="186829" y="218079"/>
                          <a:pt x="186050" y="229651"/>
                          <a:pt x="183480" y="207808"/>
                        </a:cubicBezTo>
                        <a:cubicBezTo>
                          <a:pt x="182456" y="199101"/>
                          <a:pt x="182017" y="190333"/>
                          <a:pt x="181099" y="181614"/>
                        </a:cubicBezTo>
                        <a:cubicBezTo>
                          <a:pt x="179177" y="163349"/>
                          <a:pt x="179366" y="165803"/>
                          <a:pt x="176336" y="150658"/>
                        </a:cubicBezTo>
                        <a:cubicBezTo>
                          <a:pt x="177130" y="113352"/>
                          <a:pt x="176609" y="75994"/>
                          <a:pt x="178718" y="38739"/>
                        </a:cubicBezTo>
                        <a:cubicBezTo>
                          <a:pt x="179002" y="33727"/>
                          <a:pt x="181893" y="29214"/>
                          <a:pt x="183480" y="24452"/>
                        </a:cubicBezTo>
                        <a:cubicBezTo>
                          <a:pt x="184274" y="22071"/>
                          <a:pt x="184738" y="19553"/>
                          <a:pt x="185861" y="17308"/>
                        </a:cubicBezTo>
                        <a:cubicBezTo>
                          <a:pt x="187449" y="14133"/>
                          <a:pt x="188863" y="10865"/>
                          <a:pt x="190624" y="7783"/>
                        </a:cubicBezTo>
                        <a:cubicBezTo>
                          <a:pt x="192044" y="5298"/>
                          <a:pt x="195386" y="-2223"/>
                          <a:pt x="195386" y="639"/>
                        </a:cubicBezTo>
                        <a:cubicBezTo>
                          <a:pt x="195386" y="5659"/>
                          <a:pt x="192066" y="10118"/>
                          <a:pt x="190624" y="14927"/>
                        </a:cubicBezTo>
                        <a:cubicBezTo>
                          <a:pt x="189684" y="18062"/>
                          <a:pt x="189183" y="21317"/>
                          <a:pt x="188243" y="24452"/>
                        </a:cubicBezTo>
                        <a:cubicBezTo>
                          <a:pt x="186800" y="29260"/>
                          <a:pt x="183480" y="38739"/>
                          <a:pt x="183480" y="38739"/>
                        </a:cubicBezTo>
                        <a:cubicBezTo>
                          <a:pt x="176461" y="108938"/>
                          <a:pt x="179373" y="70548"/>
                          <a:pt x="183480" y="210189"/>
                        </a:cubicBezTo>
                        <a:cubicBezTo>
                          <a:pt x="183622" y="215015"/>
                          <a:pt x="185262" y="219686"/>
                          <a:pt x="185861" y="224477"/>
                        </a:cubicBezTo>
                        <a:cubicBezTo>
                          <a:pt x="187102" y="234404"/>
                          <a:pt x="187913" y="251733"/>
                          <a:pt x="190624" y="262577"/>
                        </a:cubicBezTo>
                        <a:cubicBezTo>
                          <a:pt x="191841" y="267447"/>
                          <a:pt x="194168" y="271994"/>
                          <a:pt x="195386" y="276864"/>
                        </a:cubicBezTo>
                        <a:lnTo>
                          <a:pt x="200149" y="295914"/>
                        </a:lnTo>
                        <a:cubicBezTo>
                          <a:pt x="203143" y="307889"/>
                          <a:pt x="205770" y="319918"/>
                          <a:pt x="209674" y="331633"/>
                        </a:cubicBezTo>
                        <a:cubicBezTo>
                          <a:pt x="210468" y="337189"/>
                          <a:pt x="210694" y="342857"/>
                          <a:pt x="212055" y="348302"/>
                        </a:cubicBezTo>
                        <a:cubicBezTo>
                          <a:pt x="213092" y="352449"/>
                          <a:pt x="215357" y="356191"/>
                          <a:pt x="216818" y="360208"/>
                        </a:cubicBezTo>
                        <a:cubicBezTo>
                          <a:pt x="224666" y="381789"/>
                          <a:pt x="217946" y="367229"/>
                          <a:pt x="226343" y="384020"/>
                        </a:cubicBezTo>
                        <a:cubicBezTo>
                          <a:pt x="232103" y="412823"/>
                          <a:pt x="224538" y="378752"/>
                          <a:pt x="233486" y="407833"/>
                        </a:cubicBezTo>
                        <a:cubicBezTo>
                          <a:pt x="235411" y="414089"/>
                          <a:pt x="236179" y="420673"/>
                          <a:pt x="238249" y="426883"/>
                        </a:cubicBezTo>
                        <a:cubicBezTo>
                          <a:pt x="239836" y="431645"/>
                          <a:pt x="242026" y="436248"/>
                          <a:pt x="243011" y="441170"/>
                        </a:cubicBezTo>
                        <a:cubicBezTo>
                          <a:pt x="243805" y="445139"/>
                          <a:pt x="244411" y="449150"/>
                          <a:pt x="245393" y="453077"/>
                        </a:cubicBezTo>
                        <a:cubicBezTo>
                          <a:pt x="246002" y="455512"/>
                          <a:pt x="247165" y="457785"/>
                          <a:pt x="247774" y="460220"/>
                        </a:cubicBezTo>
                        <a:cubicBezTo>
                          <a:pt x="248756" y="464147"/>
                          <a:pt x="249090" y="468222"/>
                          <a:pt x="250155" y="472127"/>
                        </a:cubicBezTo>
                        <a:cubicBezTo>
                          <a:pt x="251476" y="476970"/>
                          <a:pt x="253330" y="481652"/>
                          <a:pt x="254918" y="486414"/>
                        </a:cubicBezTo>
                        <a:cubicBezTo>
                          <a:pt x="255712" y="488795"/>
                          <a:pt x="256690" y="491123"/>
                          <a:pt x="257299" y="493558"/>
                        </a:cubicBezTo>
                        <a:cubicBezTo>
                          <a:pt x="258093" y="496733"/>
                          <a:pt x="258970" y="499888"/>
                          <a:pt x="259680" y="503083"/>
                        </a:cubicBezTo>
                        <a:cubicBezTo>
                          <a:pt x="260558" y="507034"/>
                          <a:pt x="261079" y="511063"/>
                          <a:pt x="262061" y="514989"/>
                        </a:cubicBezTo>
                        <a:cubicBezTo>
                          <a:pt x="262670" y="517424"/>
                          <a:pt x="263649" y="519752"/>
                          <a:pt x="264443" y="522133"/>
                        </a:cubicBezTo>
                        <a:cubicBezTo>
                          <a:pt x="265237" y="534833"/>
                          <a:pt x="264937" y="547649"/>
                          <a:pt x="266824" y="560233"/>
                        </a:cubicBezTo>
                        <a:cubicBezTo>
                          <a:pt x="267351" y="563743"/>
                          <a:pt x="270188" y="566495"/>
                          <a:pt x="271586" y="569758"/>
                        </a:cubicBezTo>
                        <a:cubicBezTo>
                          <a:pt x="272575" y="572065"/>
                          <a:pt x="273174" y="574521"/>
                          <a:pt x="273968" y="576902"/>
                        </a:cubicBezTo>
                        <a:cubicBezTo>
                          <a:pt x="274762" y="574521"/>
                          <a:pt x="276349" y="572268"/>
                          <a:pt x="276349" y="569758"/>
                        </a:cubicBezTo>
                        <a:cubicBezTo>
                          <a:pt x="276349" y="564930"/>
                          <a:pt x="274702" y="560242"/>
                          <a:pt x="273968" y="555470"/>
                        </a:cubicBezTo>
                        <a:cubicBezTo>
                          <a:pt x="273114" y="549923"/>
                          <a:pt x="272206" y="544380"/>
                          <a:pt x="271586" y="538802"/>
                        </a:cubicBezTo>
                        <a:cubicBezTo>
                          <a:pt x="270618" y="530088"/>
                          <a:pt x="270445" y="521287"/>
                          <a:pt x="269205" y="512608"/>
                        </a:cubicBezTo>
                        <a:cubicBezTo>
                          <a:pt x="268060" y="504595"/>
                          <a:pt x="266031" y="496733"/>
                          <a:pt x="264443" y="488795"/>
                        </a:cubicBezTo>
                        <a:cubicBezTo>
                          <a:pt x="256696" y="450062"/>
                          <a:pt x="268546" y="510466"/>
                          <a:pt x="259680" y="460220"/>
                        </a:cubicBezTo>
                        <a:cubicBezTo>
                          <a:pt x="258273" y="452249"/>
                          <a:pt x="256181" y="444403"/>
                          <a:pt x="254918" y="436408"/>
                        </a:cubicBezTo>
                        <a:cubicBezTo>
                          <a:pt x="253867" y="429754"/>
                          <a:pt x="250796" y="396929"/>
                          <a:pt x="250155" y="391164"/>
                        </a:cubicBezTo>
                        <a:cubicBezTo>
                          <a:pt x="248168" y="373283"/>
                          <a:pt x="248077" y="373930"/>
                          <a:pt x="245393" y="357827"/>
                        </a:cubicBezTo>
                        <a:cubicBezTo>
                          <a:pt x="246187" y="326077"/>
                          <a:pt x="246364" y="294306"/>
                          <a:pt x="247774" y="262577"/>
                        </a:cubicBezTo>
                        <a:cubicBezTo>
                          <a:pt x="247954" y="258533"/>
                          <a:pt x="248875" y="254510"/>
                          <a:pt x="250155" y="250670"/>
                        </a:cubicBezTo>
                        <a:cubicBezTo>
                          <a:pt x="251278" y="247302"/>
                          <a:pt x="253520" y="244408"/>
                          <a:pt x="254918" y="241145"/>
                        </a:cubicBezTo>
                        <a:cubicBezTo>
                          <a:pt x="255907" y="238838"/>
                          <a:pt x="256177" y="236247"/>
                          <a:pt x="257299" y="234002"/>
                        </a:cubicBezTo>
                        <a:cubicBezTo>
                          <a:pt x="258579" y="231442"/>
                          <a:pt x="260899" y="229473"/>
                          <a:pt x="262061" y="226858"/>
                        </a:cubicBezTo>
                        <a:cubicBezTo>
                          <a:pt x="264100" y="222270"/>
                          <a:pt x="264039" y="216747"/>
                          <a:pt x="266824" y="212570"/>
                        </a:cubicBezTo>
                        <a:cubicBezTo>
                          <a:pt x="272293" y="204367"/>
                          <a:pt x="281471" y="188577"/>
                          <a:pt x="290636" y="183995"/>
                        </a:cubicBezTo>
                        <a:cubicBezTo>
                          <a:pt x="293811" y="182408"/>
                          <a:pt x="297079" y="180994"/>
                          <a:pt x="300161" y="179233"/>
                        </a:cubicBezTo>
                        <a:cubicBezTo>
                          <a:pt x="302646" y="177813"/>
                          <a:pt x="304745" y="175750"/>
                          <a:pt x="307305" y="174470"/>
                        </a:cubicBezTo>
                        <a:cubicBezTo>
                          <a:pt x="309550" y="173347"/>
                          <a:pt x="316959" y="172089"/>
                          <a:pt x="314449" y="172089"/>
                        </a:cubicBezTo>
                        <a:cubicBezTo>
                          <a:pt x="310402" y="172089"/>
                          <a:pt x="306448" y="173405"/>
                          <a:pt x="302543" y="174470"/>
                        </a:cubicBezTo>
                        <a:cubicBezTo>
                          <a:pt x="297700" y="175791"/>
                          <a:pt x="288255" y="179233"/>
                          <a:pt x="288255" y="179233"/>
                        </a:cubicBezTo>
                        <a:cubicBezTo>
                          <a:pt x="282270" y="197190"/>
                          <a:pt x="290344" y="175056"/>
                          <a:pt x="281111" y="193520"/>
                        </a:cubicBezTo>
                        <a:cubicBezTo>
                          <a:pt x="279988" y="195765"/>
                          <a:pt x="279852" y="198419"/>
                          <a:pt x="278730" y="200664"/>
                        </a:cubicBezTo>
                        <a:cubicBezTo>
                          <a:pt x="277450" y="203224"/>
                          <a:pt x="275130" y="205193"/>
                          <a:pt x="273968" y="207808"/>
                        </a:cubicBezTo>
                        <a:cubicBezTo>
                          <a:pt x="271929" y="212395"/>
                          <a:pt x="271989" y="217918"/>
                          <a:pt x="269205" y="222095"/>
                        </a:cubicBezTo>
                        <a:cubicBezTo>
                          <a:pt x="267618" y="224476"/>
                          <a:pt x="265605" y="226624"/>
                          <a:pt x="264443" y="229239"/>
                        </a:cubicBezTo>
                        <a:cubicBezTo>
                          <a:pt x="262404" y="233827"/>
                          <a:pt x="262465" y="239350"/>
                          <a:pt x="259680" y="243527"/>
                        </a:cubicBezTo>
                        <a:cubicBezTo>
                          <a:pt x="258093" y="245908"/>
                          <a:pt x="256198" y="248111"/>
                          <a:pt x="254918" y="250670"/>
                        </a:cubicBezTo>
                        <a:cubicBezTo>
                          <a:pt x="252194" y="256117"/>
                          <a:pt x="251515" y="264279"/>
                          <a:pt x="250155" y="269720"/>
                        </a:cubicBezTo>
                        <a:cubicBezTo>
                          <a:pt x="249546" y="272155"/>
                          <a:pt x="248464" y="274450"/>
                          <a:pt x="247774" y="276864"/>
                        </a:cubicBezTo>
                        <a:cubicBezTo>
                          <a:pt x="246875" y="280011"/>
                          <a:pt x="246187" y="283214"/>
                          <a:pt x="245393" y="286389"/>
                        </a:cubicBezTo>
                        <a:cubicBezTo>
                          <a:pt x="244599" y="295120"/>
                          <a:pt x="244036" y="303876"/>
                          <a:pt x="243011" y="312583"/>
                        </a:cubicBezTo>
                        <a:cubicBezTo>
                          <a:pt x="242447" y="317378"/>
                          <a:pt x="241163" y="322072"/>
                          <a:pt x="240630" y="326870"/>
                        </a:cubicBezTo>
                        <a:cubicBezTo>
                          <a:pt x="239575" y="336370"/>
                          <a:pt x="239043" y="345920"/>
                          <a:pt x="238249" y="355445"/>
                        </a:cubicBezTo>
                        <a:cubicBezTo>
                          <a:pt x="239180" y="419692"/>
                          <a:pt x="231284" y="494267"/>
                          <a:pt x="247774" y="560233"/>
                        </a:cubicBezTo>
                        <a:cubicBezTo>
                          <a:pt x="248568" y="567377"/>
                          <a:pt x="248539" y="574660"/>
                          <a:pt x="250155" y="581664"/>
                        </a:cubicBezTo>
                        <a:cubicBezTo>
                          <a:pt x="250953" y="585123"/>
                          <a:pt x="254918" y="594739"/>
                          <a:pt x="254918" y="591189"/>
                        </a:cubicBezTo>
                        <a:cubicBezTo>
                          <a:pt x="254918" y="579964"/>
                          <a:pt x="253704" y="568501"/>
                          <a:pt x="250155" y="557852"/>
                        </a:cubicBezTo>
                        <a:cubicBezTo>
                          <a:pt x="249361" y="555471"/>
                          <a:pt x="248897" y="552953"/>
                          <a:pt x="247774" y="550708"/>
                        </a:cubicBezTo>
                        <a:cubicBezTo>
                          <a:pt x="246494" y="548148"/>
                          <a:pt x="244599" y="545945"/>
                          <a:pt x="243011" y="543564"/>
                        </a:cubicBezTo>
                        <a:cubicBezTo>
                          <a:pt x="242217" y="541183"/>
                          <a:pt x="241849" y="538614"/>
                          <a:pt x="240630" y="536420"/>
                        </a:cubicBezTo>
                        <a:cubicBezTo>
                          <a:pt x="237850" y="531417"/>
                          <a:pt x="231105" y="522133"/>
                          <a:pt x="231105" y="522133"/>
                        </a:cubicBezTo>
                        <a:cubicBezTo>
                          <a:pt x="226469" y="508224"/>
                          <a:pt x="232352" y="520999"/>
                          <a:pt x="221580" y="510227"/>
                        </a:cubicBezTo>
                        <a:cubicBezTo>
                          <a:pt x="219556" y="508203"/>
                          <a:pt x="218719" y="505222"/>
                          <a:pt x="216818" y="503083"/>
                        </a:cubicBezTo>
                        <a:cubicBezTo>
                          <a:pt x="212343" y="498049"/>
                          <a:pt x="207293" y="493558"/>
                          <a:pt x="202530" y="488795"/>
                        </a:cubicBezTo>
                        <a:cubicBezTo>
                          <a:pt x="200149" y="486414"/>
                          <a:pt x="197254" y="484454"/>
                          <a:pt x="195386" y="481652"/>
                        </a:cubicBezTo>
                        <a:cubicBezTo>
                          <a:pt x="188242" y="470935"/>
                          <a:pt x="188640" y="467563"/>
                          <a:pt x="178718" y="462602"/>
                        </a:cubicBezTo>
                        <a:cubicBezTo>
                          <a:pt x="176473" y="461479"/>
                          <a:pt x="173819" y="461343"/>
                          <a:pt x="171574" y="460220"/>
                        </a:cubicBezTo>
                        <a:cubicBezTo>
                          <a:pt x="148939" y="448902"/>
                          <a:pt x="186991" y="462978"/>
                          <a:pt x="150143" y="450695"/>
                        </a:cubicBezTo>
                        <a:lnTo>
                          <a:pt x="142999" y="448314"/>
                        </a:lnTo>
                        <a:lnTo>
                          <a:pt x="150143" y="450695"/>
                        </a:lnTo>
                        <a:cubicBezTo>
                          <a:pt x="152524" y="452283"/>
                          <a:pt x="154726" y="454178"/>
                          <a:pt x="157286" y="455458"/>
                        </a:cubicBezTo>
                        <a:cubicBezTo>
                          <a:pt x="162166" y="457898"/>
                          <a:pt x="171810" y="459315"/>
                          <a:pt x="176336" y="460220"/>
                        </a:cubicBezTo>
                        <a:cubicBezTo>
                          <a:pt x="178717" y="461808"/>
                          <a:pt x="180920" y="463703"/>
                          <a:pt x="183480" y="464983"/>
                        </a:cubicBezTo>
                        <a:cubicBezTo>
                          <a:pt x="185725" y="466106"/>
                          <a:pt x="188430" y="466145"/>
                          <a:pt x="190624" y="467364"/>
                        </a:cubicBezTo>
                        <a:cubicBezTo>
                          <a:pt x="195627" y="470144"/>
                          <a:pt x="200149" y="473714"/>
                          <a:pt x="204911" y="476889"/>
                        </a:cubicBezTo>
                        <a:lnTo>
                          <a:pt x="212055" y="481652"/>
                        </a:lnTo>
                        <a:lnTo>
                          <a:pt x="219199" y="486414"/>
                        </a:lnTo>
                        <a:cubicBezTo>
                          <a:pt x="228235" y="499970"/>
                          <a:pt x="218718" y="488861"/>
                          <a:pt x="231105" y="495939"/>
                        </a:cubicBezTo>
                        <a:cubicBezTo>
                          <a:pt x="238677" y="500266"/>
                          <a:pt x="240387" y="504151"/>
                          <a:pt x="247774" y="507845"/>
                        </a:cubicBezTo>
                        <a:cubicBezTo>
                          <a:pt x="250019" y="508968"/>
                          <a:pt x="252537" y="509433"/>
                          <a:pt x="254918" y="510227"/>
                        </a:cubicBezTo>
                        <a:cubicBezTo>
                          <a:pt x="256505" y="512608"/>
                          <a:pt x="258017" y="515041"/>
                          <a:pt x="259680" y="517370"/>
                        </a:cubicBezTo>
                        <a:cubicBezTo>
                          <a:pt x="261987" y="520600"/>
                          <a:pt x="264855" y="523449"/>
                          <a:pt x="266824" y="526895"/>
                        </a:cubicBezTo>
                        <a:cubicBezTo>
                          <a:pt x="268069" y="529074"/>
                          <a:pt x="268082" y="531794"/>
                          <a:pt x="269205" y="534039"/>
                        </a:cubicBezTo>
                        <a:cubicBezTo>
                          <a:pt x="270485" y="536599"/>
                          <a:pt x="272380" y="538802"/>
                          <a:pt x="273968" y="541183"/>
                        </a:cubicBezTo>
                        <a:cubicBezTo>
                          <a:pt x="279950" y="565113"/>
                          <a:pt x="276658" y="554016"/>
                          <a:pt x="283493" y="574520"/>
                        </a:cubicBezTo>
                        <a:lnTo>
                          <a:pt x="285874" y="581664"/>
                        </a:lnTo>
                        <a:cubicBezTo>
                          <a:pt x="284496" y="559609"/>
                          <a:pt x="284696" y="546613"/>
                          <a:pt x="281111" y="526895"/>
                        </a:cubicBezTo>
                        <a:cubicBezTo>
                          <a:pt x="280526" y="523675"/>
                          <a:pt x="279524" y="520545"/>
                          <a:pt x="278730" y="517370"/>
                        </a:cubicBezTo>
                        <a:cubicBezTo>
                          <a:pt x="274505" y="437080"/>
                          <a:pt x="274631" y="459707"/>
                          <a:pt x="278730" y="338777"/>
                        </a:cubicBezTo>
                        <a:cubicBezTo>
                          <a:pt x="278815" y="336268"/>
                          <a:pt x="280451" y="334055"/>
                          <a:pt x="281111" y="331633"/>
                        </a:cubicBezTo>
                        <a:cubicBezTo>
                          <a:pt x="288208" y="305612"/>
                          <a:pt x="281417" y="319269"/>
                          <a:pt x="295399" y="298295"/>
                        </a:cubicBezTo>
                        <a:cubicBezTo>
                          <a:pt x="296986" y="295914"/>
                          <a:pt x="297780" y="292739"/>
                          <a:pt x="300161" y="291152"/>
                        </a:cubicBezTo>
                        <a:lnTo>
                          <a:pt x="314449" y="281627"/>
                        </a:lnTo>
                      </a:path>
                    </a:pathLst>
                  </a:cu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8" name="Gebogener Pfeil 75"/>
                  <p:cNvSpPr/>
                  <p:nvPr/>
                </p:nvSpPr>
                <p:spPr>
                  <a:xfrm rot="1446903" flipH="1">
                    <a:off x="7528637" y="720996"/>
                    <a:ext cx="326745" cy="352502"/>
                  </a:xfrm>
                  <a:prstGeom prst="circularArrow">
                    <a:avLst>
                      <a:gd name="adj1" fmla="val 0"/>
                      <a:gd name="adj2" fmla="val 1095583"/>
                      <a:gd name="adj3" fmla="val 20429584"/>
                      <a:gd name="adj4" fmla="val 3703306"/>
                      <a:gd name="adj5" fmla="val 788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Textfeld 77"/>
                  <p:cNvSpPr txBox="1"/>
                  <p:nvPr/>
                </p:nvSpPr>
                <p:spPr>
                  <a:xfrm>
                    <a:off x="7378488" y="849255"/>
                    <a:ext cx="642977" cy="16788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GB" sz="1000" i="1" dirty="0" smtClean="0"/>
                      <a:t>Regrowth*</a:t>
                    </a:r>
                    <a:endParaRPr lang="en-GB" sz="1000" i="1" dirty="0"/>
                  </a:p>
                </p:txBody>
              </p:sp>
              <p:cxnSp>
                <p:nvCxnSpPr>
                  <p:cNvPr id="191" name="Gerade Verbindung 161"/>
                  <p:cNvCxnSpPr/>
                  <p:nvPr/>
                </p:nvCxnSpPr>
                <p:spPr>
                  <a:xfrm flipV="1">
                    <a:off x="7044205" y="713402"/>
                    <a:ext cx="964562" cy="7450"/>
                  </a:xfrm>
                  <a:prstGeom prst="line">
                    <a:avLst/>
                  </a:prstGeom>
                  <a:ln w="127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Gerade Verbindung 167"/>
                  <p:cNvCxnSpPr/>
                  <p:nvPr/>
                </p:nvCxnSpPr>
                <p:spPr>
                  <a:xfrm>
                    <a:off x="6901077" y="1431335"/>
                    <a:ext cx="1250821" cy="6796"/>
                  </a:xfrm>
                  <a:prstGeom prst="line">
                    <a:avLst/>
                  </a:prstGeom>
                  <a:ln w="127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0" name="Straight Arrow Connector 269"/>
              <p:cNvCxnSpPr/>
              <p:nvPr/>
            </p:nvCxnSpPr>
            <p:spPr>
              <a:xfrm>
                <a:off x="6556333" y="11222347"/>
                <a:ext cx="2526153" cy="0"/>
              </a:xfrm>
              <a:prstGeom prst="straightConnector1">
                <a:avLst/>
              </a:prstGeom>
              <a:ln w="3175">
                <a:solidFill>
                  <a:srgbClr val="00B050"/>
                </a:solidFill>
                <a:prstDash val="sysDash"/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6555554" y="14576737"/>
                <a:ext cx="2523781" cy="0"/>
              </a:xfrm>
              <a:prstGeom prst="straightConnector1">
                <a:avLst/>
              </a:prstGeom>
              <a:ln w="3175">
                <a:solidFill>
                  <a:srgbClr val="00B050"/>
                </a:solidFill>
                <a:prstDash val="sysDash"/>
                <a:headEnd type="none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flipV="1">
                <a:off x="9079624" y="11230340"/>
                <a:ext cx="0" cy="871400"/>
              </a:xfrm>
              <a:prstGeom prst="straightConnector1">
                <a:avLst/>
              </a:prstGeom>
              <a:ln w="3175">
                <a:solidFill>
                  <a:srgbClr val="00B050"/>
                </a:solidFill>
                <a:prstDash val="sysDash"/>
                <a:headEnd type="none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 flipV="1">
                <a:off x="9079047" y="12759218"/>
                <a:ext cx="577" cy="1817519"/>
              </a:xfrm>
              <a:prstGeom prst="straightConnector1">
                <a:avLst/>
              </a:prstGeom>
              <a:ln w="3175">
                <a:solidFill>
                  <a:srgbClr val="00B050"/>
                </a:solidFill>
                <a:prstDash val="sysDash"/>
                <a:headEnd type="none" w="sm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Arrow Connector 282"/>
            <p:cNvCxnSpPr/>
            <p:nvPr/>
          </p:nvCxnSpPr>
          <p:spPr>
            <a:xfrm>
              <a:off x="4615490" y="8889856"/>
              <a:ext cx="2545442" cy="318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>
              <a:off x="4616412" y="9869191"/>
              <a:ext cx="2545442" cy="318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/>
            <p:cNvSpPr txBox="1"/>
            <p:nvPr/>
          </p:nvSpPr>
          <p:spPr>
            <a:xfrm>
              <a:off x="6803631" y="8645043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812908" y="9632329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9414774" y="11043048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9412916" y="11629845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8549334" y="14043504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Subtract ingested food from food grid</a:t>
              </a:r>
              <a:endParaRPr lang="en-US" sz="10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83463" y="14652858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Compute consumed energy (RMR + activity costs)</a:t>
              </a:r>
              <a:endParaRPr lang="en-US" sz="1000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9413734" y="13806086"/>
              <a:ext cx="0" cy="2160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537337" y="15012858"/>
              <a:ext cx="0" cy="2160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12897267" y="12389522"/>
              <a:ext cx="1012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* If first step in day</a:t>
              </a:r>
              <a:endParaRPr lang="en-US" sz="800" i="1" dirty="0"/>
            </a:p>
          </p:txBody>
        </p:sp>
        <p:cxnSp>
          <p:nvCxnSpPr>
            <p:cNvPr id="336" name="Straight Arrow Connector 335"/>
            <p:cNvCxnSpPr/>
            <p:nvPr/>
          </p:nvCxnSpPr>
          <p:spPr>
            <a:xfrm>
              <a:off x="9409617" y="14403504"/>
              <a:ext cx="0" cy="102169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7540484" y="14504558"/>
              <a:ext cx="1866660" cy="8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084788" y="18163932"/>
              <a:ext cx="6192872" cy="7799250"/>
              <a:chOff x="4089798" y="15827068"/>
              <a:chExt cx="6192872" cy="7799250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>
                <a:off x="9416988" y="21569776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>
                <a:off x="9421931" y="22541776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8682704" y="21917405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9413734" y="22483397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162352" y="15827068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676884" y="16807220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Compute biomass</a:t>
                </a:r>
                <a:endParaRPr lang="en-US" sz="1000" dirty="0"/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>
              <a:xfrm>
                <a:off x="7542588" y="16584889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6863058" y="15959996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545337" y="16521874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6676884" y="17400909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Compute resting metabolic rate (RMR)</a:t>
                </a:r>
                <a:endParaRPr lang="en-US" sz="1000" dirty="0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8549334" y="18187416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Update expected biomass</a:t>
                </a:r>
                <a:endParaRPr lang="en-US" sz="1000" dirty="0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4089798" y="15996019"/>
                <a:ext cx="720080" cy="493272"/>
                <a:chOff x="5146435" y="15332589"/>
                <a:chExt cx="720080" cy="493272"/>
              </a:xfrm>
              <a:noFill/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5146435" y="15332589"/>
                  <a:ext cx="527223" cy="386702"/>
                  <a:chOff x="5148315" y="790804"/>
                  <a:chExt cx="527223" cy="38670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5307365" y="830435"/>
                    <a:ext cx="368173" cy="3470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00" i="1" dirty="0" smtClean="0">
                        <a:solidFill>
                          <a:schemeClr val="tx1"/>
                        </a:solidFill>
                      </a:rPr>
                      <a:t>dead</a:t>
                    </a:r>
                    <a:endParaRPr lang="en-US" sz="1000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148315" y="790804"/>
                    <a:ext cx="346570" cy="369332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dirty="0" smtClean="0">
                        <a:sym typeface="Wingdings 2"/>
                      </a:rPr>
                      <a:t></a:t>
                    </a:r>
                    <a:endParaRPr lang="de-DE" dirty="0"/>
                  </a:p>
                </p:txBody>
              </p:sp>
            </p:grpSp>
            <p:sp>
              <p:nvSpPr>
                <p:cNvPr id="156" name="TextBox 155"/>
                <p:cNvSpPr txBox="1"/>
                <p:nvPr/>
              </p:nvSpPr>
              <p:spPr>
                <a:xfrm>
                  <a:off x="5146435" y="15579640"/>
                  <a:ext cx="720080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 smtClean="0"/>
                    <a:t>Starvation</a:t>
                  </a:r>
                </a:p>
              </p:txBody>
            </p:sp>
          </p:grpSp>
          <p:sp>
            <p:nvSpPr>
              <p:cNvPr id="160" name="Rounded Rectangle 159"/>
              <p:cNvSpPr/>
              <p:nvPr/>
            </p:nvSpPr>
            <p:spPr>
              <a:xfrm>
                <a:off x="8543144" y="18775880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Update length from biomass</a:t>
                </a:r>
                <a:endParaRPr lang="en-US" sz="10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7540484" y="17172238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7545020" y="17757218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9413734" y="18547416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7524137" y="18692677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sp>
            <p:nvSpPr>
              <p:cNvPr id="161" name="Diamond 160"/>
              <p:cNvSpPr/>
              <p:nvPr/>
            </p:nvSpPr>
            <p:spPr>
              <a:xfrm>
                <a:off x="7163455" y="17979784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Arrow Connector 166"/>
              <p:cNvCxnSpPr>
                <a:endCxn id="170" idx="0"/>
              </p:cNvCxnSpPr>
              <p:nvPr/>
            </p:nvCxnSpPr>
            <p:spPr>
              <a:xfrm flipH="1">
                <a:off x="7540484" y="18725688"/>
                <a:ext cx="117" cy="628288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ounded Rectangle 168"/>
              <p:cNvSpPr/>
              <p:nvPr/>
            </p:nvSpPr>
            <p:spPr>
              <a:xfrm>
                <a:off x="8554670" y="19548238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Enter next </a:t>
                </a:r>
                <a:r>
                  <a:rPr lang="en-US" sz="1000" i="1" dirty="0" smtClean="0"/>
                  <a:t>phase</a:t>
                </a:r>
              </a:p>
              <a:p>
                <a:pPr algn="ctr"/>
                <a:r>
                  <a:rPr lang="en-US" sz="1000" i="1" dirty="0" smtClean="0"/>
                  <a:t>(juvenile -&gt; initial -&gt; terminal)</a:t>
                </a:r>
                <a:endParaRPr lang="en-US" sz="1000" i="1" dirty="0"/>
              </a:p>
            </p:txBody>
          </p:sp>
          <p:sp>
            <p:nvSpPr>
              <p:cNvPr id="170" name="Diamond 169"/>
              <p:cNvSpPr/>
              <p:nvPr/>
            </p:nvSpPr>
            <p:spPr>
              <a:xfrm>
                <a:off x="7162484" y="19353976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540484" y="20050211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>
                <a:off x="4614844" y="16202327"/>
                <a:ext cx="2545442" cy="3184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TextBox 303"/>
              <p:cNvSpPr txBox="1"/>
              <p:nvPr/>
            </p:nvSpPr>
            <p:spPr>
              <a:xfrm>
                <a:off x="7156824" y="16019253"/>
                <a:ext cx="780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/>
                  <a:t>Energy </a:t>
                </a:r>
                <a:r>
                  <a:rPr lang="en-US" sz="900" i="1" smtClean="0"/>
                  <a:t>lacking?</a:t>
                </a:r>
                <a:endParaRPr lang="en-US" sz="900" i="1" dirty="0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6933213" y="18149256"/>
                <a:ext cx="123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 smtClean="0"/>
                  <a:t>Biomass &gt; </a:t>
                </a:r>
              </a:p>
              <a:p>
                <a:pPr algn="ctr"/>
                <a:r>
                  <a:rPr lang="en-US" sz="900" i="1" dirty="0" smtClean="0"/>
                  <a:t>expected biomass?</a:t>
                </a:r>
                <a:endParaRPr lang="en-US" sz="900" i="1" dirty="0"/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6919884" y="19468887"/>
                <a:ext cx="123899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 smtClean="0"/>
                  <a:t>Can change </a:t>
                </a:r>
              </a:p>
              <a:p>
                <a:pPr algn="ctr"/>
                <a:r>
                  <a:rPr lang="en-US" sz="900" i="1" dirty="0"/>
                  <a:t>p</a:t>
                </a:r>
                <a:r>
                  <a:rPr lang="en-US" sz="900" i="1" dirty="0" smtClean="0"/>
                  <a:t>hase &amp; sex change applied?</a:t>
                </a:r>
                <a:endParaRPr lang="en-US" sz="900" i="1" dirty="0"/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7917763" y="18116740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cxnSp>
            <p:nvCxnSpPr>
              <p:cNvPr id="345" name="Straight Arrow Connector 344"/>
              <p:cNvCxnSpPr>
                <a:endCxn id="140" idx="1"/>
              </p:cNvCxnSpPr>
              <p:nvPr/>
            </p:nvCxnSpPr>
            <p:spPr>
              <a:xfrm>
                <a:off x="7923653" y="18357784"/>
                <a:ext cx="625681" cy="9632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>
                <a:off x="9413734" y="19135880"/>
                <a:ext cx="0" cy="102169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7540352" y="19227979"/>
                <a:ext cx="1881579" cy="8561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TextBox 355"/>
              <p:cNvSpPr txBox="1"/>
              <p:nvPr/>
            </p:nvSpPr>
            <p:spPr>
              <a:xfrm>
                <a:off x="7922709" y="19501345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cxnSp>
            <p:nvCxnSpPr>
              <p:cNvPr id="357" name="Straight Arrow Connector 356"/>
              <p:cNvCxnSpPr>
                <a:endCxn id="169" idx="1"/>
              </p:cNvCxnSpPr>
              <p:nvPr/>
            </p:nvCxnSpPr>
            <p:spPr>
              <a:xfrm flipV="1">
                <a:off x="7925997" y="19728238"/>
                <a:ext cx="628673" cy="5273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H="1">
                <a:off x="7537400" y="20116306"/>
                <a:ext cx="3072" cy="301837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>
                <a:stCxn id="169" idx="2"/>
              </p:cNvCxnSpPr>
              <p:nvPr/>
            </p:nvCxnSpPr>
            <p:spPr>
              <a:xfrm flipH="1">
                <a:off x="9413734" y="19908238"/>
                <a:ext cx="4936" cy="387916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>
                <a:off x="7540484" y="20296154"/>
                <a:ext cx="1873250" cy="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Diamond 363"/>
              <p:cNvSpPr/>
              <p:nvPr/>
            </p:nvSpPr>
            <p:spPr>
              <a:xfrm>
                <a:off x="7161763" y="20427725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6920984" y="20584420"/>
                <a:ext cx="123899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 smtClean="0"/>
                  <a:t>FEMALE &amp;  </a:t>
                </a:r>
              </a:p>
              <a:p>
                <a:pPr algn="ctr"/>
                <a:r>
                  <a:rPr lang="en-US" sz="900" i="1" dirty="0"/>
                  <a:t>r</a:t>
                </a:r>
                <a:r>
                  <a:rPr lang="en-US" sz="900" i="1" dirty="0" smtClean="0"/>
                  <a:t>eproduction storage at upper limit?</a:t>
                </a:r>
                <a:endParaRPr lang="en-US" sz="900" i="1" dirty="0"/>
              </a:p>
            </p:txBody>
          </p:sp>
          <p:sp>
            <p:nvSpPr>
              <p:cNvPr id="366" name="Rounded Rectangle 365"/>
              <p:cNvSpPr/>
              <p:nvPr/>
            </p:nvSpPr>
            <p:spPr>
              <a:xfrm>
                <a:off x="8554670" y="20622159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Subtract reproduction costs from reproduction storage</a:t>
                </a:r>
                <a:endParaRPr lang="en-US" sz="1000" dirty="0"/>
              </a:p>
            </p:txBody>
          </p:sp>
          <p:sp>
            <p:nvSpPr>
              <p:cNvPr id="367" name="Rounded Rectangle 366"/>
              <p:cNvSpPr/>
              <p:nvPr/>
            </p:nvSpPr>
            <p:spPr>
              <a:xfrm>
                <a:off x="8549334" y="21209776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Create offspring (larvae)</a:t>
                </a:r>
                <a:endParaRPr lang="en-US" sz="1000" dirty="0"/>
              </a:p>
            </p:txBody>
          </p:sp>
          <p:cxnSp>
            <p:nvCxnSpPr>
              <p:cNvPr id="368" name="Straight Arrow Connector 367"/>
              <p:cNvCxnSpPr/>
              <p:nvPr/>
            </p:nvCxnSpPr>
            <p:spPr>
              <a:xfrm>
                <a:off x="9418575" y="20984251"/>
                <a:ext cx="0" cy="21600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68"/>
              <p:cNvSpPr txBox="1"/>
              <p:nvPr/>
            </p:nvSpPr>
            <p:spPr>
              <a:xfrm>
                <a:off x="7911951" y="20555938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>
                <a:off x="7915858" y="20803138"/>
                <a:ext cx="635215" cy="7028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Diamond 208"/>
              <p:cNvSpPr/>
              <p:nvPr/>
            </p:nvSpPr>
            <p:spPr>
              <a:xfrm>
                <a:off x="9043931" y="21785776"/>
                <a:ext cx="756000" cy="756000"/>
              </a:xfrm>
              <a:prstGeom prst="diamond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8804883" y="21993882"/>
                <a:ext cx="123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 smtClean="0"/>
                  <a:t>Larval age &gt; </a:t>
                </a:r>
                <a:r>
                  <a:rPr lang="en-US" sz="900" i="1" dirty="0" err="1" smtClean="0"/>
                  <a:t>postsettlementAge</a:t>
                </a:r>
                <a:r>
                  <a:rPr lang="en-US" sz="900" i="1" dirty="0" smtClean="0"/>
                  <a:t>?</a:t>
                </a:r>
                <a:endParaRPr lang="en-US" sz="9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8547532" y="22764505"/>
                <a:ext cx="1728000" cy="360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/>
                  <a:t>Replace larvae with fish entity with same definitions</a:t>
                </a:r>
                <a:endParaRPr lang="en-US" sz="10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9413734" y="21531172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Yes</a:t>
                </a:r>
                <a:endParaRPr lang="en-US" sz="1000" i="1" dirty="0"/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H="1">
                <a:off x="7540484" y="21183725"/>
                <a:ext cx="1012" cy="2022837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7538925" y="21188888"/>
                <a:ext cx="3612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/>
                  <a:t>No</a:t>
                </a:r>
                <a:endParaRPr lang="en-US" sz="1000" i="1" dirty="0"/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>
                <a:off x="7540484" y="22163626"/>
                <a:ext cx="1503447" cy="1639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7366958" y="23279247"/>
                <a:ext cx="347072" cy="3470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2" name="Straight Arrow Connector 231"/>
              <p:cNvCxnSpPr>
                <a:endCxn id="221" idx="1"/>
              </p:cNvCxnSpPr>
              <p:nvPr/>
            </p:nvCxnSpPr>
            <p:spPr>
              <a:xfrm>
                <a:off x="7540484" y="22944505"/>
                <a:ext cx="1007048" cy="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ounded Rectangle 262"/>
            <p:cNvSpPr/>
            <p:nvPr/>
          </p:nvSpPr>
          <p:spPr>
            <a:xfrm>
              <a:off x="8552442" y="11873510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Add energy to gut</a:t>
              </a:r>
              <a:endParaRPr lang="en-US" sz="1000" baseline="30000" dirty="0"/>
            </a:p>
          </p:txBody>
        </p:sp>
        <p:cxnSp>
          <p:nvCxnSpPr>
            <p:cNvPr id="265" name="Straight Arrow Connector 264"/>
            <p:cNvCxnSpPr/>
            <p:nvPr/>
          </p:nvCxnSpPr>
          <p:spPr>
            <a:xfrm>
              <a:off x="9413734" y="13914086"/>
              <a:ext cx="2341739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Diamond 232"/>
            <p:cNvSpPr/>
            <p:nvPr/>
          </p:nvSpPr>
          <p:spPr>
            <a:xfrm>
              <a:off x="9033438" y="12457195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i="1" dirty="0" smtClean="0">
                  <a:solidFill>
                    <a:schemeClr val="tx1"/>
                  </a:solidFill>
                </a:rPr>
                <a:t>Is gut full?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35" name="Diamond 234"/>
            <p:cNvSpPr/>
            <p:nvPr/>
          </p:nvSpPr>
          <p:spPr>
            <a:xfrm>
              <a:off x="10191106" y="12457754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0037032" y="12628408"/>
              <a:ext cx="10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smtClean="0"/>
                <a:t>Ingested energy exceeds gut limit?</a:t>
              </a:r>
              <a:endParaRPr lang="en-US" sz="900" i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9786519" y="12588974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cxnSp>
          <p:nvCxnSpPr>
            <p:cNvPr id="239" name="Straight Arrow Connector 238"/>
            <p:cNvCxnSpPr>
              <a:stCxn id="235" idx="3"/>
            </p:cNvCxnSpPr>
            <p:nvPr/>
          </p:nvCxnSpPr>
          <p:spPr>
            <a:xfrm flipV="1">
              <a:off x="10947106" y="12831463"/>
              <a:ext cx="790916" cy="429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ounded Rectangle 244"/>
            <p:cNvSpPr/>
            <p:nvPr/>
          </p:nvSpPr>
          <p:spPr>
            <a:xfrm>
              <a:off x="8869980" y="13442515"/>
              <a:ext cx="1100177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Ingest nothing</a:t>
              </a:r>
              <a:endParaRPr lang="en-US" sz="10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10028325" y="13444686"/>
              <a:ext cx="1100177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Ingest energy up to  gut limit</a:t>
              </a: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11186670" y="13441007"/>
              <a:ext cx="1100177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Ingest all energy</a:t>
              </a:r>
              <a:endParaRPr lang="en-US" sz="1000" dirty="0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9411438" y="13213195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10569106" y="13213195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33" idx="3"/>
              <a:endCxn id="235" idx="1"/>
            </p:cNvCxnSpPr>
            <p:nvPr/>
          </p:nvCxnSpPr>
          <p:spPr>
            <a:xfrm>
              <a:off x="9789438" y="12835195"/>
              <a:ext cx="401668" cy="5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9400631" y="13158175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0569106" y="13174150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0944380" y="12598187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>
              <a:off x="11738022" y="12831463"/>
              <a:ext cx="0" cy="59773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9416739" y="12224984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0560050" y="13806874"/>
              <a:ext cx="0" cy="108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1755473" y="13806874"/>
              <a:ext cx="0" cy="108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ounded Rectangle 255"/>
            <p:cNvSpPr/>
            <p:nvPr/>
          </p:nvSpPr>
          <p:spPr>
            <a:xfrm>
              <a:off x="6681217" y="15231668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Subtract consumed energy from </a:t>
              </a:r>
              <a:r>
                <a:rPr lang="en-US" sz="1000" dirty="0" err="1" smtClean="0"/>
                <a:t>shortterm</a:t>
              </a:r>
              <a:r>
                <a:rPr lang="en-US" sz="1000" dirty="0" smtClean="0"/>
                <a:t> &amp; excess storage</a:t>
              </a:r>
              <a:endParaRPr lang="en-US" sz="1000" dirty="0"/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>
              <a:off x="7538985" y="15591668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Diamond 258"/>
            <p:cNvSpPr/>
            <p:nvPr/>
          </p:nvSpPr>
          <p:spPr>
            <a:xfrm>
              <a:off x="7162267" y="15809444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3" name="Straight Arrow Connector 272"/>
            <p:cNvCxnSpPr/>
            <p:nvPr/>
          </p:nvCxnSpPr>
          <p:spPr>
            <a:xfrm>
              <a:off x="6623327" y="16183061"/>
              <a:ext cx="543903" cy="491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6623681" y="16181227"/>
              <a:ext cx="0" cy="38952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7915983" y="16188028"/>
              <a:ext cx="543903" cy="4913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6812732" y="15933557"/>
              <a:ext cx="347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smtClean="0"/>
                <a:t>No</a:t>
              </a:r>
              <a:endParaRPr lang="en-US" sz="1000" i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904175" y="15937267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279" name="Straight Arrow Connector 278"/>
            <p:cNvCxnSpPr/>
            <p:nvPr/>
          </p:nvCxnSpPr>
          <p:spPr>
            <a:xfrm>
              <a:off x="8459886" y="16187974"/>
              <a:ext cx="0" cy="38952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ounded Rectangle 290"/>
            <p:cNvSpPr/>
            <p:nvPr/>
          </p:nvSpPr>
          <p:spPr>
            <a:xfrm>
              <a:off x="5755136" y="16584768"/>
              <a:ext cx="1728000" cy="449989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Subtract missing energy from compartments in order: </a:t>
              </a:r>
              <a:r>
                <a:rPr lang="en-US" sz="1000" dirty="0" err="1" smtClean="0"/>
                <a:t>shortterm</a:t>
              </a:r>
              <a:r>
                <a:rPr lang="en-US" sz="1000" dirty="0" smtClean="0"/>
                <a:t>, fat, protein  </a:t>
              </a:r>
              <a:endParaRPr lang="en-US" sz="1000" dirty="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7593218" y="16584044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Add surplus energy to </a:t>
              </a:r>
            </a:p>
            <a:p>
              <a:pPr algn="ctr"/>
              <a:r>
                <a:rPr lang="en-US" sz="1000" dirty="0" err="1" smtClean="0"/>
                <a:t>shortterm</a:t>
              </a:r>
              <a:r>
                <a:rPr lang="en-US" sz="1000" dirty="0" smtClean="0"/>
                <a:t> storage</a:t>
              </a:r>
            </a:p>
          </p:txBody>
        </p:sp>
        <p:sp>
          <p:nvSpPr>
            <p:cNvPr id="293" name="Diamond 292"/>
            <p:cNvSpPr/>
            <p:nvPr/>
          </p:nvSpPr>
          <p:spPr>
            <a:xfrm>
              <a:off x="8081886" y="17169824"/>
              <a:ext cx="756000" cy="756000"/>
            </a:xfrm>
            <a:prstGeom prst="diamond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706327" y="17296126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No</a:t>
              </a:r>
              <a:endParaRPr lang="en-US" sz="1000" i="1" dirty="0"/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>
              <a:off x="8457218" y="16944044"/>
              <a:ext cx="0" cy="216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7535863" y="17547824"/>
              <a:ext cx="546023" cy="14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7923904" y="17280227"/>
              <a:ext cx="10827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 smtClean="0"/>
                <a:t>Shortterm</a:t>
              </a:r>
              <a:r>
                <a:rPr lang="en-US" sz="900" i="1" dirty="0" smtClean="0"/>
                <a:t> storage full &amp; surplus energy remaining?</a:t>
              </a:r>
              <a:endParaRPr lang="en-US" sz="900" i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8852218" y="17350259"/>
              <a:ext cx="361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Yes</a:t>
              </a:r>
              <a:endParaRPr lang="en-US" sz="1000" i="1" dirty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8834595" y="17549280"/>
              <a:ext cx="401668" cy="5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ounded Rectangle 300"/>
            <p:cNvSpPr/>
            <p:nvPr/>
          </p:nvSpPr>
          <p:spPr>
            <a:xfrm>
              <a:off x="9250595" y="17374684"/>
              <a:ext cx="1728000" cy="360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Store remaining energy </a:t>
              </a:r>
            </a:p>
            <a:p>
              <a:pPr algn="ctr"/>
              <a:r>
                <a:rPr lang="en-US" sz="1000" dirty="0" smtClean="0"/>
                <a:t>In excess storage</a:t>
              </a:r>
            </a:p>
          </p:txBody>
        </p:sp>
        <p:cxnSp>
          <p:nvCxnSpPr>
            <p:cNvPr id="305" name="Straight Arrow Connector 304"/>
            <p:cNvCxnSpPr/>
            <p:nvPr/>
          </p:nvCxnSpPr>
          <p:spPr>
            <a:xfrm flipH="1">
              <a:off x="6614031" y="17035139"/>
              <a:ext cx="0" cy="96364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7243639" y="15996561"/>
              <a:ext cx="584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/>
                <a:t>Energy </a:t>
              </a:r>
              <a:endParaRPr lang="en-US" sz="900" i="1" dirty="0" smtClean="0"/>
            </a:p>
            <a:p>
              <a:pPr algn="ctr"/>
              <a:r>
                <a:rPr lang="en-US" sz="900" i="1" dirty="0" smtClean="0"/>
                <a:t>surplus?</a:t>
              </a:r>
              <a:endParaRPr lang="en-US" sz="900" i="1" dirty="0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6614031" y="17998785"/>
              <a:ext cx="3500564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7537337" y="17542347"/>
              <a:ext cx="0" cy="61830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10114595" y="17734684"/>
              <a:ext cx="0" cy="26410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BDA6711-2C73-2346-BEF0-60B56453F9D3}">
  <we:reference id="wa104177522" version="1.0.0.0" store="en-US" storeType="OMEX"/>
  <we:alternateReferences>
    <we:reference id="WA104177522" version="1.0.0.0" store="WA10417752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26F0AE-DDDF-E743-8B03-7EA04DFF8467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352</Words>
  <Application>Microsoft Macintosh PowerPoint</Application>
  <PresentationFormat>Widescreen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Maren Kruse</dc:creator>
  <cp:lastModifiedBy>Maren Kruse</cp:lastModifiedBy>
  <cp:revision>82</cp:revision>
  <dcterms:created xsi:type="dcterms:W3CDTF">2017-10-05T10:39:52Z</dcterms:created>
  <dcterms:modified xsi:type="dcterms:W3CDTF">2017-10-22T16:49:16Z</dcterms:modified>
</cp:coreProperties>
</file>