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chart5.xml" ContentType="application/vnd.openxmlformats-officedocument.drawingml.chart+xml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8.xml" ContentType="application/vnd.openxmlformats-officedocument.drawingml.chart+xml"/>
  <Override PartName="/ppt/charts/chart17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media/image6.png" ContentType="image/png"/>
  <Override PartName="/ppt/media/image5.wmf" ContentType="image/x-wmf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-0.140216043100575</c:v>
                </c:pt>
                <c:pt idx="1">
                  <c:v>0.256114392752293</c:v>
                </c:pt>
                <c:pt idx="2">
                  <c:v>0.323451378458616</c:v>
                </c:pt>
                <c:pt idx="3">
                  <c:v>0.337319993236391</c:v>
                </c:pt>
                <c:pt idx="4">
                  <c:v>0.357531722971874</c:v>
                </c:pt>
                <c:pt idx="5">
                  <c:v>0.379910093364485</c:v>
                </c:pt>
                <c:pt idx="6">
                  <c:v>0.406321354870724</c:v>
                </c:pt>
                <c:pt idx="7">
                  <c:v>0.429605381661691</c:v>
                </c:pt>
                <c:pt idx="8">
                  <c:v>0.440350035550665</c:v>
                </c:pt>
                <c:pt idx="9">
                  <c:v>0.44872398163553</c:v>
                </c:pt>
                <c:pt idx="10">
                  <c:v>0.451640031091209</c:v>
                </c:pt>
                <c:pt idx="11">
                  <c:v>0.455128338578138</c:v>
                </c:pt>
                <c:pt idx="12">
                  <c:v>0.457549540027509</c:v>
                </c:pt>
                <c:pt idx="13">
                  <c:v>0.456834008972241</c:v>
                </c:pt>
                <c:pt idx="14">
                  <c:v>0.461393906185428</c:v>
                </c:pt>
                <c:pt idx="15">
                  <c:v>0.461092449077668</c:v>
                </c:pt>
                <c:pt idx="16">
                  <c:v>0.460300950835406</c:v>
                </c:pt>
                <c:pt idx="17">
                  <c:v>0.463444833362753</c:v>
                </c:pt>
                <c:pt idx="18">
                  <c:v>0.467015181920735</c:v>
                </c:pt>
                <c:pt idx="19">
                  <c:v>0.468561196524647</c:v>
                </c:pt>
                <c:pt idx="20">
                  <c:v>0.469863301158058</c:v>
                </c:pt>
                <c:pt idx="21">
                  <c:v>0.470086696725289</c:v>
                </c:pt>
                <c:pt idx="22">
                  <c:v>0.473801225343771</c:v>
                </c:pt>
                <c:pt idx="23">
                  <c:v>0.470878470285513</c:v>
                </c:pt>
                <c:pt idx="24">
                  <c:v>0.467726498602113</c:v>
                </c:pt>
                <c:pt idx="25">
                  <c:v>0.474646240099264</c:v>
                </c:pt>
                <c:pt idx="26">
                  <c:v>0.47474360956928</c:v>
                </c:pt>
                <c:pt idx="27">
                  <c:v>0.476722028763463</c:v>
                </c:pt>
                <c:pt idx="28">
                  <c:v>0.478567742565005</c:v>
                </c:pt>
                <c:pt idx="29">
                  <c:v>0.477957212295293</c:v>
                </c:pt>
                <c:pt idx="30">
                  <c:v>0.477426411402258</c:v>
                </c:pt>
                <c:pt idx="31">
                  <c:v>0.479360830122163</c:v>
                </c:pt>
                <c:pt idx="32">
                  <c:v>0.479989304351508</c:v>
                </c:pt>
                <c:pt idx="33">
                  <c:v>0.480159315314801</c:v>
                </c:pt>
                <c:pt idx="34">
                  <c:v>0.479155605833981</c:v>
                </c:pt>
                <c:pt idx="35">
                  <c:v>0.477316088274108</c:v>
                </c:pt>
                <c:pt idx="36">
                  <c:v>0.483770535156571</c:v>
                </c:pt>
                <c:pt idx="37">
                  <c:v>0.482602626592214</c:v>
                </c:pt>
                <c:pt idx="38">
                  <c:v>0.482822591290478</c:v>
                </c:pt>
                <c:pt idx="39">
                  <c:v>0.484183278004827</c:v>
                </c:pt>
                <c:pt idx="40">
                  <c:v>0.489276520834507</c:v>
                </c:pt>
                <c:pt idx="41">
                  <c:v>0.484758683129305</c:v>
                </c:pt>
                <c:pt idx="42">
                  <c:v>0.489185477060832</c:v>
                </c:pt>
                <c:pt idx="43">
                  <c:v>0.487220970988807</c:v>
                </c:pt>
                <c:pt idx="44">
                  <c:v>0.490752291658038</c:v>
                </c:pt>
                <c:pt idx="45">
                  <c:v>0.486093331044982</c:v>
                </c:pt>
                <c:pt idx="46">
                  <c:v>0.486221036744523</c:v>
                </c:pt>
                <c:pt idx="47">
                  <c:v>0.491103780141556</c:v>
                </c:pt>
                <c:pt idx="48">
                  <c:v>0.491025991197559</c:v>
                </c:pt>
                <c:pt idx="49">
                  <c:v>0.493276624564305</c:v>
                </c:pt>
                <c:pt idx="50">
                  <c:v>0.492613607949195</c:v>
                </c:pt>
                <c:pt idx="51">
                  <c:v>0.494354601832725</c:v>
                </c:pt>
                <c:pt idx="52">
                  <c:v>0.49260799550754</c:v>
                </c:pt>
                <c:pt idx="53">
                  <c:v>0.494354557542792</c:v>
                </c:pt>
                <c:pt idx="54">
                  <c:v>0.494838540454794</c:v>
                </c:pt>
                <c:pt idx="55">
                  <c:v>0.494834061435214</c:v>
                </c:pt>
                <c:pt idx="56">
                  <c:v>0.490108541003699</c:v>
                </c:pt>
                <c:pt idx="57">
                  <c:v>0.49294469096667</c:v>
                </c:pt>
                <c:pt idx="58">
                  <c:v>0.495589145028175</c:v>
                </c:pt>
                <c:pt idx="59">
                  <c:v>0.493558694981205</c:v>
                </c:pt>
                <c:pt idx="60">
                  <c:v>0.497436555187512</c:v>
                </c:pt>
                <c:pt idx="61">
                  <c:v>0.496253142745343</c:v>
                </c:pt>
                <c:pt idx="62">
                  <c:v>0.49724685308009</c:v>
                </c:pt>
                <c:pt idx="63">
                  <c:v>0.493074362178733</c:v>
                </c:pt>
                <c:pt idx="64">
                  <c:v>0.496773685983173</c:v>
                </c:pt>
                <c:pt idx="65">
                  <c:v>0.496944919268575</c:v>
                </c:pt>
                <c:pt idx="66">
                  <c:v>0.499276538085169</c:v>
                </c:pt>
                <c:pt idx="67">
                  <c:v>0.498135737281029</c:v>
                </c:pt>
                <c:pt idx="68">
                  <c:v>0.501536436185521</c:v>
                </c:pt>
                <c:pt idx="69">
                  <c:v>0.498752902956444</c:v>
                </c:pt>
                <c:pt idx="70">
                  <c:v>0.498338409748692</c:v>
                </c:pt>
                <c:pt idx="71">
                  <c:v>0.496192097503795</c:v>
                </c:pt>
                <c:pt idx="72">
                  <c:v>0.4978064792756</c:v>
                </c:pt>
                <c:pt idx="73">
                  <c:v>0.497741222781802</c:v>
                </c:pt>
                <c:pt idx="74">
                  <c:v>0.494647552418517</c:v>
                </c:pt>
                <c:pt idx="75">
                  <c:v>0.496456940657557</c:v>
                </c:pt>
                <c:pt idx="76">
                  <c:v>0.497579543528646</c:v>
                </c:pt>
                <c:pt idx="77">
                  <c:v>0.50237687560417</c:v>
                </c:pt>
                <c:pt idx="78">
                  <c:v>0.500023379108152</c:v>
                </c:pt>
                <c:pt idx="79">
                  <c:v>0.50248899572965</c:v>
                </c:pt>
                <c:pt idx="80">
                  <c:v>0.501399794671828</c:v>
                </c:pt>
                <c:pt idx="81">
                  <c:v>0.498307303061097</c:v>
                </c:pt>
                <c:pt idx="82">
                  <c:v>0.496400956821527</c:v>
                </c:pt>
                <c:pt idx="83">
                  <c:v>0.500459933264936</c:v>
                </c:pt>
                <c:pt idx="84">
                  <c:v>0.504539800629407</c:v>
                </c:pt>
                <c:pt idx="85">
                  <c:v>0.501869546908188</c:v>
                </c:pt>
                <c:pt idx="86">
                  <c:v>0.503509899122756</c:v>
                </c:pt>
                <c:pt idx="87">
                  <c:v>0.501390428871797</c:v>
                </c:pt>
                <c:pt idx="88">
                  <c:v>0.50174982641676</c:v>
                </c:pt>
                <c:pt idx="89">
                  <c:v>0.503540715257718</c:v>
                </c:pt>
                <c:pt idx="90">
                  <c:v>0.500037762557382</c:v>
                </c:pt>
                <c:pt idx="91">
                  <c:v>0.499500719265097</c:v>
                </c:pt>
                <c:pt idx="92">
                  <c:v>0.504711746155629</c:v>
                </c:pt>
                <c:pt idx="93">
                  <c:v>0.506048176981235</c:v>
                </c:pt>
                <c:pt idx="94">
                  <c:v>0.505082486058946</c:v>
                </c:pt>
                <c:pt idx="95">
                  <c:v>0.505833742654847</c:v>
                </c:pt>
                <c:pt idx="96">
                  <c:v>0.503562358840833</c:v>
                </c:pt>
                <c:pt idx="97">
                  <c:v>0.505922672704809</c:v>
                </c:pt>
                <c:pt idx="98">
                  <c:v>0.506153370241235</c:v>
                </c:pt>
                <c:pt idx="99">
                  <c:v>0.505179157962517</c:v>
                </c:pt>
                <c:pt idx="100">
                  <c:v>0.502635085086472</c:v>
                </c:pt>
                <c:pt idx="101">
                  <c:v>0.507343248053118</c:v>
                </c:pt>
                <c:pt idx="102">
                  <c:v>0.504789884056272</c:v>
                </c:pt>
                <c:pt idx="103">
                  <c:v>0.504239772432279</c:v>
                </c:pt>
                <c:pt idx="104">
                  <c:v>0.506769722876211</c:v>
                </c:pt>
                <c:pt idx="105">
                  <c:v>0.50606604671521</c:v>
                </c:pt>
                <c:pt idx="106">
                  <c:v>0.508384480231984</c:v>
                </c:pt>
                <c:pt idx="107">
                  <c:v>0.505665832101605</c:v>
                </c:pt>
                <c:pt idx="108">
                  <c:v>0.506653949845125</c:v>
                </c:pt>
                <c:pt idx="109">
                  <c:v>0.507478570287102</c:v>
                </c:pt>
                <c:pt idx="110">
                  <c:v>0.505635941199351</c:v>
                </c:pt>
                <c:pt idx="111">
                  <c:v>0.508863221030205</c:v>
                </c:pt>
                <c:pt idx="112">
                  <c:v>0.506496033395308</c:v>
                </c:pt>
                <c:pt idx="113">
                  <c:v>0.508722396945996</c:v>
                </c:pt>
                <c:pt idx="114">
                  <c:v>0.505833604929163</c:v>
                </c:pt>
                <c:pt idx="115">
                  <c:v>0.510646377222391</c:v>
                </c:pt>
                <c:pt idx="116">
                  <c:v>0.508628067392906</c:v>
                </c:pt>
                <c:pt idx="117">
                  <c:v>0.507114548019351</c:v>
                </c:pt>
                <c:pt idx="118">
                  <c:v>0.508557310276194</c:v>
                </c:pt>
                <c:pt idx="119">
                  <c:v>0.5110368185419</c:v>
                </c:pt>
                <c:pt idx="120">
                  <c:v>0.506126484064087</c:v>
                </c:pt>
                <c:pt idx="121">
                  <c:v>0.511513406502528</c:v>
                </c:pt>
                <c:pt idx="122">
                  <c:v>0.511159402831068</c:v>
                </c:pt>
                <c:pt idx="123">
                  <c:v>0.512765961346502</c:v>
                </c:pt>
                <c:pt idx="124">
                  <c:v>0.509829265684983</c:v>
                </c:pt>
                <c:pt idx="125">
                  <c:v>0.511305037175531</c:v>
                </c:pt>
                <c:pt idx="126">
                  <c:v>0.509451019571846</c:v>
                </c:pt>
                <c:pt idx="127">
                  <c:v>0.509711643575875</c:v>
                </c:pt>
                <c:pt idx="128">
                  <c:v>0.508115552105643</c:v>
                </c:pt>
                <c:pt idx="129">
                  <c:v>0.512032881712636</c:v>
                </c:pt>
                <c:pt idx="130">
                  <c:v>0.508109109547913</c:v>
                </c:pt>
                <c:pt idx="131">
                  <c:v>0.509764485974982</c:v>
                </c:pt>
                <c:pt idx="132">
                  <c:v>0.511649035884529</c:v>
                </c:pt>
                <c:pt idx="133">
                  <c:v>0.511977668574802</c:v>
                </c:pt>
                <c:pt idx="134">
                  <c:v>0.509068397986857</c:v>
                </c:pt>
                <c:pt idx="135">
                  <c:v>0.511466964185505</c:v>
                </c:pt>
                <c:pt idx="136">
                  <c:v>0.513284445556019</c:v>
                </c:pt>
                <c:pt idx="137">
                  <c:v>0.511026447013541</c:v>
                </c:pt>
                <c:pt idx="138">
                  <c:v>0.510889986501598</c:v>
                </c:pt>
                <c:pt idx="139">
                  <c:v>0.512036983947617</c:v>
                </c:pt>
                <c:pt idx="140">
                  <c:v>0.512997305009017</c:v>
                </c:pt>
                <c:pt idx="141">
                  <c:v>0.512466866599734</c:v>
                </c:pt>
                <c:pt idx="142">
                  <c:v>0.511844821347652</c:v>
                </c:pt>
                <c:pt idx="143">
                  <c:v>0.511614672606186</c:v>
                </c:pt>
                <c:pt idx="144">
                  <c:v>0.514607269100131</c:v>
                </c:pt>
                <c:pt idx="145">
                  <c:v>0.516578550357955</c:v>
                </c:pt>
                <c:pt idx="146">
                  <c:v>0.515449073395776</c:v>
                </c:pt>
                <c:pt idx="147">
                  <c:v>0.513784835353534</c:v>
                </c:pt>
                <c:pt idx="148">
                  <c:v>0.512977840170438</c:v>
                </c:pt>
                <c:pt idx="149">
                  <c:v>0.516245703107028</c:v>
                </c:pt>
                <c:pt idx="150">
                  <c:v>0.513583275070122</c:v>
                </c:pt>
                <c:pt idx="151">
                  <c:v>0.513530900036531</c:v>
                </c:pt>
                <c:pt idx="152">
                  <c:v>0.515723928448977</c:v>
                </c:pt>
                <c:pt idx="153">
                  <c:v>0.512006298921529</c:v>
                </c:pt>
                <c:pt idx="154">
                  <c:v>0.513326749912627</c:v>
                </c:pt>
                <c:pt idx="155">
                  <c:v>0.511905057737629</c:v>
                </c:pt>
                <c:pt idx="156">
                  <c:v>0.514960939583228</c:v>
                </c:pt>
                <c:pt idx="157">
                  <c:v>0.514608348813992</c:v>
                </c:pt>
                <c:pt idx="158">
                  <c:v>0.518386740981198</c:v>
                </c:pt>
                <c:pt idx="159">
                  <c:v>0.519629369704128</c:v>
                </c:pt>
                <c:pt idx="160">
                  <c:v>0.517098779537471</c:v>
                </c:pt>
                <c:pt idx="161">
                  <c:v>0.515822005303928</c:v>
                </c:pt>
                <c:pt idx="162">
                  <c:v>0.517069039434435</c:v>
                </c:pt>
                <c:pt idx="163">
                  <c:v>0.516913488787418</c:v>
                </c:pt>
                <c:pt idx="164">
                  <c:v>0.518128588141985</c:v>
                </c:pt>
                <c:pt idx="165">
                  <c:v>0.5164129378119</c:v>
                </c:pt>
                <c:pt idx="166">
                  <c:v>0.515429231932682</c:v>
                </c:pt>
                <c:pt idx="167">
                  <c:v>0.516048057866929</c:v>
                </c:pt>
                <c:pt idx="168">
                  <c:v>0.517648064273751</c:v>
                </c:pt>
                <c:pt idx="169">
                  <c:v>0.515672375393853</c:v>
                </c:pt>
                <c:pt idx="170">
                  <c:v>0.518211326059104</c:v>
                </c:pt>
                <c:pt idx="171">
                  <c:v>0.516928553154347</c:v>
                </c:pt>
                <c:pt idx="172">
                  <c:v>0.519079724325062</c:v>
                </c:pt>
                <c:pt idx="173">
                  <c:v>0.517584633378974</c:v>
                </c:pt>
                <c:pt idx="174">
                  <c:v>0.519739030404292</c:v>
                </c:pt>
                <c:pt idx="175">
                  <c:v>0.519353838242264</c:v>
                </c:pt>
                <c:pt idx="176">
                  <c:v>0.518827763165121</c:v>
                </c:pt>
                <c:pt idx="177">
                  <c:v>0.511736285585106</c:v>
                </c:pt>
                <c:pt idx="178">
                  <c:v>0.518938694772917</c:v>
                </c:pt>
                <c:pt idx="179">
                  <c:v>0.519846916358815</c:v>
                </c:pt>
                <c:pt idx="180">
                  <c:v>0.516261948441008</c:v>
                </c:pt>
                <c:pt idx="181">
                  <c:v>0.518020070602345</c:v>
                </c:pt>
                <c:pt idx="182">
                  <c:v>0.518225145585428</c:v>
                </c:pt>
                <c:pt idx="183">
                  <c:v>0.516841512897128</c:v>
                </c:pt>
                <c:pt idx="184">
                  <c:v>0.517509693638384</c:v>
                </c:pt>
                <c:pt idx="185">
                  <c:v>0.518958971237859</c:v>
                </c:pt>
                <c:pt idx="186">
                  <c:v>0.519021691279211</c:v>
                </c:pt>
                <c:pt idx="187">
                  <c:v>0.519371982120251</c:v>
                </c:pt>
                <c:pt idx="188">
                  <c:v>0.517644561286899</c:v>
                </c:pt>
                <c:pt idx="189">
                  <c:v>0.522100143701558</c:v>
                </c:pt>
                <c:pt idx="190">
                  <c:v>0.521450687116454</c:v>
                </c:pt>
                <c:pt idx="191">
                  <c:v>0.518169005000389</c:v>
                </c:pt>
                <c:pt idx="192">
                  <c:v>0.520858873612345</c:v>
                </c:pt>
                <c:pt idx="193">
                  <c:v>0.520427354820733</c:v>
                </c:pt>
                <c:pt idx="194">
                  <c:v>0.519658425234211</c:v>
                </c:pt>
                <c:pt idx="195">
                  <c:v>0.52061251635624</c:v>
                </c:pt>
                <c:pt idx="196">
                  <c:v>0.52070425105287</c:v>
                </c:pt>
                <c:pt idx="197">
                  <c:v>0.520268800302393</c:v>
                </c:pt>
                <c:pt idx="198">
                  <c:v>0.517388290369628</c:v>
                </c:pt>
                <c:pt idx="199">
                  <c:v>0.521614241061087</c:v>
                </c:pt>
                <c:pt idx="200">
                  <c:v>0.5221710458011</c:v>
                </c:pt>
                <c:pt idx="201">
                  <c:v>0.520309657952352</c:v>
                </c:pt>
                <c:pt idx="202">
                  <c:v>0.519190743498858</c:v>
                </c:pt>
                <c:pt idx="203">
                  <c:v>0.523203311856559</c:v>
                </c:pt>
                <c:pt idx="204">
                  <c:v>0.52267069115421</c:v>
                </c:pt>
                <c:pt idx="205">
                  <c:v>0.523480661180047</c:v>
                </c:pt>
                <c:pt idx="206">
                  <c:v>0.52212306032676</c:v>
                </c:pt>
                <c:pt idx="207">
                  <c:v>0.521519954383854</c:v>
                </c:pt>
                <c:pt idx="208">
                  <c:v>0.52237567623065</c:v>
                </c:pt>
                <c:pt idx="209">
                  <c:v>0.52338058578189</c:v>
                </c:pt>
                <c:pt idx="210">
                  <c:v>0.522544800808308</c:v>
                </c:pt>
                <c:pt idx="211">
                  <c:v>0.517591153790936</c:v>
                </c:pt>
                <c:pt idx="212">
                  <c:v>0.518550080066295</c:v>
                </c:pt>
                <c:pt idx="213">
                  <c:v>0.523137765397103</c:v>
                </c:pt>
                <c:pt idx="214">
                  <c:v>0.522117386519535</c:v>
                </c:pt>
                <c:pt idx="215">
                  <c:v>0.521524816724799</c:v>
                </c:pt>
                <c:pt idx="216">
                  <c:v>0.524988471341112</c:v>
                </c:pt>
                <c:pt idx="217">
                  <c:v>0.523619610012485</c:v>
                </c:pt>
                <c:pt idx="218">
                  <c:v>0.524274248519751</c:v>
                </c:pt>
                <c:pt idx="219">
                  <c:v>0.523034011853414</c:v>
                </c:pt>
                <c:pt idx="220">
                  <c:v>0.523268132254601</c:v>
                </c:pt>
                <c:pt idx="221">
                  <c:v>0.522772756344309</c:v>
                </c:pt>
                <c:pt idx="222">
                  <c:v>0.52546327089559</c:v>
                </c:pt>
                <c:pt idx="223">
                  <c:v>0.525711942487459</c:v>
                </c:pt>
                <c:pt idx="224">
                  <c:v>0.524908206883348</c:v>
                </c:pt>
                <c:pt idx="225">
                  <c:v>0.52485035105059</c:v>
                </c:pt>
                <c:pt idx="226">
                  <c:v>0.525005809462487</c:v>
                </c:pt>
                <c:pt idx="227">
                  <c:v>0.523069680804318</c:v>
                </c:pt>
                <c:pt idx="228">
                  <c:v>0.52441782068758</c:v>
                </c:pt>
                <c:pt idx="229">
                  <c:v>0.524208447233096</c:v>
                </c:pt>
                <c:pt idx="230">
                  <c:v>0.525444988971751</c:v>
                </c:pt>
                <c:pt idx="231">
                  <c:v>0.525166186431528</c:v>
                </c:pt>
                <c:pt idx="232">
                  <c:v>0.525897783473227</c:v>
                </c:pt>
                <c:pt idx="233">
                  <c:v>0.522228434401745</c:v>
                </c:pt>
                <c:pt idx="234">
                  <c:v>0.525932440772693</c:v>
                </c:pt>
                <c:pt idx="235">
                  <c:v>0.52781268364634</c:v>
                </c:pt>
                <c:pt idx="236">
                  <c:v>0.524167254126915</c:v>
                </c:pt>
                <c:pt idx="237">
                  <c:v>0.527149365379433</c:v>
                </c:pt>
                <c:pt idx="238">
                  <c:v>0.525799219268929</c:v>
                </c:pt>
                <c:pt idx="239">
                  <c:v>0.523474933637928</c:v>
                </c:pt>
                <c:pt idx="240">
                  <c:v>0.526302125721823</c:v>
                </c:pt>
                <c:pt idx="241">
                  <c:v>0.526259944123035</c:v>
                </c:pt>
                <c:pt idx="242">
                  <c:v>0.525748173733748</c:v>
                </c:pt>
                <c:pt idx="243">
                  <c:v>0.526666906281252</c:v>
                </c:pt>
                <c:pt idx="244">
                  <c:v>0.525229459776874</c:v>
                </c:pt>
                <c:pt idx="245">
                  <c:v>0.527009894993013</c:v>
                </c:pt>
                <c:pt idx="246">
                  <c:v>0.525933042422084</c:v>
                </c:pt>
                <c:pt idx="247">
                  <c:v>0.527036146623489</c:v>
                </c:pt>
                <c:pt idx="248">
                  <c:v>0.525272317677603</c:v>
                </c:pt>
                <c:pt idx="249">
                  <c:v>0.527411755297797</c:v>
                </c:pt>
                <c:pt idx="250">
                  <c:v>0.526022705256992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rgbClr val="a5a5a5"/>
            </a:solidFill>
            <a:ln w="28440">
              <a:solidFill>
                <a:srgbClr val="a5a5a5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-0.093775338849851</c:v>
                </c:pt>
                <c:pt idx="1">
                  <c:v>0.256593905644127</c:v>
                </c:pt>
                <c:pt idx="2">
                  <c:v>0.250491558197142</c:v>
                </c:pt>
                <c:pt idx="3">
                  <c:v>0.25938270611079</c:v>
                </c:pt>
                <c:pt idx="4">
                  <c:v>0.267711356898362</c:v>
                </c:pt>
                <c:pt idx="5">
                  <c:v>0.27785358111307</c:v>
                </c:pt>
                <c:pt idx="6">
                  <c:v>0.28478065486037</c:v>
                </c:pt>
                <c:pt idx="7">
                  <c:v>0.286096545522952</c:v>
                </c:pt>
                <c:pt idx="8">
                  <c:v>0.295068716838568</c:v>
                </c:pt>
                <c:pt idx="9">
                  <c:v>0.29976478167308</c:v>
                </c:pt>
                <c:pt idx="10">
                  <c:v>0.298813042818983</c:v>
                </c:pt>
                <c:pt idx="11">
                  <c:v>0.304621732770453</c:v>
                </c:pt>
                <c:pt idx="12">
                  <c:v>0.304249272473069</c:v>
                </c:pt>
                <c:pt idx="13">
                  <c:v>0.294186635443968</c:v>
                </c:pt>
                <c:pt idx="14">
                  <c:v>0.28643281722081</c:v>
                </c:pt>
                <c:pt idx="15">
                  <c:v>0.281636773322905</c:v>
                </c:pt>
                <c:pt idx="16">
                  <c:v>0.299223431112694</c:v>
                </c:pt>
                <c:pt idx="17">
                  <c:v>0.31904657550951</c:v>
                </c:pt>
                <c:pt idx="18">
                  <c:v>0.3171761570505</c:v>
                </c:pt>
                <c:pt idx="19">
                  <c:v>0.317511121675395</c:v>
                </c:pt>
                <c:pt idx="20">
                  <c:v>0.321080322972118</c:v>
                </c:pt>
                <c:pt idx="21">
                  <c:v>0.324643397328195</c:v>
                </c:pt>
                <c:pt idx="22">
                  <c:v>0.327633777158853</c:v>
                </c:pt>
                <c:pt idx="23">
                  <c:v>0.318553416840941</c:v>
                </c:pt>
                <c:pt idx="24">
                  <c:v>0.311409665544524</c:v>
                </c:pt>
                <c:pt idx="25">
                  <c:v>0.329592364001116</c:v>
                </c:pt>
                <c:pt idx="26">
                  <c:v>0.326590946190451</c:v>
                </c:pt>
                <c:pt idx="27">
                  <c:v>0.332707294704599</c:v>
                </c:pt>
                <c:pt idx="28">
                  <c:v>0.335499173177633</c:v>
                </c:pt>
                <c:pt idx="29">
                  <c:v>0.333880120147668</c:v>
                </c:pt>
                <c:pt idx="30">
                  <c:v>0.332884159865216</c:v>
                </c:pt>
                <c:pt idx="31">
                  <c:v>0.338691798140042</c:v>
                </c:pt>
                <c:pt idx="32">
                  <c:v>0.33567175164157</c:v>
                </c:pt>
                <c:pt idx="33">
                  <c:v>0.333743891876044</c:v>
                </c:pt>
                <c:pt idx="34">
                  <c:v>0.301228088466046</c:v>
                </c:pt>
                <c:pt idx="35">
                  <c:v>0.337880064998128</c:v>
                </c:pt>
                <c:pt idx="36">
                  <c:v>0.32715725850061</c:v>
                </c:pt>
                <c:pt idx="37">
                  <c:v>0.334451811815051</c:v>
                </c:pt>
                <c:pt idx="38">
                  <c:v>0.331405034124273</c:v>
                </c:pt>
                <c:pt idx="39">
                  <c:v>0.345842452424104</c:v>
                </c:pt>
                <c:pt idx="40">
                  <c:v>0.332213901603264</c:v>
                </c:pt>
                <c:pt idx="41">
                  <c:v>0.341144595996892</c:v>
                </c:pt>
                <c:pt idx="42">
                  <c:v>0.345356460628368</c:v>
                </c:pt>
                <c:pt idx="43">
                  <c:v>0.344464893210841</c:v>
                </c:pt>
                <c:pt idx="44">
                  <c:v>0.34836365061186</c:v>
                </c:pt>
                <c:pt idx="45">
                  <c:v>0.349404934324008</c:v>
                </c:pt>
                <c:pt idx="46">
                  <c:v>0.324318860861463</c:v>
                </c:pt>
                <c:pt idx="47">
                  <c:v>0.344472250535575</c:v>
                </c:pt>
                <c:pt idx="48">
                  <c:v>0.342312658225595</c:v>
                </c:pt>
                <c:pt idx="49">
                  <c:v>0.354872792670166</c:v>
                </c:pt>
                <c:pt idx="50">
                  <c:v>0.351478495909402</c:v>
                </c:pt>
                <c:pt idx="51">
                  <c:v>0.34653848592209</c:v>
                </c:pt>
                <c:pt idx="52">
                  <c:v>0.345401624808085</c:v>
                </c:pt>
                <c:pt idx="53">
                  <c:v>0.355161028505289</c:v>
                </c:pt>
                <c:pt idx="54">
                  <c:v>0.346953006180772</c:v>
                </c:pt>
                <c:pt idx="55">
                  <c:v>0.355882455646657</c:v>
                </c:pt>
                <c:pt idx="56">
                  <c:v>0.358666426494086</c:v>
                </c:pt>
                <c:pt idx="57">
                  <c:v>0.349645872956457</c:v>
                </c:pt>
                <c:pt idx="58">
                  <c:v>0.353071235846719</c:v>
                </c:pt>
                <c:pt idx="59">
                  <c:v>0.35705767644188</c:v>
                </c:pt>
                <c:pt idx="60">
                  <c:v>0.356497860672889</c:v>
                </c:pt>
                <c:pt idx="61">
                  <c:v>0.341084005943423</c:v>
                </c:pt>
                <c:pt idx="62">
                  <c:v>0.35153183339505</c:v>
                </c:pt>
                <c:pt idx="63">
                  <c:v>0.36025325773686</c:v>
                </c:pt>
                <c:pt idx="64">
                  <c:v>0.353319978215002</c:v>
                </c:pt>
                <c:pt idx="65">
                  <c:v>0.339828117350768</c:v>
                </c:pt>
                <c:pt idx="66">
                  <c:v>0.355691255021302</c:v>
                </c:pt>
                <c:pt idx="67">
                  <c:v>0.357918263242341</c:v>
                </c:pt>
                <c:pt idx="68">
                  <c:v>0.362562206431638</c:v>
                </c:pt>
                <c:pt idx="69">
                  <c:v>0.362470740639719</c:v>
                </c:pt>
                <c:pt idx="70">
                  <c:v>0.35323252304894</c:v>
                </c:pt>
                <c:pt idx="71">
                  <c:v>0.338962209717603</c:v>
                </c:pt>
                <c:pt idx="72">
                  <c:v>0.350881054883346</c:v>
                </c:pt>
                <c:pt idx="73">
                  <c:v>0.359232592728748</c:v>
                </c:pt>
                <c:pt idx="74">
                  <c:v>0.314665657531369</c:v>
                </c:pt>
                <c:pt idx="75">
                  <c:v>0.34706201510444</c:v>
                </c:pt>
                <c:pt idx="76">
                  <c:v>0.362298999287876</c:v>
                </c:pt>
                <c:pt idx="77">
                  <c:v>0.296647006490816</c:v>
                </c:pt>
                <c:pt idx="78">
                  <c:v>0.363586062950526</c:v>
                </c:pt>
                <c:pt idx="79">
                  <c:v>0.353215806897408</c:v>
                </c:pt>
                <c:pt idx="80">
                  <c:v>0.363052100232209</c:v>
                </c:pt>
                <c:pt idx="81">
                  <c:v>0.295134456829187</c:v>
                </c:pt>
                <c:pt idx="82">
                  <c:v>0.356415050196489</c:v>
                </c:pt>
                <c:pt idx="83">
                  <c:v>0.365028905923297</c:v>
                </c:pt>
                <c:pt idx="84">
                  <c:v>0.365021961784411</c:v>
                </c:pt>
                <c:pt idx="85">
                  <c:v>0.360762127690804</c:v>
                </c:pt>
                <c:pt idx="86">
                  <c:v>0.359549811964682</c:v>
                </c:pt>
                <c:pt idx="87">
                  <c:v>0.366707780003365</c:v>
                </c:pt>
                <c:pt idx="88">
                  <c:v>0.332039697110014</c:v>
                </c:pt>
                <c:pt idx="89">
                  <c:v>0.361639314856439</c:v>
                </c:pt>
                <c:pt idx="90">
                  <c:v>0.366382400833751</c:v>
                </c:pt>
                <c:pt idx="91">
                  <c:v>0.364822539764743</c:v>
                </c:pt>
                <c:pt idx="92">
                  <c:v>0.367969554988263</c:v>
                </c:pt>
                <c:pt idx="93">
                  <c:v>0.364206386744337</c:v>
                </c:pt>
                <c:pt idx="94">
                  <c:v>0.363801555522642</c:v>
                </c:pt>
                <c:pt idx="95">
                  <c:v>0.365053925178317</c:v>
                </c:pt>
                <c:pt idx="96">
                  <c:v>0.36187095213691</c:v>
                </c:pt>
                <c:pt idx="97">
                  <c:v>0.368431640164228</c:v>
                </c:pt>
                <c:pt idx="98">
                  <c:v>0.358349984917731</c:v>
                </c:pt>
                <c:pt idx="99">
                  <c:v>0.367873769654736</c:v>
                </c:pt>
                <c:pt idx="100">
                  <c:v>0.360156257445256</c:v>
                </c:pt>
                <c:pt idx="101">
                  <c:v>0.366398731342623</c:v>
                </c:pt>
                <c:pt idx="102">
                  <c:v>0.359790098216839</c:v>
                </c:pt>
                <c:pt idx="103">
                  <c:v>0.370652951471291</c:v>
                </c:pt>
                <c:pt idx="104">
                  <c:v>0.369024792424631</c:v>
                </c:pt>
                <c:pt idx="105">
                  <c:v>0.369843452453857</c:v>
                </c:pt>
                <c:pt idx="106">
                  <c:v>0.367824116505914</c:v>
                </c:pt>
                <c:pt idx="107">
                  <c:v>0.368102321002847</c:v>
                </c:pt>
                <c:pt idx="108">
                  <c:v>0.362028810413837</c:v>
                </c:pt>
                <c:pt idx="109">
                  <c:v>0.35773810158584</c:v>
                </c:pt>
                <c:pt idx="110">
                  <c:v>0.356167697842599</c:v>
                </c:pt>
                <c:pt idx="111">
                  <c:v>0.368694063897885</c:v>
                </c:pt>
                <c:pt idx="112">
                  <c:v>0.367471665554718</c:v>
                </c:pt>
                <c:pt idx="113">
                  <c:v>0.34041296930688</c:v>
                </c:pt>
                <c:pt idx="114">
                  <c:v>0.370365774398741</c:v>
                </c:pt>
                <c:pt idx="115">
                  <c:v>0.365076540546675</c:v>
                </c:pt>
                <c:pt idx="116">
                  <c:v>0.365493845519757</c:v>
                </c:pt>
                <c:pt idx="117">
                  <c:v>0.367360083803709</c:v>
                </c:pt>
                <c:pt idx="118">
                  <c:v>0.361980698907661</c:v>
                </c:pt>
                <c:pt idx="119">
                  <c:v>0.32877564551941</c:v>
                </c:pt>
                <c:pt idx="120">
                  <c:v>0.361250921498153</c:v>
                </c:pt>
                <c:pt idx="121">
                  <c:v>0.366915379299565</c:v>
                </c:pt>
                <c:pt idx="122">
                  <c:v>0.352130005361475</c:v>
                </c:pt>
                <c:pt idx="123">
                  <c:v>0.362681093752658</c:v>
                </c:pt>
                <c:pt idx="124">
                  <c:v>0.363133247711635</c:v>
                </c:pt>
                <c:pt idx="125">
                  <c:v>0.364447796448206</c:v>
                </c:pt>
                <c:pt idx="126">
                  <c:v>0.33391230385665</c:v>
                </c:pt>
                <c:pt idx="127">
                  <c:v>0.371853447617652</c:v>
                </c:pt>
                <c:pt idx="128">
                  <c:v>0.365863765500041</c:v>
                </c:pt>
                <c:pt idx="129">
                  <c:v>0.342442339616141</c:v>
                </c:pt>
                <c:pt idx="130">
                  <c:v>0.354701960220697</c:v>
                </c:pt>
                <c:pt idx="131">
                  <c:v>0.369771546371863</c:v>
                </c:pt>
                <c:pt idx="132">
                  <c:v>0.362124571969401</c:v>
                </c:pt>
                <c:pt idx="133">
                  <c:v>0.35597930125219</c:v>
                </c:pt>
                <c:pt idx="134">
                  <c:v>0.369906438194166</c:v>
                </c:pt>
                <c:pt idx="135">
                  <c:v>0.362895663278087</c:v>
                </c:pt>
                <c:pt idx="136">
                  <c:v>0.343522353583662</c:v>
                </c:pt>
                <c:pt idx="137">
                  <c:v>0.354223872186457</c:v>
                </c:pt>
                <c:pt idx="138">
                  <c:v>0.371546400573072</c:v>
                </c:pt>
                <c:pt idx="139">
                  <c:v>0.367569764150899</c:v>
                </c:pt>
                <c:pt idx="140">
                  <c:v>0.368706376166779</c:v>
                </c:pt>
                <c:pt idx="141">
                  <c:v>0.347639182199319</c:v>
                </c:pt>
                <c:pt idx="142">
                  <c:v>0.359359932910307</c:v>
                </c:pt>
                <c:pt idx="143">
                  <c:v>0.363095768986459</c:v>
                </c:pt>
                <c:pt idx="144">
                  <c:v>0.36933223859822</c:v>
                </c:pt>
                <c:pt idx="145">
                  <c:v>0.363265399317646</c:v>
                </c:pt>
                <c:pt idx="146">
                  <c:v>0.372211094411312</c:v>
                </c:pt>
                <c:pt idx="147">
                  <c:v>0.373228328668566</c:v>
                </c:pt>
                <c:pt idx="148">
                  <c:v>0.365660860624893</c:v>
                </c:pt>
                <c:pt idx="149">
                  <c:v>0.371879802515703</c:v>
                </c:pt>
                <c:pt idx="150">
                  <c:v>0.369495369710747</c:v>
                </c:pt>
                <c:pt idx="151">
                  <c:v>0.355395134004054</c:v>
                </c:pt>
                <c:pt idx="152">
                  <c:v>0.367478199124397</c:v>
                </c:pt>
                <c:pt idx="153">
                  <c:v>0.322264229577375</c:v>
                </c:pt>
                <c:pt idx="154">
                  <c:v>0.369172771650045</c:v>
                </c:pt>
                <c:pt idx="155">
                  <c:v>0.359706969681658</c:v>
                </c:pt>
                <c:pt idx="156">
                  <c:v>0.365225917971092</c:v>
                </c:pt>
                <c:pt idx="157">
                  <c:v>0.372221200060881</c:v>
                </c:pt>
                <c:pt idx="158">
                  <c:v>0.354959919280456</c:v>
                </c:pt>
                <c:pt idx="159">
                  <c:v>0.371725218949603</c:v>
                </c:pt>
                <c:pt idx="160">
                  <c:v>0.374405209996251</c:v>
                </c:pt>
                <c:pt idx="161">
                  <c:v>0.350089326584564</c:v>
                </c:pt>
                <c:pt idx="162">
                  <c:v>0.356327749621418</c:v>
                </c:pt>
                <c:pt idx="163">
                  <c:v>0.369693599561455</c:v>
                </c:pt>
                <c:pt idx="164">
                  <c:v>0.349965100281697</c:v>
                </c:pt>
                <c:pt idx="165">
                  <c:v>0.365327295492108</c:v>
                </c:pt>
                <c:pt idx="166">
                  <c:v>0.353349100454174</c:v>
                </c:pt>
                <c:pt idx="167">
                  <c:v>0.373178241446409</c:v>
                </c:pt>
                <c:pt idx="168">
                  <c:v>0.344294610773197</c:v>
                </c:pt>
                <c:pt idx="169">
                  <c:v>0.321571423652648</c:v>
                </c:pt>
                <c:pt idx="170">
                  <c:v>0.368985013246171</c:v>
                </c:pt>
                <c:pt idx="171">
                  <c:v>0.373252828368245</c:v>
                </c:pt>
                <c:pt idx="172">
                  <c:v>0.364318962255992</c:v>
                </c:pt>
                <c:pt idx="173">
                  <c:v>0.362622238303886</c:v>
                </c:pt>
                <c:pt idx="174">
                  <c:v>0.369469823826327</c:v>
                </c:pt>
                <c:pt idx="175">
                  <c:v>0.365193704916178</c:v>
                </c:pt>
                <c:pt idx="176">
                  <c:v>0.373138971995674</c:v>
                </c:pt>
                <c:pt idx="177">
                  <c:v>0.372551068564712</c:v>
                </c:pt>
                <c:pt idx="178">
                  <c:v>0.376261743706912</c:v>
                </c:pt>
                <c:pt idx="179">
                  <c:v>0.366561932625242</c:v>
                </c:pt>
                <c:pt idx="180">
                  <c:v>0.375101409529228</c:v>
                </c:pt>
                <c:pt idx="181">
                  <c:v>0.366818542517589</c:v>
                </c:pt>
                <c:pt idx="182">
                  <c:v>0.375561473745664</c:v>
                </c:pt>
                <c:pt idx="183">
                  <c:v>0.369119471010351</c:v>
                </c:pt>
                <c:pt idx="184">
                  <c:v>0.369009904955162</c:v>
                </c:pt>
                <c:pt idx="185">
                  <c:v>0.354506406706775</c:v>
                </c:pt>
                <c:pt idx="186">
                  <c:v>0.366981038805658</c:v>
                </c:pt>
                <c:pt idx="187">
                  <c:v>0.326719895712632</c:v>
                </c:pt>
                <c:pt idx="188">
                  <c:v>0.374419562271385</c:v>
                </c:pt>
                <c:pt idx="189">
                  <c:v>0.372820539977126</c:v>
                </c:pt>
                <c:pt idx="190">
                  <c:v>0.33946711114014</c:v>
                </c:pt>
                <c:pt idx="191">
                  <c:v>0.359979444921716</c:v>
                </c:pt>
                <c:pt idx="192">
                  <c:v>0.364765192596446</c:v>
                </c:pt>
                <c:pt idx="193">
                  <c:v>0.358790773725315</c:v>
                </c:pt>
                <c:pt idx="194">
                  <c:v>0.337839784550387</c:v>
                </c:pt>
                <c:pt idx="195">
                  <c:v>0.376214519454972</c:v>
                </c:pt>
                <c:pt idx="196">
                  <c:v>0.3687603546838</c:v>
                </c:pt>
                <c:pt idx="197">
                  <c:v>0.358623864016039</c:v>
                </c:pt>
                <c:pt idx="198">
                  <c:v>0.372716020205119</c:v>
                </c:pt>
                <c:pt idx="199">
                  <c:v>0.377428354171541</c:v>
                </c:pt>
                <c:pt idx="200">
                  <c:v>0.346529468688629</c:v>
                </c:pt>
                <c:pt idx="201">
                  <c:v>0.375239656219804</c:v>
                </c:pt>
                <c:pt idx="202">
                  <c:v>0.342271461436309</c:v>
                </c:pt>
                <c:pt idx="203">
                  <c:v>0.328503873851483</c:v>
                </c:pt>
                <c:pt idx="204">
                  <c:v>0.372678170373331</c:v>
                </c:pt>
                <c:pt idx="205">
                  <c:v>0.359783279980975</c:v>
                </c:pt>
                <c:pt idx="206">
                  <c:v>0.372134333760718</c:v>
                </c:pt>
                <c:pt idx="207">
                  <c:v>0.343580878681526</c:v>
                </c:pt>
                <c:pt idx="208">
                  <c:v>0.377013893958681</c:v>
                </c:pt>
                <c:pt idx="209">
                  <c:v>0.366739932343082</c:v>
                </c:pt>
                <c:pt idx="210">
                  <c:v>0.362875368763684</c:v>
                </c:pt>
                <c:pt idx="211">
                  <c:v>0.368722725897312</c:v>
                </c:pt>
                <c:pt idx="212">
                  <c:v>0.368409035110303</c:v>
                </c:pt>
                <c:pt idx="213">
                  <c:v>0.366453948709781</c:v>
                </c:pt>
                <c:pt idx="214">
                  <c:v>0.375374367341757</c:v>
                </c:pt>
                <c:pt idx="215">
                  <c:v>0.374730609064506</c:v>
                </c:pt>
                <c:pt idx="216">
                  <c:v>0.366377486082411</c:v>
                </c:pt>
                <c:pt idx="217">
                  <c:v>0.374352503029773</c:v>
                </c:pt>
                <c:pt idx="218">
                  <c:v>0.374430115883785</c:v>
                </c:pt>
                <c:pt idx="219">
                  <c:v>0.3606627695928</c:v>
                </c:pt>
                <c:pt idx="220">
                  <c:v>0.376383074331551</c:v>
                </c:pt>
                <c:pt idx="221">
                  <c:v>0.367977890632419</c:v>
                </c:pt>
                <c:pt idx="222">
                  <c:v>0.361813510176234</c:v>
                </c:pt>
                <c:pt idx="223">
                  <c:v>0.373562213198879</c:v>
                </c:pt>
                <c:pt idx="224">
                  <c:v>0.367931424369612</c:v>
                </c:pt>
                <c:pt idx="225">
                  <c:v>0.374105990632813</c:v>
                </c:pt>
                <c:pt idx="226">
                  <c:v>0.364445072555493</c:v>
                </c:pt>
                <c:pt idx="227">
                  <c:v>0.366560793002081</c:v>
                </c:pt>
                <c:pt idx="228">
                  <c:v>0.377479953568708</c:v>
                </c:pt>
                <c:pt idx="229">
                  <c:v>0.35708803982075</c:v>
                </c:pt>
                <c:pt idx="230">
                  <c:v>0.338018358103653</c:v>
                </c:pt>
                <c:pt idx="231">
                  <c:v>0.36949499335564</c:v>
                </c:pt>
                <c:pt idx="232">
                  <c:v>0.325799844668434</c:v>
                </c:pt>
                <c:pt idx="233">
                  <c:v>0.377377071509622</c:v>
                </c:pt>
                <c:pt idx="234">
                  <c:v>0.370472734789267</c:v>
                </c:pt>
                <c:pt idx="235">
                  <c:v>0.358098641015121</c:v>
                </c:pt>
                <c:pt idx="236">
                  <c:v>0.351297124604171</c:v>
                </c:pt>
                <c:pt idx="237">
                  <c:v>0.356508391617877</c:v>
                </c:pt>
                <c:pt idx="238">
                  <c:v>0.374865100784166</c:v>
                </c:pt>
                <c:pt idx="239">
                  <c:v>0.346006164522181</c:v>
                </c:pt>
                <c:pt idx="240">
                  <c:v>0.363630414952302</c:v>
                </c:pt>
                <c:pt idx="241">
                  <c:v>0.371820880738127</c:v>
                </c:pt>
                <c:pt idx="242">
                  <c:v>0.373409824385942</c:v>
                </c:pt>
                <c:pt idx="243">
                  <c:v>0.378512697417009</c:v>
                </c:pt>
                <c:pt idx="244">
                  <c:v>0.375262594758521</c:v>
                </c:pt>
                <c:pt idx="245">
                  <c:v>0.376482005262935</c:v>
                </c:pt>
                <c:pt idx="246">
                  <c:v>0.364093080672638</c:v>
                </c:pt>
                <c:pt idx="247">
                  <c:v>0.335356844512098</c:v>
                </c:pt>
                <c:pt idx="248">
                  <c:v>0.371761595217046</c:v>
                </c:pt>
                <c:pt idx="249">
                  <c:v>0.368865127676661</c:v>
                </c:pt>
                <c:pt idx="250">
                  <c:v>0.368993560062372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49853528"/>
        <c:axId val="99675453"/>
      </c:lineChart>
      <c:catAx>
        <c:axId val="49853528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99675453"/>
        <c:crosses val="autoZero"/>
        <c:auto val="1"/>
        <c:lblAlgn val="ctr"/>
        <c:lblOffset val="100"/>
      </c:catAx>
      <c:valAx>
        <c:axId val="9967545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49853528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SimpleRNN - training</c:v>
                </c:pt>
              </c:strCache>
            </c:strRef>
          </c:tx>
          <c:spPr>
            <a:solidFill>
              <a:srgbClr val="5b9bd5"/>
            </a:solidFill>
            <a:ln w="31680">
              <a:solidFill>
                <a:srgbClr val="5b9bd5"/>
              </a:solidFill>
              <a:custDash/>
              <a:round/>
            </a:ln>
          </c:spPr>
          <c:marker>
            <c:symbol val="none"/>
          </c:marker>
          <c:dLbls>
            <c:numFmt formatCode="0.0000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0.146266666666667</c:v>
                </c:pt>
                <c:pt idx="1">
                  <c:v>0.1727</c:v>
                </c:pt>
                <c:pt idx="2">
                  <c:v>0.202666666666667</c:v>
                </c:pt>
                <c:pt idx="3">
                  <c:v>0.234333333333333</c:v>
                </c:pt>
                <c:pt idx="4">
                  <c:v>0.2694</c:v>
                </c:pt>
                <c:pt idx="5">
                  <c:v>0.282433333333333</c:v>
                </c:pt>
                <c:pt idx="6">
                  <c:v>0.296766666666667</c:v>
                </c:pt>
                <c:pt idx="7">
                  <c:v>0.303566666666667</c:v>
                </c:pt>
                <c:pt idx="8">
                  <c:v>0.311533333333333</c:v>
                </c:pt>
                <c:pt idx="9">
                  <c:v>0.3031</c:v>
                </c:pt>
                <c:pt idx="10">
                  <c:v>0.300066666666667</c:v>
                </c:pt>
                <c:pt idx="11">
                  <c:v>0.3072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SimpleRNN - validation</c:v>
                </c:pt>
              </c:strCache>
            </c:strRef>
          </c:tx>
          <c:spPr>
            <a:solidFill>
              <a:srgbClr val="ed7d31"/>
            </a:solidFill>
            <a:ln w="316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0.0000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0.1835</c:v>
                </c:pt>
                <c:pt idx="1">
                  <c:v>0.1999</c:v>
                </c:pt>
                <c:pt idx="2">
                  <c:v>0.149066666666667</c:v>
                </c:pt>
                <c:pt idx="3">
                  <c:v>0.185866666666667</c:v>
                </c:pt>
                <c:pt idx="4">
                  <c:v>0.193833333333333</c:v>
                </c:pt>
                <c:pt idx="5">
                  <c:v>0.2136</c:v>
                </c:pt>
                <c:pt idx="6">
                  <c:v>0.263366666666667</c:v>
                </c:pt>
                <c:pt idx="7">
                  <c:v>0.248566666666667</c:v>
                </c:pt>
                <c:pt idx="8">
                  <c:v>0.2188</c:v>
                </c:pt>
                <c:pt idx="9">
                  <c:v>0.257666666666667</c:v>
                </c:pt>
                <c:pt idx="10">
                  <c:v>0.284166666666667</c:v>
                </c:pt>
                <c:pt idx="11">
                  <c:v>0.258333333333333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 - training</c:v>
                </c:pt>
              </c:strCache>
            </c:strRef>
          </c:tx>
          <c:spPr>
            <a:solidFill>
              <a:srgbClr val="a5a5a5"/>
            </a:solidFill>
            <a:ln w="31680">
              <a:solidFill>
                <a:srgbClr val="a5a5a5"/>
              </a:solidFill>
              <a:custDash/>
              <a:round/>
            </a:ln>
          </c:spPr>
          <c:marker>
            <c:symbol val="none"/>
          </c:marker>
          <c:dLbls>
            <c:numFmt formatCode="0.0000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0.451933333333333</c:v>
                </c:pt>
                <c:pt idx="1">
                  <c:v>0.494766666666667</c:v>
                </c:pt>
                <c:pt idx="2">
                  <c:v>0.509966666666667</c:v>
                </c:pt>
                <c:pt idx="3">
                  <c:v>0.515766666666667</c:v>
                </c:pt>
                <c:pt idx="4">
                  <c:v>0.522466666666667</c:v>
                </c:pt>
                <c:pt idx="5">
                  <c:v>0.528866666666667</c:v>
                </c:pt>
                <c:pt idx="6">
                  <c:v>0.5373</c:v>
                </c:pt>
                <c:pt idx="7">
                  <c:v>0.539833333333333</c:v>
                </c:pt>
                <c:pt idx="8">
                  <c:v>0.5462</c:v>
                </c:pt>
                <c:pt idx="9">
                  <c:v>0.551733333333333</c:v>
                </c:pt>
                <c:pt idx="10">
                  <c:v>0.557266666666667</c:v>
                </c:pt>
                <c:pt idx="11">
                  <c:v>0.560433333333333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 - validation</c:v>
                </c:pt>
              </c:strCache>
            </c:strRef>
          </c:tx>
          <c:spPr>
            <a:solidFill>
              <a:srgbClr val="ffc000"/>
            </a:solidFill>
            <a:ln w="31680">
              <a:solidFill>
                <a:srgbClr val="ffc000"/>
              </a:solidFill>
              <a:custDash/>
              <a:round/>
            </a:ln>
          </c:spPr>
          <c:marker>
            <c:symbol val="none"/>
          </c:marker>
          <c:dLbls>
            <c:numFmt formatCode="0.0000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0.334466666666667</c:v>
                </c:pt>
                <c:pt idx="1">
                  <c:v>0.338</c:v>
                </c:pt>
                <c:pt idx="2">
                  <c:v>0.3809</c:v>
                </c:pt>
                <c:pt idx="3">
                  <c:v>0.358466666666667</c:v>
                </c:pt>
                <c:pt idx="4">
                  <c:v>0.373533333333333</c:v>
                </c:pt>
                <c:pt idx="5">
                  <c:v>0.328033333333333</c:v>
                </c:pt>
                <c:pt idx="6">
                  <c:v>0.3711</c:v>
                </c:pt>
                <c:pt idx="7">
                  <c:v>0.370766666666667</c:v>
                </c:pt>
                <c:pt idx="8">
                  <c:v>0.346233333333333</c:v>
                </c:pt>
                <c:pt idx="9">
                  <c:v>0.366566666666667</c:v>
                </c:pt>
                <c:pt idx="10">
                  <c:v>0.364466666666667</c:v>
                </c:pt>
                <c:pt idx="11">
                  <c:v>0.362033333333333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GRU - training</c:v>
                </c:pt>
              </c:strCache>
            </c:strRef>
          </c:tx>
          <c:spPr>
            <a:solidFill>
              <a:srgbClr val="4472c4"/>
            </a:solidFill>
            <a:ln w="31680">
              <a:solidFill>
                <a:srgbClr val="4472c4"/>
              </a:solidFill>
              <a:custDash/>
              <a:round/>
            </a:ln>
          </c:spPr>
          <c:marker>
            <c:symbol val="none"/>
          </c:marker>
          <c:dLbls>
            <c:numFmt formatCode="0.0000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12"/>
                <c:pt idx="0">
                  <c:v>0.438666666666667</c:v>
                </c:pt>
                <c:pt idx="1">
                  <c:v>0.477833333333333</c:v>
                </c:pt>
                <c:pt idx="2">
                  <c:v>0.495433333333333</c:v>
                </c:pt>
                <c:pt idx="3">
                  <c:v>0.509133333333333</c:v>
                </c:pt>
                <c:pt idx="4">
                  <c:v>0.513633333333333</c:v>
                </c:pt>
                <c:pt idx="5">
                  <c:v>0.522533333333333</c:v>
                </c:pt>
                <c:pt idx="6">
                  <c:v>0.5267</c:v>
                </c:pt>
                <c:pt idx="7">
                  <c:v>0.533833333333333</c:v>
                </c:pt>
                <c:pt idx="8">
                  <c:v>0.5377</c:v>
                </c:pt>
                <c:pt idx="9">
                  <c:v>0.542266666666667</c:v>
                </c:pt>
                <c:pt idx="10">
                  <c:v>0.547033333333333</c:v>
                </c:pt>
                <c:pt idx="11">
                  <c:v>0.554533333333333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GRU - validation</c:v>
                </c:pt>
              </c:strCache>
            </c:strRef>
          </c:tx>
          <c:spPr>
            <a:solidFill>
              <a:srgbClr val="70ad47"/>
            </a:solidFill>
            <a:ln w="31680">
              <a:solidFill>
                <a:srgbClr val="70ad47"/>
              </a:solidFill>
              <a:custDash/>
              <a:round/>
            </a:ln>
          </c:spPr>
          <c:marker>
            <c:symbol val="none"/>
          </c:marker>
          <c:dLbls>
            <c:numFmt formatCode="0.0000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12"/>
                <c:pt idx="0">
                  <c:v>0.357466666666667</c:v>
                </c:pt>
                <c:pt idx="1">
                  <c:v>0.361766666666667</c:v>
                </c:pt>
                <c:pt idx="2">
                  <c:v>0.358566666666667</c:v>
                </c:pt>
                <c:pt idx="3">
                  <c:v>0.366166666666667</c:v>
                </c:pt>
                <c:pt idx="4">
                  <c:v>0.339466666666667</c:v>
                </c:pt>
                <c:pt idx="5">
                  <c:v>0.365633333333333</c:v>
                </c:pt>
                <c:pt idx="6">
                  <c:v>0.349266666666667</c:v>
                </c:pt>
                <c:pt idx="7">
                  <c:v>0.361533333333333</c:v>
                </c:pt>
                <c:pt idx="8">
                  <c:v>0.3476</c:v>
                </c:pt>
                <c:pt idx="9">
                  <c:v>0.363766666666667</c:v>
                </c:pt>
                <c:pt idx="10">
                  <c:v>0.354966666666667</c:v>
                </c:pt>
                <c:pt idx="11">
                  <c:v>0.366966666666667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64690479"/>
        <c:axId val="51106330"/>
      </c:lineChart>
      <c:catAx>
        <c:axId val="64690479"/>
        <c:scaling>
          <c:orientation val="minMax"/>
        </c:scaling>
        <c:delete val="0"/>
        <c:axPos val="b"/>
        <c:majorGridlines>
          <c:spPr>
            <a:ln w="648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sz="1100" spc="-1" strike="noStrike">
                    <a:solidFill>
                      <a:srgbClr val="000000"/>
                    </a:solidFill>
                    <a:latin typeface="Times New Roman"/>
                  </a:defRPr>
                </a:pPr>
                <a:r>
                  <a:rPr b="0" sz="1100" spc="-1" strike="noStrike">
                    <a:solidFill>
                      <a:srgbClr val="000000"/>
                    </a:solidFill>
                    <a:latin typeface="Times New Roman"/>
                  </a:rPr>
                  <a:t>Epochs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648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51106330"/>
        <c:crosses val="autoZero"/>
        <c:auto val="1"/>
        <c:lblAlgn val="ctr"/>
        <c:lblOffset val="100"/>
      </c:catAx>
      <c:valAx>
        <c:axId val="51106330"/>
        <c:scaling>
          <c:orientation val="minMax"/>
          <c:min val="0.1"/>
        </c:scaling>
        <c:delete val="0"/>
        <c:axPos val="l"/>
        <c:majorGridlines>
          <c:spPr>
            <a:ln w="6480">
              <a:solidFill>
                <a:srgbClr val="b3b3b3"/>
              </a:solidFill>
              <a:round/>
            </a:ln>
          </c:spPr>
        </c:majorGridlines>
        <c:numFmt formatCode="0.00" sourceLinked="0"/>
        <c:majorTickMark val="none"/>
        <c:minorTickMark val="none"/>
        <c:tickLblPos val="nextTo"/>
        <c:spPr>
          <a:ln w="648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64690479"/>
        <c:crossesAt val="1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00" spc="-1" strike="noStrike">
              <a:solidFill>
                <a:srgbClr val="000000"/>
              </a:solidFill>
              <a:latin typeface="Times New Roman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epochs_num=400</c:v>
                </c:pt>
              </c:strCache>
            </c:strRef>
          </c:tx>
          <c:spPr>
            <a:solidFill>
              <a:srgbClr val="ed7d31"/>
            </a:solidFill>
            <a:ln w="31680">
              <a:solidFill>
                <a:srgbClr val="ed7d31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01"/>
                <c:pt idx="0">
                  <c:v>1.82456764826791</c:v>
                </c:pt>
                <c:pt idx="1">
                  <c:v>1.69788140219775</c:v>
                </c:pt>
                <c:pt idx="2">
                  <c:v>1.68333670318948</c:v>
                </c:pt>
                <c:pt idx="3">
                  <c:v>1.6639020367506</c:v>
                </c:pt>
                <c:pt idx="4">
                  <c:v>1.65385692371526</c:v>
                </c:pt>
                <c:pt idx="5">
                  <c:v>1.64178283644185</c:v>
                </c:pt>
                <c:pt idx="6">
                  <c:v>1.63077400429264</c:v>
                </c:pt>
                <c:pt idx="7">
                  <c:v>1.62575606858018</c:v>
                </c:pt>
                <c:pt idx="8">
                  <c:v>1.62976378199395</c:v>
                </c:pt>
                <c:pt idx="9">
                  <c:v>1.62487903585721</c:v>
                </c:pt>
                <c:pt idx="10">
                  <c:v>1.62023463439065</c:v>
                </c:pt>
                <c:pt idx="11">
                  <c:v>1.64047074038012</c:v>
                </c:pt>
                <c:pt idx="12">
                  <c:v>1.6112711288419</c:v>
                </c:pt>
                <c:pt idx="13">
                  <c:v>1.6252918901828</c:v>
                </c:pt>
                <c:pt idx="14">
                  <c:v>1.61843153972781</c:v>
                </c:pt>
                <c:pt idx="15">
                  <c:v>1.60474209556657</c:v>
                </c:pt>
                <c:pt idx="16">
                  <c:v>1.59908708563381</c:v>
                </c:pt>
                <c:pt idx="17">
                  <c:v>1.60376926378792</c:v>
                </c:pt>
                <c:pt idx="18">
                  <c:v>1.60193521164703</c:v>
                </c:pt>
                <c:pt idx="19">
                  <c:v>1.63680679631391</c:v>
                </c:pt>
                <c:pt idx="20">
                  <c:v>1.60696900645465</c:v>
                </c:pt>
                <c:pt idx="21">
                  <c:v>1.59218314930515</c:v>
                </c:pt>
                <c:pt idx="22">
                  <c:v>1.61055237934137</c:v>
                </c:pt>
                <c:pt idx="23">
                  <c:v>1.60159260402716</c:v>
                </c:pt>
                <c:pt idx="24">
                  <c:v>1.61628927662398</c:v>
                </c:pt>
                <c:pt idx="25">
                  <c:v>1.58581058403373</c:v>
                </c:pt>
                <c:pt idx="26">
                  <c:v>1.58639125053586</c:v>
                </c:pt>
                <c:pt idx="27">
                  <c:v>1.58419238675182</c:v>
                </c:pt>
                <c:pt idx="28">
                  <c:v>1.59149025452873</c:v>
                </c:pt>
                <c:pt idx="29">
                  <c:v>1.58211336639719</c:v>
                </c:pt>
                <c:pt idx="30">
                  <c:v>1.597517906372</c:v>
                </c:pt>
                <c:pt idx="31">
                  <c:v>1.62460259912937</c:v>
                </c:pt>
                <c:pt idx="32">
                  <c:v>1.6344073262368</c:v>
                </c:pt>
                <c:pt idx="33">
                  <c:v>1.57672127605153</c:v>
                </c:pt>
                <c:pt idx="34">
                  <c:v>1.58216299993642</c:v>
                </c:pt>
                <c:pt idx="35">
                  <c:v>1.60182484611678</c:v>
                </c:pt>
                <c:pt idx="36">
                  <c:v>1.57173962225531</c:v>
                </c:pt>
                <c:pt idx="37">
                  <c:v>1.5682626107081</c:v>
                </c:pt>
                <c:pt idx="38">
                  <c:v>1.57310496288151</c:v>
                </c:pt>
                <c:pt idx="39">
                  <c:v>1.59542679664977</c:v>
                </c:pt>
                <c:pt idx="40">
                  <c:v>1.59626061810468</c:v>
                </c:pt>
                <c:pt idx="41">
                  <c:v>1.60052349945913</c:v>
                </c:pt>
                <c:pt idx="42">
                  <c:v>1.57272441488191</c:v>
                </c:pt>
                <c:pt idx="43">
                  <c:v>1.59370639550558</c:v>
                </c:pt>
                <c:pt idx="44">
                  <c:v>1.58772116427886</c:v>
                </c:pt>
                <c:pt idx="45">
                  <c:v>1.56288437784904</c:v>
                </c:pt>
                <c:pt idx="46">
                  <c:v>1.57270863939755</c:v>
                </c:pt>
                <c:pt idx="47">
                  <c:v>1.58427501381995</c:v>
                </c:pt>
                <c:pt idx="48">
                  <c:v>1.6280123814446</c:v>
                </c:pt>
                <c:pt idx="49">
                  <c:v>1.56724730981375</c:v>
                </c:pt>
                <c:pt idx="50">
                  <c:v>1.61972861627098</c:v>
                </c:pt>
                <c:pt idx="51">
                  <c:v>1.57868312663603</c:v>
                </c:pt>
                <c:pt idx="52">
                  <c:v>1.56263260283964</c:v>
                </c:pt>
                <c:pt idx="53">
                  <c:v>1.55817300997077</c:v>
                </c:pt>
                <c:pt idx="54">
                  <c:v>1.58330676146707</c:v>
                </c:pt>
                <c:pt idx="55">
                  <c:v>1.56240047855971</c:v>
                </c:pt>
                <c:pt idx="56">
                  <c:v>1.55056994797442</c:v>
                </c:pt>
                <c:pt idx="57">
                  <c:v>1.57845071087448</c:v>
                </c:pt>
                <c:pt idx="58">
                  <c:v>1.55527361678249</c:v>
                </c:pt>
                <c:pt idx="59">
                  <c:v>1.54942111606315</c:v>
                </c:pt>
                <c:pt idx="60">
                  <c:v>1.56270249526436</c:v>
                </c:pt>
                <c:pt idx="61">
                  <c:v>1.54900632889189</c:v>
                </c:pt>
                <c:pt idx="62">
                  <c:v>1.55584704200487</c:v>
                </c:pt>
                <c:pt idx="63">
                  <c:v>1.55221378419884</c:v>
                </c:pt>
                <c:pt idx="64">
                  <c:v>1.67901941012703</c:v>
                </c:pt>
                <c:pt idx="65">
                  <c:v>1.56974981456705</c:v>
                </c:pt>
                <c:pt idx="66">
                  <c:v>1.62448519647821</c:v>
                </c:pt>
                <c:pt idx="67">
                  <c:v>1.5774996133408</c:v>
                </c:pt>
                <c:pt idx="68">
                  <c:v>1.54319187370473</c:v>
                </c:pt>
                <c:pt idx="69">
                  <c:v>1.54743186693644</c:v>
                </c:pt>
                <c:pt idx="70">
                  <c:v>1.53854663539991</c:v>
                </c:pt>
                <c:pt idx="71">
                  <c:v>1.5436202982605</c:v>
                </c:pt>
                <c:pt idx="72">
                  <c:v>1.54183686132513</c:v>
                </c:pt>
                <c:pt idx="73">
                  <c:v>1.59479230213311</c:v>
                </c:pt>
                <c:pt idx="74">
                  <c:v>1.60008536248014</c:v>
                </c:pt>
                <c:pt idx="75">
                  <c:v>1.61909202795481</c:v>
                </c:pt>
                <c:pt idx="76">
                  <c:v>1.55424670439219</c:v>
                </c:pt>
                <c:pt idx="77">
                  <c:v>1.54065712408608</c:v>
                </c:pt>
                <c:pt idx="78">
                  <c:v>1.61937417309767</c:v>
                </c:pt>
                <c:pt idx="79">
                  <c:v>1.53724224747535</c:v>
                </c:pt>
                <c:pt idx="80">
                  <c:v>1.56008744294574</c:v>
                </c:pt>
                <c:pt idx="81">
                  <c:v>1.60039630923239</c:v>
                </c:pt>
                <c:pt idx="82">
                  <c:v>1.70451323970231</c:v>
                </c:pt>
                <c:pt idx="83">
                  <c:v>1.53481583232597</c:v>
                </c:pt>
                <c:pt idx="84">
                  <c:v>1.53403474208711</c:v>
                </c:pt>
                <c:pt idx="85">
                  <c:v>1.53049367857928</c:v>
                </c:pt>
                <c:pt idx="86">
                  <c:v>1.53223260888766</c:v>
                </c:pt>
                <c:pt idx="87">
                  <c:v>1.57861046343205</c:v>
                </c:pt>
                <c:pt idx="88">
                  <c:v>1.5363438735512</c:v>
                </c:pt>
                <c:pt idx="89">
                  <c:v>1.61701545574155</c:v>
                </c:pt>
                <c:pt idx="90">
                  <c:v>1.54165190017119</c:v>
                </c:pt>
                <c:pt idx="91">
                  <c:v>1.54199885123234</c:v>
                </c:pt>
                <c:pt idx="92">
                  <c:v>1.53099750681395</c:v>
                </c:pt>
                <c:pt idx="93">
                  <c:v>1.54199731861102</c:v>
                </c:pt>
                <c:pt idx="94">
                  <c:v>1.54731228590133</c:v>
                </c:pt>
                <c:pt idx="95">
                  <c:v>1.52713349085793</c:v>
                </c:pt>
                <c:pt idx="96">
                  <c:v>1.52842695479371</c:v>
                </c:pt>
                <c:pt idx="97">
                  <c:v>1.54282561944053</c:v>
                </c:pt>
                <c:pt idx="98">
                  <c:v>1.62034293873812</c:v>
                </c:pt>
                <c:pt idx="99">
                  <c:v>1.56091297074445</c:v>
                </c:pt>
                <c:pt idx="100">
                  <c:v>1.53583679660477</c:v>
                </c:pt>
                <c:pt idx="101">
                  <c:v>1.54726693598575</c:v>
                </c:pt>
                <c:pt idx="102">
                  <c:v>1.52415450931264</c:v>
                </c:pt>
                <c:pt idx="103">
                  <c:v>1.54320184079404</c:v>
                </c:pt>
                <c:pt idx="104">
                  <c:v>1.64900259371616</c:v>
                </c:pt>
                <c:pt idx="105">
                  <c:v>1.55433191493678</c:v>
                </c:pt>
                <c:pt idx="106">
                  <c:v>1.52381516093195</c:v>
                </c:pt>
                <c:pt idx="107">
                  <c:v>1.58535131755807</c:v>
                </c:pt>
                <c:pt idx="108">
                  <c:v>1.54589842782451</c:v>
                </c:pt>
                <c:pt idx="109">
                  <c:v>1.59061712455603</c:v>
                </c:pt>
                <c:pt idx="110">
                  <c:v>1.52086252737799</c:v>
                </c:pt>
                <c:pt idx="111">
                  <c:v>1.52228938334447</c:v>
                </c:pt>
                <c:pt idx="112">
                  <c:v>1.52044706511339</c:v>
                </c:pt>
                <c:pt idx="113">
                  <c:v>1.52371467656782</c:v>
                </c:pt>
                <c:pt idx="114">
                  <c:v>1.52406885174843</c:v>
                </c:pt>
                <c:pt idx="115">
                  <c:v>1.52401877940461</c:v>
                </c:pt>
                <c:pt idx="116">
                  <c:v>1.5303890558455</c:v>
                </c:pt>
                <c:pt idx="117">
                  <c:v>1.52338497056956</c:v>
                </c:pt>
                <c:pt idx="118">
                  <c:v>1.53964725868503</c:v>
                </c:pt>
                <c:pt idx="119">
                  <c:v>1.54772244697325</c:v>
                </c:pt>
                <c:pt idx="120">
                  <c:v>1.54335353525394</c:v>
                </c:pt>
                <c:pt idx="121">
                  <c:v>1.51929067895995</c:v>
                </c:pt>
                <c:pt idx="122">
                  <c:v>1.52179832492573</c:v>
                </c:pt>
                <c:pt idx="123">
                  <c:v>1.59072931437178</c:v>
                </c:pt>
                <c:pt idx="124">
                  <c:v>1.60323733295208</c:v>
                </c:pt>
                <c:pt idx="125">
                  <c:v>1.54140647623598</c:v>
                </c:pt>
                <c:pt idx="126">
                  <c:v>1.54988398352346</c:v>
                </c:pt>
                <c:pt idx="127">
                  <c:v>1.52241516880017</c:v>
                </c:pt>
                <c:pt idx="128">
                  <c:v>1.51831837099629</c:v>
                </c:pt>
                <c:pt idx="129">
                  <c:v>1.54074466763983</c:v>
                </c:pt>
                <c:pt idx="130">
                  <c:v>1.51863429125259</c:v>
                </c:pt>
                <c:pt idx="131">
                  <c:v>1.54229886638929</c:v>
                </c:pt>
                <c:pt idx="132">
                  <c:v>1.52072961084571</c:v>
                </c:pt>
                <c:pt idx="133">
                  <c:v>1.53964254940085</c:v>
                </c:pt>
                <c:pt idx="134">
                  <c:v>1.52944760185045</c:v>
                </c:pt>
                <c:pt idx="135">
                  <c:v>1.5246008888929</c:v>
                </c:pt>
                <c:pt idx="136">
                  <c:v>1.51734253196706</c:v>
                </c:pt>
                <c:pt idx="137">
                  <c:v>1.52927335657107</c:v>
                </c:pt>
                <c:pt idx="138">
                  <c:v>1.52435850695482</c:v>
                </c:pt>
                <c:pt idx="139">
                  <c:v>1.52202160216035</c:v>
                </c:pt>
                <c:pt idx="140">
                  <c:v>1.52320899867232</c:v>
                </c:pt>
                <c:pt idx="141">
                  <c:v>1.53692187704317</c:v>
                </c:pt>
                <c:pt idx="142">
                  <c:v>1.56657356677948</c:v>
                </c:pt>
                <c:pt idx="143">
                  <c:v>1.52438057314808</c:v>
                </c:pt>
                <c:pt idx="144">
                  <c:v>1.57950006887096</c:v>
                </c:pt>
                <c:pt idx="145">
                  <c:v>1.53651348974949</c:v>
                </c:pt>
                <c:pt idx="146">
                  <c:v>1.59165879753915</c:v>
                </c:pt>
                <c:pt idx="147">
                  <c:v>1.51684961451627</c:v>
                </c:pt>
                <c:pt idx="148">
                  <c:v>1.53848550075046</c:v>
                </c:pt>
                <c:pt idx="149">
                  <c:v>1.51493062469166</c:v>
                </c:pt>
                <c:pt idx="150">
                  <c:v>1.54654568424633</c:v>
                </c:pt>
                <c:pt idx="151">
                  <c:v>1.52680282309202</c:v>
                </c:pt>
                <c:pt idx="152">
                  <c:v>1.52044744300501</c:v>
                </c:pt>
                <c:pt idx="153">
                  <c:v>1.52340234506489</c:v>
                </c:pt>
                <c:pt idx="154">
                  <c:v>1.55076012159866</c:v>
                </c:pt>
                <c:pt idx="155">
                  <c:v>1.51688338184064</c:v>
                </c:pt>
                <c:pt idx="156">
                  <c:v>1.54618592837929</c:v>
                </c:pt>
                <c:pt idx="157">
                  <c:v>1.51242955543971</c:v>
                </c:pt>
                <c:pt idx="158">
                  <c:v>1.52362304308269</c:v>
                </c:pt>
                <c:pt idx="159">
                  <c:v>1.51712135796403</c:v>
                </c:pt>
                <c:pt idx="160">
                  <c:v>1.55218032898496</c:v>
                </c:pt>
                <c:pt idx="161">
                  <c:v>1.52837850093354</c:v>
                </c:pt>
                <c:pt idx="162">
                  <c:v>1.55333211672677</c:v>
                </c:pt>
                <c:pt idx="163">
                  <c:v>1.52243677026584</c:v>
                </c:pt>
                <c:pt idx="164">
                  <c:v>1.52074708392146</c:v>
                </c:pt>
                <c:pt idx="165">
                  <c:v>1.54891213590603</c:v>
                </c:pt>
                <c:pt idx="166">
                  <c:v>1.51123895841085</c:v>
                </c:pt>
                <c:pt idx="167">
                  <c:v>1.58823000934429</c:v>
                </c:pt>
                <c:pt idx="168">
                  <c:v>1.51850577098122</c:v>
                </c:pt>
                <c:pt idx="169">
                  <c:v>1.58611237479448</c:v>
                </c:pt>
                <c:pt idx="170">
                  <c:v>1.59237474644287</c:v>
                </c:pt>
                <c:pt idx="171">
                  <c:v>1.56139792003699</c:v>
                </c:pt>
                <c:pt idx="172">
                  <c:v>1.51336990545573</c:v>
                </c:pt>
                <c:pt idx="173">
                  <c:v>1.54053386861782</c:v>
                </c:pt>
                <c:pt idx="174">
                  <c:v>1.5133897028388</c:v>
                </c:pt>
                <c:pt idx="175">
                  <c:v>1.55045211990613</c:v>
                </c:pt>
                <c:pt idx="176">
                  <c:v>1.51667209928774</c:v>
                </c:pt>
                <c:pt idx="177">
                  <c:v>1.51182192287133</c:v>
                </c:pt>
                <c:pt idx="178">
                  <c:v>1.52365859045308</c:v>
                </c:pt>
                <c:pt idx="179">
                  <c:v>1.51248017344443</c:v>
                </c:pt>
                <c:pt idx="180">
                  <c:v>1.53025418851617</c:v>
                </c:pt>
                <c:pt idx="181">
                  <c:v>1.52251731795641</c:v>
                </c:pt>
                <c:pt idx="182">
                  <c:v>1.56016237526417</c:v>
                </c:pt>
                <c:pt idx="183">
                  <c:v>1.51245610832011</c:v>
                </c:pt>
                <c:pt idx="184">
                  <c:v>1.50976958355166</c:v>
                </c:pt>
                <c:pt idx="185">
                  <c:v>1.51880692632421</c:v>
                </c:pt>
                <c:pt idx="186">
                  <c:v>1.56592051011679</c:v>
                </c:pt>
                <c:pt idx="187">
                  <c:v>1.53378476215419</c:v>
                </c:pt>
                <c:pt idx="188">
                  <c:v>1.56574018352064</c:v>
                </c:pt>
                <c:pt idx="189">
                  <c:v>1.51160129939736</c:v>
                </c:pt>
                <c:pt idx="190">
                  <c:v>1.58954455634657</c:v>
                </c:pt>
                <c:pt idx="191">
                  <c:v>1.51055541849063</c:v>
                </c:pt>
                <c:pt idx="192">
                  <c:v>1.61714348803983</c:v>
                </c:pt>
                <c:pt idx="193">
                  <c:v>1.52048898436939</c:v>
                </c:pt>
                <c:pt idx="194">
                  <c:v>1.53928982968108</c:v>
                </c:pt>
                <c:pt idx="195">
                  <c:v>1.51494396499616</c:v>
                </c:pt>
                <c:pt idx="196">
                  <c:v>1.50710333257746</c:v>
                </c:pt>
                <c:pt idx="197">
                  <c:v>1.56193579709791</c:v>
                </c:pt>
                <c:pt idx="198">
                  <c:v>1.51512309670022</c:v>
                </c:pt>
                <c:pt idx="199">
                  <c:v>1.53709217612386</c:v>
                </c:pt>
                <c:pt idx="200">
                  <c:v>1.50873521233529</c:v>
                </c:pt>
                <c:pt idx="201">
                  <c:v>1.53869518557028</c:v>
                </c:pt>
                <c:pt idx="202">
                  <c:v>1.59704142106072</c:v>
                </c:pt>
                <c:pt idx="203">
                  <c:v>1.50830418945514</c:v>
                </c:pt>
                <c:pt idx="204">
                  <c:v>1.51101728164766</c:v>
                </c:pt>
                <c:pt idx="205">
                  <c:v>1.51639643927628</c:v>
                </c:pt>
                <c:pt idx="206">
                  <c:v>1.53776275387462</c:v>
                </c:pt>
                <c:pt idx="207">
                  <c:v>1.51696906989176</c:v>
                </c:pt>
                <c:pt idx="208">
                  <c:v>1.51121143262686</c:v>
                </c:pt>
                <c:pt idx="209">
                  <c:v>1.53478493411788</c:v>
                </c:pt>
                <c:pt idx="210">
                  <c:v>1.52688058637246</c:v>
                </c:pt>
                <c:pt idx="211">
                  <c:v>1.52847552068261</c:v>
                </c:pt>
                <c:pt idx="212">
                  <c:v>1.52945710402961</c:v>
                </c:pt>
                <c:pt idx="213">
                  <c:v>1.52529569771169</c:v>
                </c:pt>
                <c:pt idx="214">
                  <c:v>1.54245105259512</c:v>
                </c:pt>
                <c:pt idx="215">
                  <c:v>1.51921627392508</c:v>
                </c:pt>
                <c:pt idx="216">
                  <c:v>1.51908335568893</c:v>
                </c:pt>
                <c:pt idx="217">
                  <c:v>1.5855099962584</c:v>
                </c:pt>
                <c:pt idx="218">
                  <c:v>1.51680132690408</c:v>
                </c:pt>
                <c:pt idx="219">
                  <c:v>1.53113698040483</c:v>
                </c:pt>
                <c:pt idx="220">
                  <c:v>1.56463050178997</c:v>
                </c:pt>
                <c:pt idx="221">
                  <c:v>1.53189433582465</c:v>
                </c:pt>
                <c:pt idx="222">
                  <c:v>1.50986074573717</c:v>
                </c:pt>
                <c:pt idx="223">
                  <c:v>1.52902252239618</c:v>
                </c:pt>
                <c:pt idx="224">
                  <c:v>1.52730491247756</c:v>
                </c:pt>
                <c:pt idx="225">
                  <c:v>1.54852222513945</c:v>
                </c:pt>
                <c:pt idx="226">
                  <c:v>1.5126095561728</c:v>
                </c:pt>
                <c:pt idx="227">
                  <c:v>1.53347654504518</c:v>
                </c:pt>
                <c:pt idx="228">
                  <c:v>1.56049366670338</c:v>
                </c:pt>
                <c:pt idx="229">
                  <c:v>1.52878397274163</c:v>
                </c:pt>
                <c:pt idx="230">
                  <c:v>1.51174988741774</c:v>
                </c:pt>
                <c:pt idx="231">
                  <c:v>1.5316702785268</c:v>
                </c:pt>
                <c:pt idx="232">
                  <c:v>1.52385408048303</c:v>
                </c:pt>
                <c:pt idx="233">
                  <c:v>1.52123624837903</c:v>
                </c:pt>
                <c:pt idx="234">
                  <c:v>1.54042680048102</c:v>
                </c:pt>
                <c:pt idx="235">
                  <c:v>1.53201763973119</c:v>
                </c:pt>
                <c:pt idx="236">
                  <c:v>1.50765605262495</c:v>
                </c:pt>
                <c:pt idx="237">
                  <c:v>1.53635995220079</c:v>
                </c:pt>
                <c:pt idx="238">
                  <c:v>1.51568004499594</c:v>
                </c:pt>
                <c:pt idx="239">
                  <c:v>1.51470794076515</c:v>
                </c:pt>
                <c:pt idx="240">
                  <c:v>1.51170000986154</c:v>
                </c:pt>
                <c:pt idx="241">
                  <c:v>1.5096511543862</c:v>
                </c:pt>
                <c:pt idx="242">
                  <c:v>1.55048807614186</c:v>
                </c:pt>
                <c:pt idx="243">
                  <c:v>1.5498322742578</c:v>
                </c:pt>
                <c:pt idx="244">
                  <c:v>1.52061539252477</c:v>
                </c:pt>
                <c:pt idx="245">
                  <c:v>1.51269047274888</c:v>
                </c:pt>
                <c:pt idx="246">
                  <c:v>1.53029400794831</c:v>
                </c:pt>
                <c:pt idx="247">
                  <c:v>1.51583665186437</c:v>
                </c:pt>
                <c:pt idx="248">
                  <c:v>1.54106930569156</c:v>
                </c:pt>
                <c:pt idx="249">
                  <c:v>1.54706067987824</c:v>
                </c:pt>
                <c:pt idx="250">
                  <c:v>1.53857551544767</c:v>
                </c:pt>
                <c:pt idx="251">
                  <c:v>1.51281836721713</c:v>
                </c:pt>
                <c:pt idx="252">
                  <c:v>1.53139733440599</c:v>
                </c:pt>
                <c:pt idx="253">
                  <c:v>1.55038488921369</c:v>
                </c:pt>
                <c:pt idx="254">
                  <c:v>1.512611741859</c:v>
                </c:pt>
                <c:pt idx="255">
                  <c:v>1.50971025803552</c:v>
                </c:pt>
                <c:pt idx="256">
                  <c:v>1.52487805353372</c:v>
                </c:pt>
                <c:pt idx="257">
                  <c:v>1.57643791076296</c:v>
                </c:pt>
                <c:pt idx="258">
                  <c:v>1.52371507082866</c:v>
                </c:pt>
                <c:pt idx="259">
                  <c:v>1.51961741233249</c:v>
                </c:pt>
                <c:pt idx="260">
                  <c:v>1.56596828967469</c:v>
                </c:pt>
                <c:pt idx="261">
                  <c:v>1.51392769630981</c:v>
                </c:pt>
                <c:pt idx="262">
                  <c:v>1.51619437794833</c:v>
                </c:pt>
                <c:pt idx="263">
                  <c:v>1.51214002376311</c:v>
                </c:pt>
                <c:pt idx="264">
                  <c:v>1.52442674560167</c:v>
                </c:pt>
                <c:pt idx="265">
                  <c:v>1.51309180144085</c:v>
                </c:pt>
                <c:pt idx="266">
                  <c:v>1.52371941670402</c:v>
                </c:pt>
                <c:pt idx="267">
                  <c:v>1.55888805929771</c:v>
                </c:pt>
                <c:pt idx="268">
                  <c:v>1.51631505432148</c:v>
                </c:pt>
                <c:pt idx="269">
                  <c:v>1.53651093359563</c:v>
                </c:pt>
                <c:pt idx="270">
                  <c:v>1.51113984486227</c:v>
                </c:pt>
                <c:pt idx="271">
                  <c:v>1.53198669144181</c:v>
                </c:pt>
                <c:pt idx="272">
                  <c:v>1.58230526079749</c:v>
                </c:pt>
                <c:pt idx="273">
                  <c:v>1.52985805397802</c:v>
                </c:pt>
                <c:pt idx="274">
                  <c:v>1.56385262734187</c:v>
                </c:pt>
                <c:pt idx="275">
                  <c:v>1.52527842709092</c:v>
                </c:pt>
                <c:pt idx="276">
                  <c:v>1.54601700930281</c:v>
                </c:pt>
                <c:pt idx="277">
                  <c:v>1.51566684410363</c:v>
                </c:pt>
                <c:pt idx="278">
                  <c:v>1.51039424704434</c:v>
                </c:pt>
                <c:pt idx="279">
                  <c:v>1.51410258303131</c:v>
                </c:pt>
                <c:pt idx="280">
                  <c:v>1.53151106110271</c:v>
                </c:pt>
                <c:pt idx="281">
                  <c:v>1.51672714124108</c:v>
                </c:pt>
                <c:pt idx="282">
                  <c:v>1.5624306394836</c:v>
                </c:pt>
                <c:pt idx="283">
                  <c:v>1.50975177420713</c:v>
                </c:pt>
                <c:pt idx="284">
                  <c:v>1.56954460809765</c:v>
                </c:pt>
                <c:pt idx="285">
                  <c:v>1.52945262288</c:v>
                </c:pt>
                <c:pt idx="286">
                  <c:v>1.53136780494448</c:v>
                </c:pt>
                <c:pt idx="287">
                  <c:v>1.52150527544931</c:v>
                </c:pt>
                <c:pt idx="288">
                  <c:v>1.56143679656563</c:v>
                </c:pt>
                <c:pt idx="289">
                  <c:v>1.56702391805546</c:v>
                </c:pt>
                <c:pt idx="290">
                  <c:v>1.51895304484413</c:v>
                </c:pt>
                <c:pt idx="291">
                  <c:v>1.56539385296849</c:v>
                </c:pt>
                <c:pt idx="292">
                  <c:v>1.55675674087238</c:v>
                </c:pt>
                <c:pt idx="293">
                  <c:v>1.51219862021007</c:v>
                </c:pt>
                <c:pt idx="294">
                  <c:v>1.51718526047185</c:v>
                </c:pt>
                <c:pt idx="295">
                  <c:v>1.53652875669273</c:v>
                </c:pt>
                <c:pt idx="296">
                  <c:v>1.51194538079457</c:v>
                </c:pt>
                <c:pt idx="297">
                  <c:v>1.51205590058492</c:v>
                </c:pt>
                <c:pt idx="298">
                  <c:v>1.59067473611155</c:v>
                </c:pt>
                <c:pt idx="299">
                  <c:v>1.50720629295321</c:v>
                </c:pt>
                <c:pt idx="300">
                  <c:v>1.52617752241686</c:v>
                </c:pt>
                <c:pt idx="301">
                  <c:v>1.52738704603505</c:v>
                </c:pt>
                <c:pt idx="302">
                  <c:v>1.51852250366931</c:v>
                </c:pt>
                <c:pt idx="303">
                  <c:v>1.52939631660231</c:v>
                </c:pt>
                <c:pt idx="304">
                  <c:v>1.51311441749379</c:v>
                </c:pt>
                <c:pt idx="305">
                  <c:v>1.53709823090912</c:v>
                </c:pt>
                <c:pt idx="306">
                  <c:v>1.52760191399446</c:v>
                </c:pt>
                <c:pt idx="307">
                  <c:v>1.51960831031682</c:v>
                </c:pt>
                <c:pt idx="308">
                  <c:v>1.55600054072992</c:v>
                </c:pt>
                <c:pt idx="309">
                  <c:v>1.53287949112984</c:v>
                </c:pt>
                <c:pt idx="310">
                  <c:v>1.54521962012972</c:v>
                </c:pt>
                <c:pt idx="311">
                  <c:v>1.50766746860307</c:v>
                </c:pt>
                <c:pt idx="312">
                  <c:v>1.52951168703631</c:v>
                </c:pt>
                <c:pt idx="313">
                  <c:v>1.52751639693777</c:v>
                </c:pt>
                <c:pt idx="314">
                  <c:v>1.51137320273624</c:v>
                </c:pt>
                <c:pt idx="315">
                  <c:v>1.51571108705842</c:v>
                </c:pt>
                <c:pt idx="316">
                  <c:v>1.52336502896698</c:v>
                </c:pt>
                <c:pt idx="317">
                  <c:v>1.50884684882278</c:v>
                </c:pt>
                <c:pt idx="318">
                  <c:v>1.53665292664654</c:v>
                </c:pt>
                <c:pt idx="319">
                  <c:v>1.5513159086535</c:v>
                </c:pt>
                <c:pt idx="320">
                  <c:v>1.53645460188175</c:v>
                </c:pt>
                <c:pt idx="321">
                  <c:v>1.50920409825214</c:v>
                </c:pt>
                <c:pt idx="322">
                  <c:v>1.54570649673039</c:v>
                </c:pt>
                <c:pt idx="323">
                  <c:v>1.5802200095516</c:v>
                </c:pt>
                <c:pt idx="324">
                  <c:v>1.53732444511012</c:v>
                </c:pt>
                <c:pt idx="325">
                  <c:v>1.5591967640147</c:v>
                </c:pt>
                <c:pt idx="326">
                  <c:v>1.50642314360055</c:v>
                </c:pt>
                <c:pt idx="327">
                  <c:v>1.52851890738732</c:v>
                </c:pt>
                <c:pt idx="328">
                  <c:v>1.54599388063166</c:v>
                </c:pt>
                <c:pt idx="329">
                  <c:v>1.51236338898988</c:v>
                </c:pt>
                <c:pt idx="330">
                  <c:v>1.5163401966499</c:v>
                </c:pt>
                <c:pt idx="331">
                  <c:v>1.57486430615293</c:v>
                </c:pt>
                <c:pt idx="332">
                  <c:v>1.51289077465968</c:v>
                </c:pt>
                <c:pt idx="333">
                  <c:v>1.52313087338266</c:v>
                </c:pt>
                <c:pt idx="334">
                  <c:v>1.51284844672089</c:v>
                </c:pt>
                <c:pt idx="335">
                  <c:v>1.52660510782199</c:v>
                </c:pt>
                <c:pt idx="336">
                  <c:v>1.5298080606811</c:v>
                </c:pt>
                <c:pt idx="337">
                  <c:v>1.53144765344427</c:v>
                </c:pt>
                <c:pt idx="338">
                  <c:v>1.50950308592116</c:v>
                </c:pt>
                <c:pt idx="339">
                  <c:v>1.52679796070392</c:v>
                </c:pt>
                <c:pt idx="340">
                  <c:v>1.52232106964827</c:v>
                </c:pt>
                <c:pt idx="341">
                  <c:v>1.51871744919456</c:v>
                </c:pt>
                <c:pt idx="342">
                  <c:v>1.51208028268789</c:v>
                </c:pt>
                <c:pt idx="343">
                  <c:v>1.51949680167962</c:v>
                </c:pt>
                <c:pt idx="344">
                  <c:v>1.5445006592898</c:v>
                </c:pt>
                <c:pt idx="345">
                  <c:v>1.54664269480673</c:v>
                </c:pt>
                <c:pt idx="346">
                  <c:v>1.50622727622664</c:v>
                </c:pt>
                <c:pt idx="347">
                  <c:v>1.5098616335695</c:v>
                </c:pt>
                <c:pt idx="348">
                  <c:v>1.54403228276599</c:v>
                </c:pt>
                <c:pt idx="349">
                  <c:v>1.50719191000862</c:v>
                </c:pt>
                <c:pt idx="350">
                  <c:v>1.5284599537993</c:v>
                </c:pt>
                <c:pt idx="351">
                  <c:v>1.52261850899613</c:v>
                </c:pt>
                <c:pt idx="352">
                  <c:v>1.51977210333299</c:v>
                </c:pt>
                <c:pt idx="353">
                  <c:v>1.51130223809729</c:v>
                </c:pt>
                <c:pt idx="354">
                  <c:v>1.5069919992552</c:v>
                </c:pt>
                <c:pt idx="355">
                  <c:v>1.51566162731283</c:v>
                </c:pt>
                <c:pt idx="356">
                  <c:v>1.54109447260423</c:v>
                </c:pt>
                <c:pt idx="357">
                  <c:v>1.54011580431686</c:v>
                </c:pt>
                <c:pt idx="358">
                  <c:v>1.52526233487131</c:v>
                </c:pt>
                <c:pt idx="359">
                  <c:v>1.51064755102394</c:v>
                </c:pt>
                <c:pt idx="360">
                  <c:v>1.52896234434194</c:v>
                </c:pt>
                <c:pt idx="361">
                  <c:v>1.52134819058753</c:v>
                </c:pt>
                <c:pt idx="362">
                  <c:v>1.50811017807069</c:v>
                </c:pt>
                <c:pt idx="363">
                  <c:v>1.54982644839819</c:v>
                </c:pt>
                <c:pt idx="364">
                  <c:v>1.5282308829567</c:v>
                </c:pt>
                <c:pt idx="365">
                  <c:v>1.51973533180065</c:v>
                </c:pt>
                <c:pt idx="366">
                  <c:v>1.51270527587732</c:v>
                </c:pt>
                <c:pt idx="367">
                  <c:v>1.52288660825424</c:v>
                </c:pt>
                <c:pt idx="368">
                  <c:v>1.5246456603483</c:v>
                </c:pt>
                <c:pt idx="369">
                  <c:v>1.51394343041473</c:v>
                </c:pt>
                <c:pt idx="370">
                  <c:v>1.52504877456297</c:v>
                </c:pt>
                <c:pt idx="371">
                  <c:v>1.60134735522433</c:v>
                </c:pt>
                <c:pt idx="372">
                  <c:v>1.50814310861765</c:v>
                </c:pt>
                <c:pt idx="373">
                  <c:v>1.51735758805773</c:v>
                </c:pt>
                <c:pt idx="374">
                  <c:v>1.50707160665892</c:v>
                </c:pt>
                <c:pt idx="375">
                  <c:v>1.50839187972335</c:v>
                </c:pt>
                <c:pt idx="376">
                  <c:v>1.51302989877688</c:v>
                </c:pt>
                <c:pt idx="377">
                  <c:v>1.52487470472023</c:v>
                </c:pt>
                <c:pt idx="378">
                  <c:v>1.51263334673238</c:v>
                </c:pt>
                <c:pt idx="379">
                  <c:v>1.50991009077653</c:v>
                </c:pt>
                <c:pt idx="380">
                  <c:v>1.53187409294327</c:v>
                </c:pt>
                <c:pt idx="381">
                  <c:v>1.52961386047254</c:v>
                </c:pt>
                <c:pt idx="382">
                  <c:v>1.52885998871449</c:v>
                </c:pt>
                <c:pt idx="383">
                  <c:v>1.59093121085135</c:v>
                </c:pt>
                <c:pt idx="384">
                  <c:v>1.55549704146178</c:v>
                </c:pt>
                <c:pt idx="385">
                  <c:v>1.50866185633</c:v>
                </c:pt>
                <c:pt idx="386">
                  <c:v>1.54165537835627</c:v>
                </c:pt>
                <c:pt idx="387">
                  <c:v>1.52805000558807</c:v>
                </c:pt>
                <c:pt idx="388">
                  <c:v>1.51650059010192</c:v>
                </c:pt>
                <c:pt idx="389">
                  <c:v>1.54111284227502</c:v>
                </c:pt>
                <c:pt idx="390">
                  <c:v>1.51679558276886</c:v>
                </c:pt>
                <c:pt idx="391">
                  <c:v>1.53893764984126</c:v>
                </c:pt>
                <c:pt idx="392">
                  <c:v>1.51459481017573</c:v>
                </c:pt>
                <c:pt idx="393">
                  <c:v>1.52397422805131</c:v>
                </c:pt>
                <c:pt idx="394">
                  <c:v>1.54272691481815</c:v>
                </c:pt>
                <c:pt idx="395">
                  <c:v>1.56130705255826</c:v>
                </c:pt>
                <c:pt idx="396">
                  <c:v>1.51239356281442</c:v>
                </c:pt>
                <c:pt idx="397">
                  <c:v>1.52887769406276</c:v>
                </c:pt>
                <c:pt idx="398">
                  <c:v>1.51459579342418</c:v>
                </c:pt>
                <c:pt idx="399">
                  <c:v>1.51157618451325</c:v>
                </c:pt>
                <c:pt idx="400">
                  <c:v>1.50819457216248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55706361"/>
        <c:axId val="85515704"/>
      </c:lineChart>
      <c:catAx>
        <c:axId val="55706361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sz="1100" spc="-1" strike="noStrike">
                    <a:solidFill>
                      <a:srgbClr val="595959"/>
                    </a:solidFill>
                    <a:latin typeface="Times New Roman"/>
                  </a:defRPr>
                </a:pPr>
                <a:r>
                  <a:rPr b="0" sz="1100" spc="-1" strike="noStrike">
                    <a:solidFill>
                      <a:srgbClr val="595959"/>
                    </a:solidFill>
                    <a:latin typeface="Times New Roman"/>
                  </a:rPr>
                  <a:t>Epochs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85515704"/>
        <c:crosses val="autoZero"/>
        <c:auto val="1"/>
        <c:lblAlgn val="ctr"/>
        <c:lblOffset val="100"/>
      </c:catAx>
      <c:valAx>
        <c:axId val="85515704"/>
        <c:scaling>
          <c:orientation val="minMax"/>
          <c:max val="1.85"/>
          <c:min val="1.5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55706361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epochs_num=400</c:v>
                </c:pt>
              </c:strCache>
            </c:strRef>
          </c:tx>
          <c:spPr>
            <a:solidFill>
              <a:srgbClr val="5b9bd5"/>
            </a:solidFill>
            <a:ln w="31680">
              <a:solidFill>
                <a:srgbClr val="5b9bd5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01"/>
                <c:pt idx="0">
                  <c:v>0.0167817208990112</c:v>
                </c:pt>
                <c:pt idx="1">
                  <c:v>0.25788321204183</c:v>
                </c:pt>
                <c:pt idx="2">
                  <c:v>0.259412387489603</c:v>
                </c:pt>
                <c:pt idx="3">
                  <c:v>0.271745161963945</c:v>
                </c:pt>
                <c:pt idx="4">
                  <c:v>0.272336934098423</c:v>
                </c:pt>
                <c:pt idx="5">
                  <c:v>0.281642642448361</c:v>
                </c:pt>
                <c:pt idx="6">
                  <c:v>0.284152399495647</c:v>
                </c:pt>
                <c:pt idx="7">
                  <c:v>0.287534764374075</c:v>
                </c:pt>
                <c:pt idx="8">
                  <c:v>0.294391830092854</c:v>
                </c:pt>
                <c:pt idx="9">
                  <c:v>0.294831615312176</c:v>
                </c:pt>
                <c:pt idx="10">
                  <c:v>0.29661451614043</c:v>
                </c:pt>
                <c:pt idx="11">
                  <c:v>0.304269943068744</c:v>
                </c:pt>
                <c:pt idx="12">
                  <c:v>0.303422791030469</c:v>
                </c:pt>
                <c:pt idx="13">
                  <c:v>0.310859725617096</c:v>
                </c:pt>
                <c:pt idx="14">
                  <c:v>0.312666939755007</c:v>
                </c:pt>
                <c:pt idx="15">
                  <c:v>0.315472987703427</c:v>
                </c:pt>
                <c:pt idx="16">
                  <c:v>0.315190321940314</c:v>
                </c:pt>
                <c:pt idx="17">
                  <c:v>0.318422952192422</c:v>
                </c:pt>
                <c:pt idx="18">
                  <c:v>0.308264621001472</c:v>
                </c:pt>
                <c:pt idx="19">
                  <c:v>0.316038744570711</c:v>
                </c:pt>
                <c:pt idx="20">
                  <c:v>0.300433765722209</c:v>
                </c:pt>
                <c:pt idx="21">
                  <c:v>0.325866649593851</c:v>
                </c:pt>
                <c:pt idx="22">
                  <c:v>0.325995643507649</c:v>
                </c:pt>
                <c:pt idx="23">
                  <c:v>0.328735262125106</c:v>
                </c:pt>
                <c:pt idx="24">
                  <c:v>0.327095235182108</c:v>
                </c:pt>
                <c:pt idx="25">
                  <c:v>0.329424704198267</c:v>
                </c:pt>
                <c:pt idx="26">
                  <c:v>0.334120894555475</c:v>
                </c:pt>
                <c:pt idx="27">
                  <c:v>0.326877220970687</c:v>
                </c:pt>
                <c:pt idx="28">
                  <c:v>0.337379191802922</c:v>
                </c:pt>
                <c:pt idx="29">
                  <c:v>0.332239840790104</c:v>
                </c:pt>
                <c:pt idx="30">
                  <c:v>0.335596392597696</c:v>
                </c:pt>
                <c:pt idx="31">
                  <c:v>0.329076832535925</c:v>
                </c:pt>
                <c:pt idx="32">
                  <c:v>0.325989226591471</c:v>
                </c:pt>
                <c:pt idx="33">
                  <c:v>0.340903057073561</c:v>
                </c:pt>
                <c:pt idx="34">
                  <c:v>0.343943211240023</c:v>
                </c:pt>
                <c:pt idx="35">
                  <c:v>0.338916181361815</c:v>
                </c:pt>
                <c:pt idx="36">
                  <c:v>0.335770039061857</c:v>
                </c:pt>
                <c:pt idx="37">
                  <c:v>0.344551790332599</c:v>
                </c:pt>
                <c:pt idx="38">
                  <c:v>0.335258728786047</c:v>
                </c:pt>
                <c:pt idx="39">
                  <c:v>0.316258674376226</c:v>
                </c:pt>
                <c:pt idx="40">
                  <c:v>0.342162548461211</c:v>
                </c:pt>
                <c:pt idx="41">
                  <c:v>0.340633426137333</c:v>
                </c:pt>
                <c:pt idx="42">
                  <c:v>0.350115502744745</c:v>
                </c:pt>
                <c:pt idx="43">
                  <c:v>0.344250940086891</c:v>
                </c:pt>
                <c:pt idx="44">
                  <c:v>0.347810680827296</c:v>
                </c:pt>
                <c:pt idx="45">
                  <c:v>0.353233022157971</c:v>
                </c:pt>
                <c:pt idx="46">
                  <c:v>0.354135786866338</c:v>
                </c:pt>
                <c:pt idx="47">
                  <c:v>0.351855943904597</c:v>
                </c:pt>
                <c:pt idx="48">
                  <c:v>0.335267117356329</c:v>
                </c:pt>
                <c:pt idx="49">
                  <c:v>0.357188389427872</c:v>
                </c:pt>
                <c:pt idx="50">
                  <c:v>0.338974678756753</c:v>
                </c:pt>
                <c:pt idx="51">
                  <c:v>0.354032442209488</c:v>
                </c:pt>
                <c:pt idx="52">
                  <c:v>0.35548736654781</c:v>
                </c:pt>
                <c:pt idx="53">
                  <c:v>0.361102734341068</c:v>
                </c:pt>
                <c:pt idx="54">
                  <c:v>0.329121632378827</c:v>
                </c:pt>
                <c:pt idx="55">
                  <c:v>0.359707951332732</c:v>
                </c:pt>
                <c:pt idx="56">
                  <c:v>0.360643759772995</c:v>
                </c:pt>
                <c:pt idx="57">
                  <c:v>0.355105491546175</c:v>
                </c:pt>
                <c:pt idx="58">
                  <c:v>0.349361991505041</c:v>
                </c:pt>
                <c:pt idx="59">
                  <c:v>0.363588426902989</c:v>
                </c:pt>
                <c:pt idx="60">
                  <c:v>0.361888794919676</c:v>
                </c:pt>
                <c:pt idx="61">
                  <c:v>0.359653916512295</c:v>
                </c:pt>
                <c:pt idx="62">
                  <c:v>0.349746365368274</c:v>
                </c:pt>
                <c:pt idx="63">
                  <c:v>0.365936972584999</c:v>
                </c:pt>
                <c:pt idx="64">
                  <c:v>0.316067612204641</c:v>
                </c:pt>
                <c:pt idx="65">
                  <c:v>0.361907728902535</c:v>
                </c:pt>
                <c:pt idx="66">
                  <c:v>0.340282046061623</c:v>
                </c:pt>
                <c:pt idx="67">
                  <c:v>0.357281815829235</c:v>
                </c:pt>
                <c:pt idx="68">
                  <c:v>0.362447815168993</c:v>
                </c:pt>
                <c:pt idx="69">
                  <c:v>0.369086051060266</c:v>
                </c:pt>
                <c:pt idx="70">
                  <c:v>0.369760112929186</c:v>
                </c:pt>
                <c:pt idx="71">
                  <c:v>0.36939969289175</c:v>
                </c:pt>
                <c:pt idx="72">
                  <c:v>0.360998762877027</c:v>
                </c:pt>
                <c:pt idx="73">
                  <c:v>0.352317183510024</c:v>
                </c:pt>
                <c:pt idx="74">
                  <c:v>0.349136068466185</c:v>
                </c:pt>
                <c:pt idx="75">
                  <c:v>0.341897772899873</c:v>
                </c:pt>
                <c:pt idx="76">
                  <c:v>0.367713201039904</c:v>
                </c:pt>
                <c:pt idx="77">
                  <c:v>0.372643656028418</c:v>
                </c:pt>
                <c:pt idx="78">
                  <c:v>0.335300562681745</c:v>
                </c:pt>
                <c:pt idx="79">
                  <c:v>0.373456785026528</c:v>
                </c:pt>
                <c:pt idx="80">
                  <c:v>0.366894739601549</c:v>
                </c:pt>
                <c:pt idx="81">
                  <c:v>0.349526879844037</c:v>
                </c:pt>
                <c:pt idx="82">
                  <c:v>0.300842547550561</c:v>
                </c:pt>
                <c:pt idx="83">
                  <c:v>0.374752892986616</c:v>
                </c:pt>
                <c:pt idx="84">
                  <c:v>0.371734526523708</c:v>
                </c:pt>
                <c:pt idx="85">
                  <c:v>0.372832819568435</c:v>
                </c:pt>
                <c:pt idx="86">
                  <c:v>0.374389176803197</c:v>
                </c:pt>
                <c:pt idx="87">
                  <c:v>0.358794531115103</c:v>
                </c:pt>
                <c:pt idx="88">
                  <c:v>0.371114734668644</c:v>
                </c:pt>
                <c:pt idx="89">
                  <c:v>0.342530874481245</c:v>
                </c:pt>
                <c:pt idx="90">
                  <c:v>0.374242067975983</c:v>
                </c:pt>
                <c:pt idx="91">
                  <c:v>0.373657420072219</c:v>
                </c:pt>
                <c:pt idx="92">
                  <c:v>0.376744403256148</c:v>
                </c:pt>
                <c:pt idx="93">
                  <c:v>0.366772363476755</c:v>
                </c:pt>
                <c:pt idx="94">
                  <c:v>0.369910999645743</c:v>
                </c:pt>
                <c:pt idx="95">
                  <c:v>0.377656939323</c:v>
                </c:pt>
                <c:pt idx="96">
                  <c:v>0.374470131594408</c:v>
                </c:pt>
                <c:pt idx="97">
                  <c:v>0.371738513645437</c:v>
                </c:pt>
                <c:pt idx="98">
                  <c:v>0.33386638244845</c:v>
                </c:pt>
                <c:pt idx="99">
                  <c:v>0.364063948134246</c:v>
                </c:pt>
                <c:pt idx="100">
                  <c:v>0.363049440508049</c:v>
                </c:pt>
                <c:pt idx="101">
                  <c:v>0.370539478862571</c:v>
                </c:pt>
                <c:pt idx="102">
                  <c:v>0.377242651260769</c:v>
                </c:pt>
                <c:pt idx="103">
                  <c:v>0.358880290089364</c:v>
                </c:pt>
                <c:pt idx="104">
                  <c:v>0.325360948422418</c:v>
                </c:pt>
                <c:pt idx="105">
                  <c:v>0.367517475314503</c:v>
                </c:pt>
                <c:pt idx="106">
                  <c:v>0.375803348998624</c:v>
                </c:pt>
                <c:pt idx="107">
                  <c:v>0.351557589143195</c:v>
                </c:pt>
                <c:pt idx="108">
                  <c:v>0.36668008065394</c:v>
                </c:pt>
                <c:pt idx="109">
                  <c:v>0.350426737966435</c:v>
                </c:pt>
                <c:pt idx="110">
                  <c:v>0.377204301589724</c:v>
                </c:pt>
                <c:pt idx="111">
                  <c:v>0.374302922888274</c:v>
                </c:pt>
                <c:pt idx="112">
                  <c:v>0.37568316525376</c:v>
                </c:pt>
                <c:pt idx="113">
                  <c:v>0.379213696964667</c:v>
                </c:pt>
                <c:pt idx="114">
                  <c:v>0.373264789155334</c:v>
                </c:pt>
                <c:pt idx="115">
                  <c:v>0.373192006255242</c:v>
                </c:pt>
                <c:pt idx="116">
                  <c:v>0.377438050986188</c:v>
                </c:pt>
                <c:pt idx="117">
                  <c:v>0.380713617606939</c:v>
                </c:pt>
                <c:pt idx="118">
                  <c:v>0.374361449872552</c:v>
                </c:pt>
                <c:pt idx="119">
                  <c:v>0.36942833546414</c:v>
                </c:pt>
                <c:pt idx="120">
                  <c:v>0.367454957983334</c:v>
                </c:pt>
                <c:pt idx="121">
                  <c:v>0.380318318598729</c:v>
                </c:pt>
                <c:pt idx="122">
                  <c:v>0.380550339399642</c:v>
                </c:pt>
                <c:pt idx="123">
                  <c:v>0.342351799339223</c:v>
                </c:pt>
                <c:pt idx="124">
                  <c:v>0.344345994928833</c:v>
                </c:pt>
                <c:pt idx="125">
                  <c:v>0.373422762640524</c:v>
                </c:pt>
                <c:pt idx="126">
                  <c:v>0.364505028697286</c:v>
                </c:pt>
                <c:pt idx="127">
                  <c:v>0.381419874655464</c:v>
                </c:pt>
                <c:pt idx="128">
                  <c:v>0.382664737742795</c:v>
                </c:pt>
                <c:pt idx="129">
                  <c:v>0.373672861204639</c:v>
                </c:pt>
                <c:pt idx="130">
                  <c:v>0.382779209056394</c:v>
                </c:pt>
                <c:pt idx="131">
                  <c:v>0.372181064395529</c:v>
                </c:pt>
                <c:pt idx="132">
                  <c:v>0.380709337208452</c:v>
                </c:pt>
                <c:pt idx="133">
                  <c:v>0.373692465047558</c:v>
                </c:pt>
                <c:pt idx="134">
                  <c:v>0.378376861930562</c:v>
                </c:pt>
                <c:pt idx="135">
                  <c:v>0.37319890740211</c:v>
                </c:pt>
                <c:pt idx="136">
                  <c:v>0.378190974668314</c:v>
                </c:pt>
                <c:pt idx="137">
                  <c:v>0.379156111362578</c:v>
                </c:pt>
                <c:pt idx="138">
                  <c:v>0.376157827161902</c:v>
                </c:pt>
                <c:pt idx="139">
                  <c:v>0.379719740459662</c:v>
                </c:pt>
                <c:pt idx="140">
                  <c:v>0.377637535926941</c:v>
                </c:pt>
                <c:pt idx="141">
                  <c:v>0.373777462396772</c:v>
                </c:pt>
                <c:pt idx="142">
                  <c:v>0.358121405486369</c:v>
                </c:pt>
                <c:pt idx="143">
                  <c:v>0.380239517789765</c:v>
                </c:pt>
                <c:pt idx="144">
                  <c:v>0.348774815880564</c:v>
                </c:pt>
                <c:pt idx="145">
                  <c:v>0.375009222807112</c:v>
                </c:pt>
                <c:pt idx="146">
                  <c:v>0.345430307101692</c:v>
                </c:pt>
                <c:pt idx="147">
                  <c:v>0.382147339395627</c:v>
                </c:pt>
                <c:pt idx="148">
                  <c:v>0.370020103551953</c:v>
                </c:pt>
                <c:pt idx="149">
                  <c:v>0.381475006396092</c:v>
                </c:pt>
                <c:pt idx="150">
                  <c:v>0.370139150335936</c:v>
                </c:pt>
                <c:pt idx="151">
                  <c:v>0.379224387532353</c:v>
                </c:pt>
                <c:pt idx="152">
                  <c:v>0.375940587034999</c:v>
                </c:pt>
                <c:pt idx="153">
                  <c:v>0.372398227559722</c:v>
                </c:pt>
                <c:pt idx="154">
                  <c:v>0.368694708443466</c:v>
                </c:pt>
                <c:pt idx="155">
                  <c:v>0.383403469495106</c:v>
                </c:pt>
                <c:pt idx="156">
                  <c:v>0.370217449601783</c:v>
                </c:pt>
                <c:pt idx="157">
                  <c:v>0.383092759548857</c:v>
                </c:pt>
                <c:pt idx="158">
                  <c:v>0.3791109299465</c:v>
                </c:pt>
                <c:pt idx="159">
                  <c:v>0.379350554127666</c:v>
                </c:pt>
                <c:pt idx="160">
                  <c:v>0.364250190088248</c:v>
                </c:pt>
                <c:pt idx="161">
                  <c:v>0.376437308533937</c:v>
                </c:pt>
                <c:pt idx="162">
                  <c:v>0.364456642656803</c:v>
                </c:pt>
                <c:pt idx="163">
                  <c:v>0.380355923622466</c:v>
                </c:pt>
                <c:pt idx="164">
                  <c:v>0.38124728208905</c:v>
                </c:pt>
                <c:pt idx="165">
                  <c:v>0.366890749041677</c:v>
                </c:pt>
                <c:pt idx="166">
                  <c:v>0.382660428804667</c:v>
                </c:pt>
                <c:pt idx="167">
                  <c:v>0.345833412036413</c:v>
                </c:pt>
                <c:pt idx="168">
                  <c:v>0.381201853795949</c:v>
                </c:pt>
                <c:pt idx="169">
                  <c:v>0.347001683824581</c:v>
                </c:pt>
                <c:pt idx="170">
                  <c:v>0.343011795090071</c:v>
                </c:pt>
                <c:pt idx="171">
                  <c:v>0.363725810193358</c:v>
                </c:pt>
                <c:pt idx="172">
                  <c:v>0.383179288484905</c:v>
                </c:pt>
                <c:pt idx="173">
                  <c:v>0.37268564763758</c:v>
                </c:pt>
                <c:pt idx="174">
                  <c:v>0.383511146883261</c:v>
                </c:pt>
                <c:pt idx="175">
                  <c:v>0.365941477193097</c:v>
                </c:pt>
                <c:pt idx="176">
                  <c:v>0.38331618973526</c:v>
                </c:pt>
                <c:pt idx="177">
                  <c:v>0.383639367366701</c:v>
                </c:pt>
                <c:pt idx="178">
                  <c:v>0.380515338755067</c:v>
                </c:pt>
                <c:pt idx="179">
                  <c:v>0.384832031602698</c:v>
                </c:pt>
                <c:pt idx="180">
                  <c:v>0.378068274293035</c:v>
                </c:pt>
                <c:pt idx="181">
                  <c:v>0.380117156634591</c:v>
                </c:pt>
                <c:pt idx="182">
                  <c:v>0.356660269638176</c:v>
                </c:pt>
                <c:pt idx="183">
                  <c:v>0.38464738925298</c:v>
                </c:pt>
                <c:pt idx="184">
                  <c:v>0.383716708455175</c:v>
                </c:pt>
                <c:pt idx="185">
                  <c:v>0.381985686320075</c:v>
                </c:pt>
                <c:pt idx="186">
                  <c:v>0.359158218241638</c:v>
                </c:pt>
                <c:pt idx="187">
                  <c:v>0.373771190323836</c:v>
                </c:pt>
                <c:pt idx="188">
                  <c:v>0.356687538048148</c:v>
                </c:pt>
                <c:pt idx="189">
                  <c:v>0.383647054418609</c:v>
                </c:pt>
                <c:pt idx="190">
                  <c:v>0.345439109664111</c:v>
                </c:pt>
                <c:pt idx="191">
                  <c:v>0.38572067250519</c:v>
                </c:pt>
                <c:pt idx="192">
                  <c:v>0.333876649340906</c:v>
                </c:pt>
                <c:pt idx="193">
                  <c:v>0.374156475493103</c:v>
                </c:pt>
                <c:pt idx="194">
                  <c:v>0.36834334365685</c:v>
                </c:pt>
                <c:pt idx="195">
                  <c:v>0.384369492074431</c:v>
                </c:pt>
                <c:pt idx="196">
                  <c:v>0.386707434884256</c:v>
                </c:pt>
                <c:pt idx="197">
                  <c:v>0.355928002221052</c:v>
                </c:pt>
                <c:pt idx="198">
                  <c:v>0.383063371598933</c:v>
                </c:pt>
                <c:pt idx="199">
                  <c:v>0.370599911719819</c:v>
                </c:pt>
                <c:pt idx="200">
                  <c:v>0.38502224134267</c:v>
                </c:pt>
                <c:pt idx="201">
                  <c:v>0.370793442494288</c:v>
                </c:pt>
                <c:pt idx="202">
                  <c:v>0.330588751769662</c:v>
                </c:pt>
                <c:pt idx="203">
                  <c:v>0.386962524082296</c:v>
                </c:pt>
                <c:pt idx="204">
                  <c:v>0.38411504790879</c:v>
                </c:pt>
                <c:pt idx="205">
                  <c:v>0.383859872331176</c:v>
                </c:pt>
                <c:pt idx="206">
                  <c:v>0.371499861379008</c:v>
                </c:pt>
                <c:pt idx="207">
                  <c:v>0.383266844635048</c:v>
                </c:pt>
                <c:pt idx="208">
                  <c:v>0.384938429788158</c:v>
                </c:pt>
                <c:pt idx="209">
                  <c:v>0.368823345839946</c:v>
                </c:pt>
                <c:pt idx="210">
                  <c:v>0.373823917630133</c:v>
                </c:pt>
                <c:pt idx="211">
                  <c:v>0.376597435179871</c:v>
                </c:pt>
                <c:pt idx="212">
                  <c:v>0.377769091410439</c:v>
                </c:pt>
                <c:pt idx="213">
                  <c:v>0.37426430485941</c:v>
                </c:pt>
                <c:pt idx="214">
                  <c:v>0.369638137165656</c:v>
                </c:pt>
                <c:pt idx="215">
                  <c:v>0.382130485117405</c:v>
                </c:pt>
                <c:pt idx="216">
                  <c:v>0.381804348863832</c:v>
                </c:pt>
                <c:pt idx="217">
                  <c:v>0.345149904124404</c:v>
                </c:pt>
                <c:pt idx="218">
                  <c:v>0.377156222000482</c:v>
                </c:pt>
                <c:pt idx="219">
                  <c:v>0.370155910985575</c:v>
                </c:pt>
                <c:pt idx="220">
                  <c:v>0.351097703193023</c:v>
                </c:pt>
                <c:pt idx="221">
                  <c:v>0.376473237903462</c:v>
                </c:pt>
                <c:pt idx="222">
                  <c:v>0.384196278086239</c:v>
                </c:pt>
                <c:pt idx="223">
                  <c:v>0.374802002513086</c:v>
                </c:pt>
                <c:pt idx="224">
                  <c:v>0.376211308441094</c:v>
                </c:pt>
                <c:pt idx="225">
                  <c:v>0.367207000485605</c:v>
                </c:pt>
                <c:pt idx="226">
                  <c:v>0.385243728977493</c:v>
                </c:pt>
                <c:pt idx="227">
                  <c:v>0.375845884078007</c:v>
                </c:pt>
                <c:pt idx="228">
                  <c:v>0.357166769813067</c:v>
                </c:pt>
                <c:pt idx="229">
                  <c:v>0.373302510817358</c:v>
                </c:pt>
                <c:pt idx="230">
                  <c:v>0.38123172314694</c:v>
                </c:pt>
                <c:pt idx="231">
                  <c:v>0.375001112072366</c:v>
                </c:pt>
                <c:pt idx="232">
                  <c:v>0.3810062717576</c:v>
                </c:pt>
                <c:pt idx="233">
                  <c:v>0.378853850245414</c:v>
                </c:pt>
                <c:pt idx="234">
                  <c:v>0.370055207812463</c:v>
                </c:pt>
                <c:pt idx="235">
                  <c:v>0.372262019475787</c:v>
                </c:pt>
                <c:pt idx="236">
                  <c:v>0.387440962959394</c:v>
                </c:pt>
                <c:pt idx="237">
                  <c:v>0.371985584482238</c:v>
                </c:pt>
                <c:pt idx="238">
                  <c:v>0.379732077556218</c:v>
                </c:pt>
                <c:pt idx="239">
                  <c:v>0.384698283069896</c:v>
                </c:pt>
                <c:pt idx="240">
                  <c:v>0.38437491521475</c:v>
                </c:pt>
                <c:pt idx="241">
                  <c:v>0.3844269071689</c:v>
                </c:pt>
                <c:pt idx="242">
                  <c:v>0.366536318692946</c:v>
                </c:pt>
                <c:pt idx="243">
                  <c:v>0.363025647362255</c:v>
                </c:pt>
                <c:pt idx="244">
                  <c:v>0.37937688075991</c:v>
                </c:pt>
                <c:pt idx="245">
                  <c:v>0.38278228020169</c:v>
                </c:pt>
                <c:pt idx="246">
                  <c:v>0.366881155249657</c:v>
                </c:pt>
                <c:pt idx="247">
                  <c:v>0.381704899502871</c:v>
                </c:pt>
                <c:pt idx="248">
                  <c:v>0.369594976100585</c:v>
                </c:pt>
                <c:pt idx="249">
                  <c:v>0.364777387177353</c:v>
                </c:pt>
                <c:pt idx="250">
                  <c:v>0.365296943888121</c:v>
                </c:pt>
                <c:pt idx="251">
                  <c:v>0.380476754438274</c:v>
                </c:pt>
                <c:pt idx="252">
                  <c:v>0.373612240390427</c:v>
                </c:pt>
                <c:pt idx="253">
                  <c:v>0.365900683929385</c:v>
                </c:pt>
                <c:pt idx="254">
                  <c:v>0.386150976934866</c:v>
                </c:pt>
                <c:pt idx="255">
                  <c:v>0.387032718485627</c:v>
                </c:pt>
                <c:pt idx="256">
                  <c:v>0.379897804897527</c:v>
                </c:pt>
                <c:pt idx="257">
                  <c:v>0.351086329933086</c:v>
                </c:pt>
                <c:pt idx="258">
                  <c:v>0.380420409458641</c:v>
                </c:pt>
                <c:pt idx="259">
                  <c:v>0.380037926757378</c:v>
                </c:pt>
                <c:pt idx="260">
                  <c:v>0.356841108959021</c:v>
                </c:pt>
                <c:pt idx="261">
                  <c:v>0.381582427414294</c:v>
                </c:pt>
                <c:pt idx="262">
                  <c:v>0.380509847308251</c:v>
                </c:pt>
                <c:pt idx="263">
                  <c:v>0.385135493179923</c:v>
                </c:pt>
                <c:pt idx="264">
                  <c:v>0.374829212337686</c:v>
                </c:pt>
                <c:pt idx="265">
                  <c:v>0.38449257876935</c:v>
                </c:pt>
                <c:pt idx="266">
                  <c:v>0.380034299393342</c:v>
                </c:pt>
                <c:pt idx="267">
                  <c:v>0.356888910104207</c:v>
                </c:pt>
                <c:pt idx="268">
                  <c:v>0.384440161474144</c:v>
                </c:pt>
                <c:pt idx="269">
                  <c:v>0.369532030781292</c:v>
                </c:pt>
                <c:pt idx="270">
                  <c:v>0.385649064994089</c:v>
                </c:pt>
                <c:pt idx="271">
                  <c:v>0.372942364218893</c:v>
                </c:pt>
                <c:pt idx="272">
                  <c:v>0.34468913098085</c:v>
                </c:pt>
                <c:pt idx="273">
                  <c:v>0.373373167133866</c:v>
                </c:pt>
                <c:pt idx="274">
                  <c:v>0.346997429060047</c:v>
                </c:pt>
                <c:pt idx="275">
                  <c:v>0.377125926167457</c:v>
                </c:pt>
                <c:pt idx="276">
                  <c:v>0.364623924355046</c:v>
                </c:pt>
                <c:pt idx="277">
                  <c:v>0.37995683915643</c:v>
                </c:pt>
                <c:pt idx="278">
                  <c:v>0.385298871093407</c:v>
                </c:pt>
                <c:pt idx="279">
                  <c:v>0.384285875429238</c:v>
                </c:pt>
                <c:pt idx="280">
                  <c:v>0.37149951435462</c:v>
                </c:pt>
                <c:pt idx="281">
                  <c:v>0.383614566722897</c:v>
                </c:pt>
                <c:pt idx="282">
                  <c:v>0.361580859221263</c:v>
                </c:pt>
                <c:pt idx="283">
                  <c:v>0.386074779805265</c:v>
                </c:pt>
                <c:pt idx="284">
                  <c:v>0.351843243855612</c:v>
                </c:pt>
                <c:pt idx="285">
                  <c:v>0.376275922051493</c:v>
                </c:pt>
                <c:pt idx="286">
                  <c:v>0.373910763483987</c:v>
                </c:pt>
                <c:pt idx="287">
                  <c:v>0.381505554217717</c:v>
                </c:pt>
                <c:pt idx="288">
                  <c:v>0.354693009087843</c:v>
                </c:pt>
                <c:pt idx="289">
                  <c:v>0.354462482966958</c:v>
                </c:pt>
                <c:pt idx="290">
                  <c:v>0.380267371171101</c:v>
                </c:pt>
                <c:pt idx="291">
                  <c:v>0.357030958469696</c:v>
                </c:pt>
                <c:pt idx="292">
                  <c:v>0.35941543391677</c:v>
                </c:pt>
                <c:pt idx="293">
                  <c:v>0.385393362923992</c:v>
                </c:pt>
                <c:pt idx="294">
                  <c:v>0.381246226457018</c:v>
                </c:pt>
                <c:pt idx="295">
                  <c:v>0.373694689831239</c:v>
                </c:pt>
                <c:pt idx="296">
                  <c:v>0.385129215310823</c:v>
                </c:pt>
                <c:pt idx="297">
                  <c:v>0.385322412037618</c:v>
                </c:pt>
                <c:pt idx="298">
                  <c:v>0.3404764129137</c:v>
                </c:pt>
                <c:pt idx="299">
                  <c:v>0.387779815730055</c:v>
                </c:pt>
                <c:pt idx="300">
                  <c:v>0.379193019264507</c:v>
                </c:pt>
                <c:pt idx="301">
                  <c:v>0.375679221854275</c:v>
                </c:pt>
                <c:pt idx="302">
                  <c:v>0.379919213534253</c:v>
                </c:pt>
                <c:pt idx="303">
                  <c:v>0.377430450861523</c:v>
                </c:pt>
                <c:pt idx="304">
                  <c:v>0.385067968876036</c:v>
                </c:pt>
                <c:pt idx="305">
                  <c:v>0.367886149560754</c:v>
                </c:pt>
                <c:pt idx="306">
                  <c:v>0.376616909468642</c:v>
                </c:pt>
                <c:pt idx="307">
                  <c:v>0.381829505218663</c:v>
                </c:pt>
                <c:pt idx="308">
                  <c:v>0.362735558736683</c:v>
                </c:pt>
                <c:pt idx="309">
                  <c:v>0.372412914034661</c:v>
                </c:pt>
                <c:pt idx="310">
                  <c:v>0.365370792110943</c:v>
                </c:pt>
                <c:pt idx="311">
                  <c:v>0.385978336842952</c:v>
                </c:pt>
                <c:pt idx="312">
                  <c:v>0.372829546409337</c:v>
                </c:pt>
                <c:pt idx="313">
                  <c:v>0.378988564592529</c:v>
                </c:pt>
                <c:pt idx="314">
                  <c:v>0.38583766218349</c:v>
                </c:pt>
                <c:pt idx="315">
                  <c:v>0.382765954766363</c:v>
                </c:pt>
                <c:pt idx="316">
                  <c:v>0.380205990253144</c:v>
                </c:pt>
                <c:pt idx="317">
                  <c:v>0.386932399760952</c:v>
                </c:pt>
                <c:pt idx="318">
                  <c:v>0.373790707041743</c:v>
                </c:pt>
                <c:pt idx="319">
                  <c:v>0.363392543403271</c:v>
                </c:pt>
                <c:pt idx="320">
                  <c:v>0.373548031766053</c:v>
                </c:pt>
                <c:pt idx="321">
                  <c:v>0.385374650321121</c:v>
                </c:pt>
                <c:pt idx="322">
                  <c:v>0.364784937342434</c:v>
                </c:pt>
                <c:pt idx="323">
                  <c:v>0.343024644074603</c:v>
                </c:pt>
                <c:pt idx="324">
                  <c:v>0.372482437878132</c:v>
                </c:pt>
                <c:pt idx="325">
                  <c:v>0.361164148347361</c:v>
                </c:pt>
                <c:pt idx="326">
                  <c:v>0.386776257315845</c:v>
                </c:pt>
                <c:pt idx="327">
                  <c:v>0.378094379697422</c:v>
                </c:pt>
                <c:pt idx="328">
                  <c:v>0.36458390747302</c:v>
                </c:pt>
                <c:pt idx="329">
                  <c:v>0.386050057934522</c:v>
                </c:pt>
                <c:pt idx="330">
                  <c:v>0.381796412013999</c:v>
                </c:pt>
                <c:pt idx="331">
                  <c:v>0.346933270714732</c:v>
                </c:pt>
                <c:pt idx="332">
                  <c:v>0.381264784039131</c:v>
                </c:pt>
                <c:pt idx="333">
                  <c:v>0.37583310102674</c:v>
                </c:pt>
                <c:pt idx="334">
                  <c:v>0.383586541556046</c:v>
                </c:pt>
                <c:pt idx="335">
                  <c:v>0.375667223825693</c:v>
                </c:pt>
                <c:pt idx="336">
                  <c:v>0.374681628072912</c:v>
                </c:pt>
                <c:pt idx="337">
                  <c:v>0.375474067808962</c:v>
                </c:pt>
                <c:pt idx="338">
                  <c:v>0.385290084230832</c:v>
                </c:pt>
                <c:pt idx="339">
                  <c:v>0.375604320342228</c:v>
                </c:pt>
                <c:pt idx="340">
                  <c:v>0.379361111512897</c:v>
                </c:pt>
                <c:pt idx="341">
                  <c:v>0.380761165318287</c:v>
                </c:pt>
                <c:pt idx="342">
                  <c:v>0.382791538668141</c:v>
                </c:pt>
                <c:pt idx="343">
                  <c:v>0.380195284114923</c:v>
                </c:pt>
                <c:pt idx="344">
                  <c:v>0.368703478450006</c:v>
                </c:pt>
                <c:pt idx="345">
                  <c:v>0.368686854702407</c:v>
                </c:pt>
                <c:pt idx="346">
                  <c:v>0.386399996925702</c:v>
                </c:pt>
                <c:pt idx="347">
                  <c:v>0.386205317963137</c:v>
                </c:pt>
                <c:pt idx="348">
                  <c:v>0.369923181668296</c:v>
                </c:pt>
                <c:pt idx="349">
                  <c:v>0.386284044228262</c:v>
                </c:pt>
                <c:pt idx="350">
                  <c:v>0.371939485857473</c:v>
                </c:pt>
                <c:pt idx="351">
                  <c:v>0.380336565622083</c:v>
                </c:pt>
                <c:pt idx="352">
                  <c:v>0.381886247167056</c:v>
                </c:pt>
                <c:pt idx="353">
                  <c:v>0.385044857091353</c:v>
                </c:pt>
                <c:pt idx="354">
                  <c:v>0.386458468930096</c:v>
                </c:pt>
                <c:pt idx="355">
                  <c:v>0.381588240129841</c:v>
                </c:pt>
                <c:pt idx="356">
                  <c:v>0.366019621240417</c:v>
                </c:pt>
                <c:pt idx="357">
                  <c:v>0.369993066471288</c:v>
                </c:pt>
                <c:pt idx="358">
                  <c:v>0.378421642179085</c:v>
                </c:pt>
                <c:pt idx="359">
                  <c:v>0.385451139510438</c:v>
                </c:pt>
                <c:pt idx="360">
                  <c:v>0.376581649076823</c:v>
                </c:pt>
                <c:pt idx="361">
                  <c:v>0.380292922973389</c:v>
                </c:pt>
                <c:pt idx="362">
                  <c:v>0.385142072784225</c:v>
                </c:pt>
                <c:pt idx="363">
                  <c:v>0.360533253826493</c:v>
                </c:pt>
                <c:pt idx="364">
                  <c:v>0.374661754153102</c:v>
                </c:pt>
                <c:pt idx="365">
                  <c:v>0.378112935758233</c:v>
                </c:pt>
                <c:pt idx="366">
                  <c:v>0.382443116324601</c:v>
                </c:pt>
                <c:pt idx="367">
                  <c:v>0.378091039007692</c:v>
                </c:pt>
                <c:pt idx="368">
                  <c:v>0.378682662480457</c:v>
                </c:pt>
                <c:pt idx="369">
                  <c:v>0.384378899567707</c:v>
                </c:pt>
                <c:pt idx="370">
                  <c:v>0.375291004936691</c:v>
                </c:pt>
                <c:pt idx="371">
                  <c:v>0.336408799053029</c:v>
                </c:pt>
                <c:pt idx="372">
                  <c:v>0.386802405529693</c:v>
                </c:pt>
                <c:pt idx="373">
                  <c:v>0.3829500037167</c:v>
                </c:pt>
                <c:pt idx="374">
                  <c:v>0.385979024197995</c:v>
                </c:pt>
                <c:pt idx="375">
                  <c:v>0.386199481880378</c:v>
                </c:pt>
                <c:pt idx="376">
                  <c:v>0.382903249912446</c:v>
                </c:pt>
                <c:pt idx="377">
                  <c:v>0.37748387098434</c:v>
                </c:pt>
                <c:pt idx="378">
                  <c:v>0.382358926787188</c:v>
                </c:pt>
                <c:pt idx="379">
                  <c:v>0.385383566372731</c:v>
                </c:pt>
                <c:pt idx="380">
                  <c:v>0.372886423586338</c:v>
                </c:pt>
                <c:pt idx="381">
                  <c:v>0.371566060917179</c:v>
                </c:pt>
                <c:pt idx="382">
                  <c:v>0.375720510134714</c:v>
                </c:pt>
                <c:pt idx="383">
                  <c:v>0.337263510110367</c:v>
                </c:pt>
                <c:pt idx="384">
                  <c:v>0.360852369990136</c:v>
                </c:pt>
                <c:pt idx="385">
                  <c:v>0.385157188479543</c:v>
                </c:pt>
                <c:pt idx="386">
                  <c:v>0.36551158590363</c:v>
                </c:pt>
                <c:pt idx="387">
                  <c:v>0.375032643933512</c:v>
                </c:pt>
                <c:pt idx="388">
                  <c:v>0.379082854454951</c:v>
                </c:pt>
                <c:pt idx="389">
                  <c:v>0.369601816669174</c:v>
                </c:pt>
                <c:pt idx="390">
                  <c:v>0.382109076012878</c:v>
                </c:pt>
                <c:pt idx="391">
                  <c:v>0.369859717965065</c:v>
                </c:pt>
                <c:pt idx="392">
                  <c:v>0.383389627221532</c:v>
                </c:pt>
                <c:pt idx="393">
                  <c:v>0.379653148531852</c:v>
                </c:pt>
                <c:pt idx="394">
                  <c:v>0.366842308355996</c:v>
                </c:pt>
                <c:pt idx="395">
                  <c:v>0.360773560251126</c:v>
                </c:pt>
                <c:pt idx="396">
                  <c:v>0.384699758551082</c:v>
                </c:pt>
                <c:pt idx="397">
                  <c:v>0.377088779025445</c:v>
                </c:pt>
                <c:pt idx="398">
                  <c:v>0.381614792280017</c:v>
                </c:pt>
                <c:pt idx="399">
                  <c:v>0.382120594891922</c:v>
                </c:pt>
                <c:pt idx="400">
                  <c:v>0.38673661420271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37551146"/>
        <c:axId val="36128124"/>
      </c:lineChart>
      <c:catAx>
        <c:axId val="37551146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sz="1100" spc="-1" strike="noStrike">
                    <a:solidFill>
                      <a:srgbClr val="595959"/>
                    </a:solidFill>
                    <a:latin typeface="Times New Roman"/>
                  </a:defRPr>
                </a:pPr>
                <a:r>
                  <a:rPr b="0" sz="1100" spc="-1" strike="noStrike">
                    <a:solidFill>
                      <a:srgbClr val="595959"/>
                    </a:solidFill>
                    <a:latin typeface="Times New Roman"/>
                  </a:rPr>
                  <a:t>Epochs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36128124"/>
        <c:crosses val="autoZero"/>
        <c:auto val="1"/>
        <c:lblAlgn val="ctr"/>
        <c:lblOffset val="100"/>
      </c:catAx>
      <c:valAx>
        <c:axId val="36128124"/>
        <c:scaling>
          <c:orientation val="minMax"/>
          <c:max val="0.4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37551146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pca_n=300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1.82675238279982</c:v>
                </c:pt>
                <c:pt idx="1">
                  <c:v>1.69435329167072</c:v>
                </c:pt>
                <c:pt idx="2">
                  <c:v>1.68789927243821</c:v>
                </c:pt>
                <c:pt idx="3">
                  <c:v>1.68294617586929</c:v>
                </c:pt>
                <c:pt idx="4">
                  <c:v>1.68158542063237</c:v>
                </c:pt>
                <c:pt idx="5">
                  <c:v>1.68108254978399</c:v>
                </c:pt>
                <c:pt idx="6">
                  <c:v>1.67769839424086</c:v>
                </c:pt>
                <c:pt idx="7">
                  <c:v>1.67520084291042</c:v>
                </c:pt>
                <c:pt idx="8">
                  <c:v>1.67318818896567</c:v>
                </c:pt>
                <c:pt idx="9">
                  <c:v>1.67410380417987</c:v>
                </c:pt>
                <c:pt idx="10">
                  <c:v>1.66426226483004</c:v>
                </c:pt>
                <c:pt idx="11">
                  <c:v>1.65974453178335</c:v>
                </c:pt>
                <c:pt idx="12">
                  <c:v>1.65644693818854</c:v>
                </c:pt>
                <c:pt idx="13">
                  <c:v>1.64602955742232</c:v>
                </c:pt>
                <c:pt idx="14">
                  <c:v>1.63784203418607</c:v>
                </c:pt>
                <c:pt idx="15">
                  <c:v>1.63500307937736</c:v>
                </c:pt>
                <c:pt idx="16">
                  <c:v>1.64342742132982</c:v>
                </c:pt>
                <c:pt idx="17">
                  <c:v>1.67210676324434</c:v>
                </c:pt>
                <c:pt idx="18">
                  <c:v>1.62810543643509</c:v>
                </c:pt>
                <c:pt idx="19">
                  <c:v>1.6247363606541</c:v>
                </c:pt>
                <c:pt idx="20">
                  <c:v>1.62944014483778</c:v>
                </c:pt>
                <c:pt idx="21">
                  <c:v>1.67764651452843</c:v>
                </c:pt>
                <c:pt idx="22">
                  <c:v>1.62649758492518</c:v>
                </c:pt>
                <c:pt idx="23">
                  <c:v>1.65449149168042</c:v>
                </c:pt>
                <c:pt idx="24">
                  <c:v>1.71716387683241</c:v>
                </c:pt>
                <c:pt idx="25">
                  <c:v>1.61437181802109</c:v>
                </c:pt>
                <c:pt idx="26">
                  <c:v>1.60970399840989</c:v>
                </c:pt>
                <c:pt idx="27">
                  <c:v>1.61451217287228</c:v>
                </c:pt>
                <c:pt idx="28">
                  <c:v>1.60341362730467</c:v>
                </c:pt>
                <c:pt idx="29">
                  <c:v>1.62760707892709</c:v>
                </c:pt>
                <c:pt idx="30">
                  <c:v>1.6790499664071</c:v>
                </c:pt>
                <c:pt idx="31">
                  <c:v>1.68257445513806</c:v>
                </c:pt>
                <c:pt idx="32">
                  <c:v>1.64763192877348</c:v>
                </c:pt>
                <c:pt idx="33">
                  <c:v>1.59293077660191</c:v>
                </c:pt>
                <c:pt idx="34">
                  <c:v>1.59026268132186</c:v>
                </c:pt>
                <c:pt idx="35">
                  <c:v>1.59143489918701</c:v>
                </c:pt>
                <c:pt idx="36">
                  <c:v>1.59044016369025</c:v>
                </c:pt>
                <c:pt idx="37">
                  <c:v>1.63251058114554</c:v>
                </c:pt>
                <c:pt idx="38">
                  <c:v>1.61554580181456</c:v>
                </c:pt>
                <c:pt idx="39">
                  <c:v>1.58549217656901</c:v>
                </c:pt>
                <c:pt idx="40">
                  <c:v>1.70692968015588</c:v>
                </c:pt>
                <c:pt idx="41">
                  <c:v>1.69286127946034</c:v>
                </c:pt>
                <c:pt idx="42">
                  <c:v>1.58188243603572</c:v>
                </c:pt>
                <c:pt idx="43">
                  <c:v>1.58005003207432</c:v>
                </c:pt>
                <c:pt idx="44">
                  <c:v>1.58654177304492</c:v>
                </c:pt>
                <c:pt idx="45">
                  <c:v>1.57594090569317</c:v>
                </c:pt>
                <c:pt idx="46">
                  <c:v>1.6092874681907</c:v>
                </c:pt>
                <c:pt idx="47">
                  <c:v>1.57016243850655</c:v>
                </c:pt>
                <c:pt idx="48">
                  <c:v>1.60422102281668</c:v>
                </c:pt>
                <c:pt idx="49">
                  <c:v>1.62569330656266</c:v>
                </c:pt>
                <c:pt idx="50">
                  <c:v>1.61628940915988</c:v>
                </c:pt>
                <c:pt idx="51">
                  <c:v>1.58413192579611</c:v>
                </c:pt>
                <c:pt idx="52">
                  <c:v>1.58654818910917</c:v>
                </c:pt>
                <c:pt idx="53">
                  <c:v>1.57662538340531</c:v>
                </c:pt>
                <c:pt idx="54">
                  <c:v>1.59311685901688</c:v>
                </c:pt>
                <c:pt idx="55">
                  <c:v>1.60415728424446</c:v>
                </c:pt>
                <c:pt idx="56">
                  <c:v>1.61143358432863</c:v>
                </c:pt>
                <c:pt idx="57">
                  <c:v>1.55605635374039</c:v>
                </c:pt>
                <c:pt idx="58">
                  <c:v>1.5900155322901</c:v>
                </c:pt>
                <c:pt idx="59">
                  <c:v>1.54959716378212</c:v>
                </c:pt>
                <c:pt idx="60">
                  <c:v>1.64336051151057</c:v>
                </c:pt>
                <c:pt idx="61">
                  <c:v>1.580760200149</c:v>
                </c:pt>
                <c:pt idx="62">
                  <c:v>1.54755084437944</c:v>
                </c:pt>
                <c:pt idx="63">
                  <c:v>1.54502067388229</c:v>
                </c:pt>
                <c:pt idx="64">
                  <c:v>1.58961817943179</c:v>
                </c:pt>
                <c:pt idx="65">
                  <c:v>1.55102434579421</c:v>
                </c:pt>
                <c:pt idx="66">
                  <c:v>1.61790607156894</c:v>
                </c:pt>
                <c:pt idx="67">
                  <c:v>1.54458073476798</c:v>
                </c:pt>
                <c:pt idx="68">
                  <c:v>1.56148898169482</c:v>
                </c:pt>
                <c:pt idx="69">
                  <c:v>1.54419964913995</c:v>
                </c:pt>
                <c:pt idx="70">
                  <c:v>1.53690524074482</c:v>
                </c:pt>
                <c:pt idx="71">
                  <c:v>1.5565009867433</c:v>
                </c:pt>
                <c:pt idx="72">
                  <c:v>1.53801073791908</c:v>
                </c:pt>
                <c:pt idx="73">
                  <c:v>1.59191717214277</c:v>
                </c:pt>
                <c:pt idx="74">
                  <c:v>1.5290395942131</c:v>
                </c:pt>
                <c:pt idx="75">
                  <c:v>1.57159096577631</c:v>
                </c:pt>
                <c:pt idx="76">
                  <c:v>1.56400589860173</c:v>
                </c:pt>
                <c:pt idx="77">
                  <c:v>1.53641949934032</c:v>
                </c:pt>
                <c:pt idx="78">
                  <c:v>1.53613027387154</c:v>
                </c:pt>
                <c:pt idx="79">
                  <c:v>1.56534787609359</c:v>
                </c:pt>
                <c:pt idx="80">
                  <c:v>1.64169817210582</c:v>
                </c:pt>
                <c:pt idx="81">
                  <c:v>1.58037576905436</c:v>
                </c:pt>
                <c:pt idx="82">
                  <c:v>1.54551360666782</c:v>
                </c:pt>
                <c:pt idx="83">
                  <c:v>1.57392345149033</c:v>
                </c:pt>
                <c:pt idx="84">
                  <c:v>1.55182798770448</c:v>
                </c:pt>
                <c:pt idx="85">
                  <c:v>1.53310492770169</c:v>
                </c:pt>
                <c:pt idx="86">
                  <c:v>1.53149504939045</c:v>
                </c:pt>
                <c:pt idx="87">
                  <c:v>1.53529054976166</c:v>
                </c:pt>
                <c:pt idx="88">
                  <c:v>1.57137768976903</c:v>
                </c:pt>
                <c:pt idx="89">
                  <c:v>1.52095532940625</c:v>
                </c:pt>
                <c:pt idx="90">
                  <c:v>1.53600376591869</c:v>
                </c:pt>
                <c:pt idx="91">
                  <c:v>1.67281696509195</c:v>
                </c:pt>
                <c:pt idx="92">
                  <c:v>1.5404753469581</c:v>
                </c:pt>
                <c:pt idx="93">
                  <c:v>1.52059551408669</c:v>
                </c:pt>
                <c:pt idx="94">
                  <c:v>1.58775727300999</c:v>
                </c:pt>
                <c:pt idx="95">
                  <c:v>1.53109133499139</c:v>
                </c:pt>
                <c:pt idx="96">
                  <c:v>1.54554181594274</c:v>
                </c:pt>
                <c:pt idx="97">
                  <c:v>1.51920122945716</c:v>
                </c:pt>
                <c:pt idx="98">
                  <c:v>1.50581613172372</c:v>
                </c:pt>
                <c:pt idx="99">
                  <c:v>1.54122045017006</c:v>
                </c:pt>
                <c:pt idx="100">
                  <c:v>1.51776722695767</c:v>
                </c:pt>
                <c:pt idx="101">
                  <c:v>1.50541513370214</c:v>
                </c:pt>
                <c:pt idx="102">
                  <c:v>1.56595675965971</c:v>
                </c:pt>
                <c:pt idx="103">
                  <c:v>1.50603012846342</c:v>
                </c:pt>
                <c:pt idx="104">
                  <c:v>1.55881845786779</c:v>
                </c:pt>
                <c:pt idx="105">
                  <c:v>1.54225082017743</c:v>
                </c:pt>
                <c:pt idx="106">
                  <c:v>1.50323562569737</c:v>
                </c:pt>
                <c:pt idx="107">
                  <c:v>1.50720527295009</c:v>
                </c:pt>
                <c:pt idx="108">
                  <c:v>1.50178973938872</c:v>
                </c:pt>
                <c:pt idx="109">
                  <c:v>1.52889523596225</c:v>
                </c:pt>
                <c:pt idx="110">
                  <c:v>1.50094765001806</c:v>
                </c:pt>
                <c:pt idx="111">
                  <c:v>1.53440578060529</c:v>
                </c:pt>
                <c:pt idx="112">
                  <c:v>1.49833274082361</c:v>
                </c:pt>
                <c:pt idx="113">
                  <c:v>1.57007061765776</c:v>
                </c:pt>
                <c:pt idx="114">
                  <c:v>1.51325725316392</c:v>
                </c:pt>
                <c:pt idx="115">
                  <c:v>1.55188628792336</c:v>
                </c:pt>
                <c:pt idx="116">
                  <c:v>1.50581298323539</c:v>
                </c:pt>
                <c:pt idx="117">
                  <c:v>1.5075967440257</c:v>
                </c:pt>
                <c:pt idx="118">
                  <c:v>1.4993952209089</c:v>
                </c:pt>
                <c:pt idx="119">
                  <c:v>1.52953599739464</c:v>
                </c:pt>
                <c:pt idx="120">
                  <c:v>1.60730226518184</c:v>
                </c:pt>
                <c:pt idx="121">
                  <c:v>1.50129077488089</c:v>
                </c:pt>
                <c:pt idx="122">
                  <c:v>1.50330112137436</c:v>
                </c:pt>
                <c:pt idx="123">
                  <c:v>1.49436205902411</c:v>
                </c:pt>
                <c:pt idx="124">
                  <c:v>1.55948097393061</c:v>
                </c:pt>
                <c:pt idx="125">
                  <c:v>1.57428994392971</c:v>
                </c:pt>
                <c:pt idx="126">
                  <c:v>1.4953593340621</c:v>
                </c:pt>
                <c:pt idx="127">
                  <c:v>1.4999498720982</c:v>
                </c:pt>
                <c:pt idx="128">
                  <c:v>1.52058060276319</c:v>
                </c:pt>
                <c:pt idx="129">
                  <c:v>1.5122299889267</c:v>
                </c:pt>
                <c:pt idx="130">
                  <c:v>1.50648901011032</c:v>
                </c:pt>
                <c:pt idx="131">
                  <c:v>1.52981193939479</c:v>
                </c:pt>
                <c:pt idx="132">
                  <c:v>1.52802391980849</c:v>
                </c:pt>
                <c:pt idx="133">
                  <c:v>1.53087047662827</c:v>
                </c:pt>
                <c:pt idx="134">
                  <c:v>1.50045540802572</c:v>
                </c:pt>
                <c:pt idx="135">
                  <c:v>1.62409998824122</c:v>
                </c:pt>
                <c:pt idx="136">
                  <c:v>1.52884381294493</c:v>
                </c:pt>
                <c:pt idx="137">
                  <c:v>1.4880727064007</c:v>
                </c:pt>
                <c:pt idx="138">
                  <c:v>1.49500493780577</c:v>
                </c:pt>
                <c:pt idx="139">
                  <c:v>1.57240088427778</c:v>
                </c:pt>
                <c:pt idx="140">
                  <c:v>1.50758227394088</c:v>
                </c:pt>
                <c:pt idx="141">
                  <c:v>1.48826069665113</c:v>
                </c:pt>
                <c:pt idx="142">
                  <c:v>1.51656359102483</c:v>
                </c:pt>
                <c:pt idx="143">
                  <c:v>1.49218382526259</c:v>
                </c:pt>
                <c:pt idx="144">
                  <c:v>1.60346046322885</c:v>
                </c:pt>
                <c:pt idx="145">
                  <c:v>1.49142178891568</c:v>
                </c:pt>
                <c:pt idx="146">
                  <c:v>1.49046520775468</c:v>
                </c:pt>
                <c:pt idx="147">
                  <c:v>1.52951741534997</c:v>
                </c:pt>
                <c:pt idx="148">
                  <c:v>1.49550824776299</c:v>
                </c:pt>
                <c:pt idx="149">
                  <c:v>1.49914380681338</c:v>
                </c:pt>
                <c:pt idx="150">
                  <c:v>1.48371669849368</c:v>
                </c:pt>
                <c:pt idx="151">
                  <c:v>1.57399784325944</c:v>
                </c:pt>
                <c:pt idx="152">
                  <c:v>1.51098488203538</c:v>
                </c:pt>
                <c:pt idx="153">
                  <c:v>1.53463018993262</c:v>
                </c:pt>
                <c:pt idx="154">
                  <c:v>1.56166816847004</c:v>
                </c:pt>
                <c:pt idx="155">
                  <c:v>1.64066553115844</c:v>
                </c:pt>
                <c:pt idx="156">
                  <c:v>1.49686368981936</c:v>
                </c:pt>
                <c:pt idx="157">
                  <c:v>1.53810284203446</c:v>
                </c:pt>
                <c:pt idx="158">
                  <c:v>1.49206401481501</c:v>
                </c:pt>
                <c:pt idx="159">
                  <c:v>1.5657742268702</c:v>
                </c:pt>
                <c:pt idx="160">
                  <c:v>1.52729289728868</c:v>
                </c:pt>
                <c:pt idx="161">
                  <c:v>1.53073602796148</c:v>
                </c:pt>
                <c:pt idx="162">
                  <c:v>1.54741260377407</c:v>
                </c:pt>
                <c:pt idx="163">
                  <c:v>1.52878179253212</c:v>
                </c:pt>
                <c:pt idx="164">
                  <c:v>1.50677490915918</c:v>
                </c:pt>
                <c:pt idx="165">
                  <c:v>1.49655637867661</c:v>
                </c:pt>
                <c:pt idx="166">
                  <c:v>1.55854219998432</c:v>
                </c:pt>
                <c:pt idx="167">
                  <c:v>1.48857086620019</c:v>
                </c:pt>
                <c:pt idx="168">
                  <c:v>1.48429452898308</c:v>
                </c:pt>
                <c:pt idx="169">
                  <c:v>1.50539187480747</c:v>
                </c:pt>
                <c:pt idx="170">
                  <c:v>1.48456563463985</c:v>
                </c:pt>
                <c:pt idx="171">
                  <c:v>1.48700433175377</c:v>
                </c:pt>
                <c:pt idx="172">
                  <c:v>1.50521805652737</c:v>
                </c:pt>
                <c:pt idx="173">
                  <c:v>1.56407376903243</c:v>
                </c:pt>
                <c:pt idx="174">
                  <c:v>1.50672675110114</c:v>
                </c:pt>
                <c:pt idx="175">
                  <c:v>1.53634691360107</c:v>
                </c:pt>
                <c:pt idx="176">
                  <c:v>1.49909399193485</c:v>
                </c:pt>
                <c:pt idx="177">
                  <c:v>1.49622178771411</c:v>
                </c:pt>
                <c:pt idx="178">
                  <c:v>1.53662026384888</c:v>
                </c:pt>
                <c:pt idx="179">
                  <c:v>1.48988024996153</c:v>
                </c:pt>
                <c:pt idx="180">
                  <c:v>1.4836345594595</c:v>
                </c:pt>
                <c:pt idx="181">
                  <c:v>1.53451865099108</c:v>
                </c:pt>
                <c:pt idx="182">
                  <c:v>1.53415384007814</c:v>
                </c:pt>
                <c:pt idx="183">
                  <c:v>1.57549040392992</c:v>
                </c:pt>
                <c:pt idx="184">
                  <c:v>1.48764210127031</c:v>
                </c:pt>
                <c:pt idx="185">
                  <c:v>1.55488067412023</c:v>
                </c:pt>
                <c:pt idx="186">
                  <c:v>1.49996707663358</c:v>
                </c:pt>
                <c:pt idx="187">
                  <c:v>1.49756427478157</c:v>
                </c:pt>
                <c:pt idx="188">
                  <c:v>1.63132530812891</c:v>
                </c:pt>
                <c:pt idx="189">
                  <c:v>1.51756625141398</c:v>
                </c:pt>
                <c:pt idx="190">
                  <c:v>1.54625444396409</c:v>
                </c:pt>
                <c:pt idx="191">
                  <c:v>1.60967367123802</c:v>
                </c:pt>
                <c:pt idx="192">
                  <c:v>1.4999718965469</c:v>
                </c:pt>
                <c:pt idx="193">
                  <c:v>1.5081075232147</c:v>
                </c:pt>
                <c:pt idx="194">
                  <c:v>1.52341642673067</c:v>
                </c:pt>
                <c:pt idx="195">
                  <c:v>1.49973626195197</c:v>
                </c:pt>
                <c:pt idx="196">
                  <c:v>1.51233949577278</c:v>
                </c:pt>
                <c:pt idx="197">
                  <c:v>1.51209309461349</c:v>
                </c:pt>
                <c:pt idx="198">
                  <c:v>1.62517697346216</c:v>
                </c:pt>
                <c:pt idx="199">
                  <c:v>1.50086420747076</c:v>
                </c:pt>
                <c:pt idx="200">
                  <c:v>1.52001140451114</c:v>
                </c:pt>
                <c:pt idx="201">
                  <c:v>1.57192071850899</c:v>
                </c:pt>
                <c:pt idx="202">
                  <c:v>1.4959461393254</c:v>
                </c:pt>
                <c:pt idx="203">
                  <c:v>1.50130317757603</c:v>
                </c:pt>
                <c:pt idx="204">
                  <c:v>1.49149410775755</c:v>
                </c:pt>
                <c:pt idx="205">
                  <c:v>1.48263082600418</c:v>
                </c:pt>
                <c:pt idx="206">
                  <c:v>1.58043905884225</c:v>
                </c:pt>
                <c:pt idx="207">
                  <c:v>1.52713004346402</c:v>
                </c:pt>
                <c:pt idx="208">
                  <c:v>1.63607812578913</c:v>
                </c:pt>
                <c:pt idx="209">
                  <c:v>1.49989939405335</c:v>
                </c:pt>
                <c:pt idx="210">
                  <c:v>1.47896788173819</c:v>
                </c:pt>
                <c:pt idx="211">
                  <c:v>1.51609033178832</c:v>
                </c:pt>
                <c:pt idx="212">
                  <c:v>1.4790998024865</c:v>
                </c:pt>
                <c:pt idx="213">
                  <c:v>1.48257424412727</c:v>
                </c:pt>
                <c:pt idx="214">
                  <c:v>1.5184301795127</c:v>
                </c:pt>
                <c:pt idx="215">
                  <c:v>1.49387198184569</c:v>
                </c:pt>
                <c:pt idx="216">
                  <c:v>1.49431027156348</c:v>
                </c:pt>
                <c:pt idx="217">
                  <c:v>1.48119811174393</c:v>
                </c:pt>
                <c:pt idx="218">
                  <c:v>1.4838049681957</c:v>
                </c:pt>
                <c:pt idx="219">
                  <c:v>1.50658271591416</c:v>
                </c:pt>
                <c:pt idx="220">
                  <c:v>1.51609438466076</c:v>
                </c:pt>
                <c:pt idx="221">
                  <c:v>1.50641217768466</c:v>
                </c:pt>
                <c:pt idx="222">
                  <c:v>1.51763261399018</c:v>
                </c:pt>
                <c:pt idx="223">
                  <c:v>1.4931986990968</c:v>
                </c:pt>
                <c:pt idx="224">
                  <c:v>1.52742600276678</c:v>
                </c:pt>
                <c:pt idx="225">
                  <c:v>1.50720592218129</c:v>
                </c:pt>
                <c:pt idx="226">
                  <c:v>1.48334432177667</c:v>
                </c:pt>
                <c:pt idx="227">
                  <c:v>1.49296784230554</c:v>
                </c:pt>
                <c:pt idx="228">
                  <c:v>1.56436566566556</c:v>
                </c:pt>
                <c:pt idx="229">
                  <c:v>1.48900357614432</c:v>
                </c:pt>
                <c:pt idx="230">
                  <c:v>1.49502748996399</c:v>
                </c:pt>
                <c:pt idx="231">
                  <c:v>1.52954824966335</c:v>
                </c:pt>
                <c:pt idx="232">
                  <c:v>1.4890529273906</c:v>
                </c:pt>
                <c:pt idx="233">
                  <c:v>1.54635152888577</c:v>
                </c:pt>
                <c:pt idx="234">
                  <c:v>1.57043553250611</c:v>
                </c:pt>
                <c:pt idx="235">
                  <c:v>1.49230238276516</c:v>
                </c:pt>
                <c:pt idx="236">
                  <c:v>1.4991070559099</c:v>
                </c:pt>
                <c:pt idx="237">
                  <c:v>1.50500227645564</c:v>
                </c:pt>
                <c:pt idx="238">
                  <c:v>1.53295682643736</c:v>
                </c:pt>
                <c:pt idx="239">
                  <c:v>1.50870699758369</c:v>
                </c:pt>
                <c:pt idx="240">
                  <c:v>1.47846877654028</c:v>
                </c:pt>
                <c:pt idx="241">
                  <c:v>1.48117927472891</c:v>
                </c:pt>
                <c:pt idx="242">
                  <c:v>1.49018887502311</c:v>
                </c:pt>
                <c:pt idx="243">
                  <c:v>1.51690619000371</c:v>
                </c:pt>
                <c:pt idx="244">
                  <c:v>1.4809954517529</c:v>
                </c:pt>
                <c:pt idx="245">
                  <c:v>1.5180112141745</c:v>
                </c:pt>
                <c:pt idx="246">
                  <c:v>1.48680768340384</c:v>
                </c:pt>
                <c:pt idx="247">
                  <c:v>1.51564821751522</c:v>
                </c:pt>
                <c:pt idx="248">
                  <c:v>1.4947026843864</c:v>
                </c:pt>
                <c:pt idx="249">
                  <c:v>1.49137437313171</c:v>
                </c:pt>
                <c:pt idx="250">
                  <c:v>1.50441861736829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pca_n=150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1.86025622932809</c:v>
                </c:pt>
                <c:pt idx="1">
                  <c:v>1.72224972624143</c:v>
                </c:pt>
                <c:pt idx="2">
                  <c:v>1.69852366698159</c:v>
                </c:pt>
                <c:pt idx="3">
                  <c:v>1.68273046395193</c:v>
                </c:pt>
                <c:pt idx="4">
                  <c:v>1.66761676257456</c:v>
                </c:pt>
                <c:pt idx="5">
                  <c:v>1.65199274484937</c:v>
                </c:pt>
                <c:pt idx="6">
                  <c:v>1.6433010812071</c:v>
                </c:pt>
                <c:pt idx="7">
                  <c:v>1.63523989407732</c:v>
                </c:pt>
                <c:pt idx="8">
                  <c:v>1.63601738467029</c:v>
                </c:pt>
                <c:pt idx="9">
                  <c:v>1.62671880742735</c:v>
                </c:pt>
                <c:pt idx="10">
                  <c:v>1.6265606160916</c:v>
                </c:pt>
                <c:pt idx="11">
                  <c:v>1.63005679483739</c:v>
                </c:pt>
                <c:pt idx="12">
                  <c:v>1.6303096742518</c:v>
                </c:pt>
                <c:pt idx="13">
                  <c:v>1.6086074163136</c:v>
                </c:pt>
                <c:pt idx="14">
                  <c:v>1.60651124369556</c:v>
                </c:pt>
                <c:pt idx="15">
                  <c:v>1.59944566748104</c:v>
                </c:pt>
                <c:pt idx="16">
                  <c:v>1.62733047467339</c:v>
                </c:pt>
                <c:pt idx="17">
                  <c:v>1.60833778619887</c:v>
                </c:pt>
                <c:pt idx="18">
                  <c:v>1.59274264310561</c:v>
                </c:pt>
                <c:pt idx="19">
                  <c:v>1.60662504925662</c:v>
                </c:pt>
                <c:pt idx="20">
                  <c:v>1.6189267305527</c:v>
                </c:pt>
                <c:pt idx="21">
                  <c:v>1.58951839492782</c:v>
                </c:pt>
                <c:pt idx="22">
                  <c:v>1.60667995684849</c:v>
                </c:pt>
                <c:pt idx="23">
                  <c:v>1.6385035629842</c:v>
                </c:pt>
                <c:pt idx="24">
                  <c:v>1.61912170242691</c:v>
                </c:pt>
                <c:pt idx="25">
                  <c:v>1.67978661111449</c:v>
                </c:pt>
                <c:pt idx="26">
                  <c:v>1.57982305314481</c:v>
                </c:pt>
                <c:pt idx="27">
                  <c:v>1.59054746196974</c:v>
                </c:pt>
                <c:pt idx="28">
                  <c:v>1.59915089089995</c:v>
                </c:pt>
                <c:pt idx="29">
                  <c:v>1.57995520732182</c:v>
                </c:pt>
                <c:pt idx="30">
                  <c:v>1.59512552532266</c:v>
                </c:pt>
                <c:pt idx="31">
                  <c:v>1.63469100819977</c:v>
                </c:pt>
                <c:pt idx="32">
                  <c:v>1.62425226627289</c:v>
                </c:pt>
                <c:pt idx="33">
                  <c:v>1.58373725061333</c:v>
                </c:pt>
                <c:pt idx="34">
                  <c:v>1.58566874341735</c:v>
                </c:pt>
                <c:pt idx="35">
                  <c:v>1.57517249070606</c:v>
                </c:pt>
                <c:pt idx="36">
                  <c:v>1.71614646193566</c:v>
                </c:pt>
                <c:pt idx="37">
                  <c:v>1.64217106361301</c:v>
                </c:pt>
                <c:pt idx="38">
                  <c:v>1.56956554956129</c:v>
                </c:pt>
                <c:pt idx="39">
                  <c:v>1.60769734411838</c:v>
                </c:pt>
                <c:pt idx="40">
                  <c:v>1.70925254533338</c:v>
                </c:pt>
                <c:pt idx="41">
                  <c:v>1.59432279771539</c:v>
                </c:pt>
                <c:pt idx="42">
                  <c:v>1.56351166875341</c:v>
                </c:pt>
                <c:pt idx="43">
                  <c:v>1.62088995463024</c:v>
                </c:pt>
                <c:pt idx="44">
                  <c:v>1.61331661962136</c:v>
                </c:pt>
                <c:pt idx="45">
                  <c:v>1.57331504031916</c:v>
                </c:pt>
                <c:pt idx="46">
                  <c:v>1.57047064046338</c:v>
                </c:pt>
                <c:pt idx="47">
                  <c:v>1.56285176135983</c:v>
                </c:pt>
                <c:pt idx="48">
                  <c:v>1.62113264137655</c:v>
                </c:pt>
                <c:pt idx="49">
                  <c:v>1.56991599864531</c:v>
                </c:pt>
                <c:pt idx="50">
                  <c:v>1.56158288642421</c:v>
                </c:pt>
                <c:pt idx="51">
                  <c:v>1.66906008664413</c:v>
                </c:pt>
                <c:pt idx="52">
                  <c:v>1.64383526545753</c:v>
                </c:pt>
                <c:pt idx="53">
                  <c:v>1.60112875623931</c:v>
                </c:pt>
                <c:pt idx="54">
                  <c:v>1.56472463909614</c:v>
                </c:pt>
                <c:pt idx="55">
                  <c:v>1.58550719128024</c:v>
                </c:pt>
                <c:pt idx="56">
                  <c:v>1.55755391694137</c:v>
                </c:pt>
                <c:pt idx="57">
                  <c:v>1.59557408760736</c:v>
                </c:pt>
                <c:pt idx="58">
                  <c:v>1.55962330105963</c:v>
                </c:pt>
                <c:pt idx="59">
                  <c:v>1.58968976762235</c:v>
                </c:pt>
                <c:pt idx="60">
                  <c:v>1.56270672168702</c:v>
                </c:pt>
                <c:pt idx="61">
                  <c:v>1.57990413371734</c:v>
                </c:pt>
                <c:pt idx="62">
                  <c:v>1.56244530265218</c:v>
                </c:pt>
                <c:pt idx="63">
                  <c:v>1.55291038365191</c:v>
                </c:pt>
                <c:pt idx="64">
                  <c:v>1.55067257092521</c:v>
                </c:pt>
                <c:pt idx="65">
                  <c:v>1.55547808402043</c:v>
                </c:pt>
                <c:pt idx="66">
                  <c:v>1.61692095886024</c:v>
                </c:pt>
                <c:pt idx="67">
                  <c:v>1.55700787924697</c:v>
                </c:pt>
                <c:pt idx="68">
                  <c:v>1.58856838220476</c:v>
                </c:pt>
                <c:pt idx="69">
                  <c:v>1.57755787047638</c:v>
                </c:pt>
                <c:pt idx="70">
                  <c:v>1.59643193128584</c:v>
                </c:pt>
                <c:pt idx="71">
                  <c:v>1.55637293485064</c:v>
                </c:pt>
                <c:pt idx="72">
                  <c:v>1.59265240964504</c:v>
                </c:pt>
                <c:pt idx="73">
                  <c:v>1.55397834426106</c:v>
                </c:pt>
                <c:pt idx="74">
                  <c:v>1.58427716609834</c:v>
                </c:pt>
                <c:pt idx="75">
                  <c:v>1.5701647539903</c:v>
                </c:pt>
                <c:pt idx="76">
                  <c:v>1.55239581897466</c:v>
                </c:pt>
                <c:pt idx="77">
                  <c:v>1.58752913849885</c:v>
                </c:pt>
                <c:pt idx="78">
                  <c:v>1.55138706668047</c:v>
                </c:pt>
                <c:pt idx="79">
                  <c:v>1.66467373215342</c:v>
                </c:pt>
                <c:pt idx="80">
                  <c:v>1.55081304364693</c:v>
                </c:pt>
                <c:pt idx="81">
                  <c:v>1.60687222232497</c:v>
                </c:pt>
                <c:pt idx="82">
                  <c:v>1.6881573593939</c:v>
                </c:pt>
                <c:pt idx="83">
                  <c:v>1.54898433523436</c:v>
                </c:pt>
                <c:pt idx="84">
                  <c:v>1.55970166300315</c:v>
                </c:pt>
                <c:pt idx="85">
                  <c:v>1.54784244472363</c:v>
                </c:pt>
                <c:pt idx="86">
                  <c:v>1.58487752221444</c:v>
                </c:pt>
                <c:pt idx="87">
                  <c:v>1.55771144212904</c:v>
                </c:pt>
                <c:pt idx="88">
                  <c:v>1.56879137413059</c:v>
                </c:pt>
                <c:pt idx="89">
                  <c:v>1.55531499189889</c:v>
                </c:pt>
                <c:pt idx="90">
                  <c:v>1.67004285253025</c:v>
                </c:pt>
                <c:pt idx="91">
                  <c:v>1.54889939298673</c:v>
                </c:pt>
                <c:pt idx="92">
                  <c:v>1.54860042308653</c:v>
                </c:pt>
                <c:pt idx="93">
                  <c:v>1.54790664698896</c:v>
                </c:pt>
                <c:pt idx="94">
                  <c:v>1.55140181887569</c:v>
                </c:pt>
                <c:pt idx="95">
                  <c:v>1.59967765484372</c:v>
                </c:pt>
                <c:pt idx="96">
                  <c:v>1.56549232884777</c:v>
                </c:pt>
                <c:pt idx="97">
                  <c:v>1.55996148777348</c:v>
                </c:pt>
                <c:pt idx="98">
                  <c:v>1.56664279932389</c:v>
                </c:pt>
                <c:pt idx="99">
                  <c:v>1.56340984789433</c:v>
                </c:pt>
                <c:pt idx="100">
                  <c:v>1.65512315973814</c:v>
                </c:pt>
                <c:pt idx="101">
                  <c:v>1.59145881157252</c:v>
                </c:pt>
                <c:pt idx="102">
                  <c:v>1.64867883254338</c:v>
                </c:pt>
                <c:pt idx="103">
                  <c:v>1.546527231269</c:v>
                </c:pt>
                <c:pt idx="104">
                  <c:v>1.55820900813361</c:v>
                </c:pt>
                <c:pt idx="105">
                  <c:v>1.55158696009103</c:v>
                </c:pt>
                <c:pt idx="106">
                  <c:v>1.54880624178905</c:v>
                </c:pt>
                <c:pt idx="107">
                  <c:v>1.54668327884566</c:v>
                </c:pt>
                <c:pt idx="108">
                  <c:v>1.57288791227851</c:v>
                </c:pt>
                <c:pt idx="109">
                  <c:v>1.56188068607743</c:v>
                </c:pt>
                <c:pt idx="110">
                  <c:v>1.60432579713308</c:v>
                </c:pt>
                <c:pt idx="111">
                  <c:v>1.56518719900987</c:v>
                </c:pt>
                <c:pt idx="112">
                  <c:v>1.61920174644454</c:v>
                </c:pt>
                <c:pt idx="113">
                  <c:v>1.56017337063248</c:v>
                </c:pt>
                <c:pt idx="114">
                  <c:v>1.57615102889161</c:v>
                </c:pt>
                <c:pt idx="115">
                  <c:v>1.55377025127167</c:v>
                </c:pt>
                <c:pt idx="116">
                  <c:v>1.55124079037102</c:v>
                </c:pt>
                <c:pt idx="117">
                  <c:v>1.55681954092246</c:v>
                </c:pt>
                <c:pt idx="118">
                  <c:v>1.62278468807234</c:v>
                </c:pt>
                <c:pt idx="119">
                  <c:v>1.66231336868679</c:v>
                </c:pt>
                <c:pt idx="120">
                  <c:v>1.58061576108655</c:v>
                </c:pt>
                <c:pt idx="121">
                  <c:v>1.56186081348115</c:v>
                </c:pt>
                <c:pt idx="122">
                  <c:v>1.56461176761502</c:v>
                </c:pt>
                <c:pt idx="123">
                  <c:v>1.57274648308328</c:v>
                </c:pt>
                <c:pt idx="124">
                  <c:v>1.55666018536408</c:v>
                </c:pt>
                <c:pt idx="125">
                  <c:v>1.58094748944394</c:v>
                </c:pt>
                <c:pt idx="126">
                  <c:v>1.58281559625287</c:v>
                </c:pt>
                <c:pt idx="127">
                  <c:v>1.56914951090547</c:v>
                </c:pt>
                <c:pt idx="128">
                  <c:v>1.61116348887779</c:v>
                </c:pt>
                <c:pt idx="129">
                  <c:v>1.58858713293148</c:v>
                </c:pt>
                <c:pt idx="130">
                  <c:v>1.57135348261589</c:v>
                </c:pt>
                <c:pt idx="131">
                  <c:v>1.57864367274254</c:v>
                </c:pt>
                <c:pt idx="132">
                  <c:v>1.62190911957291</c:v>
                </c:pt>
                <c:pt idx="133">
                  <c:v>1.56213310916184</c:v>
                </c:pt>
                <c:pt idx="134">
                  <c:v>1.57241564614849</c:v>
                </c:pt>
                <c:pt idx="135">
                  <c:v>1.56596073056435</c:v>
                </c:pt>
                <c:pt idx="136">
                  <c:v>1.62889701672632</c:v>
                </c:pt>
                <c:pt idx="137">
                  <c:v>1.57887979744039</c:v>
                </c:pt>
                <c:pt idx="138">
                  <c:v>1.65506309535565</c:v>
                </c:pt>
                <c:pt idx="139">
                  <c:v>1.58264577565234</c:v>
                </c:pt>
                <c:pt idx="140">
                  <c:v>1.56820733112726</c:v>
                </c:pt>
                <c:pt idx="141">
                  <c:v>1.56610494088372</c:v>
                </c:pt>
                <c:pt idx="142">
                  <c:v>1.56690413584327</c:v>
                </c:pt>
                <c:pt idx="143">
                  <c:v>1.58342879995391</c:v>
                </c:pt>
                <c:pt idx="144">
                  <c:v>1.56294535653453</c:v>
                </c:pt>
                <c:pt idx="145">
                  <c:v>1.62893384838055</c:v>
                </c:pt>
                <c:pt idx="146">
                  <c:v>1.60929777160963</c:v>
                </c:pt>
                <c:pt idx="147">
                  <c:v>1.5654956657951</c:v>
                </c:pt>
                <c:pt idx="148">
                  <c:v>1.60205033958536</c:v>
                </c:pt>
                <c:pt idx="149">
                  <c:v>1.58255894005207</c:v>
                </c:pt>
                <c:pt idx="150">
                  <c:v>1.56792827331636</c:v>
                </c:pt>
                <c:pt idx="151">
                  <c:v>1.56968334422177</c:v>
                </c:pt>
                <c:pt idx="152">
                  <c:v>1.56052339606409</c:v>
                </c:pt>
                <c:pt idx="153">
                  <c:v>1.56199196317233</c:v>
                </c:pt>
                <c:pt idx="154">
                  <c:v>1.65907897201954</c:v>
                </c:pt>
                <c:pt idx="155">
                  <c:v>1.57703571802745</c:v>
                </c:pt>
                <c:pt idx="156">
                  <c:v>1.57457886598985</c:v>
                </c:pt>
                <c:pt idx="157">
                  <c:v>1.60359502581079</c:v>
                </c:pt>
                <c:pt idx="158">
                  <c:v>1.67900189938382</c:v>
                </c:pt>
                <c:pt idx="159">
                  <c:v>1.57947833821626</c:v>
                </c:pt>
                <c:pt idx="160">
                  <c:v>1.56946344847822</c:v>
                </c:pt>
                <c:pt idx="161">
                  <c:v>1.60677683420361</c:v>
                </c:pt>
                <c:pt idx="162">
                  <c:v>1.56528586779035</c:v>
                </c:pt>
                <c:pt idx="163">
                  <c:v>1.56829773107921</c:v>
                </c:pt>
                <c:pt idx="164">
                  <c:v>1.57794907215969</c:v>
                </c:pt>
                <c:pt idx="165">
                  <c:v>1.57632575618058</c:v>
                </c:pt>
                <c:pt idx="166">
                  <c:v>1.58937456815932</c:v>
                </c:pt>
                <c:pt idx="167">
                  <c:v>1.59514632688729</c:v>
                </c:pt>
                <c:pt idx="168">
                  <c:v>1.61377652413142</c:v>
                </c:pt>
                <c:pt idx="169">
                  <c:v>1.56702557749259</c:v>
                </c:pt>
                <c:pt idx="170">
                  <c:v>1.58635948707158</c:v>
                </c:pt>
                <c:pt idx="171">
                  <c:v>1.58455247261987</c:v>
                </c:pt>
                <c:pt idx="172">
                  <c:v>1.57713117655471</c:v>
                </c:pt>
                <c:pt idx="173">
                  <c:v>1.5784172069789</c:v>
                </c:pt>
                <c:pt idx="174">
                  <c:v>1.58461373578899</c:v>
                </c:pt>
                <c:pt idx="175">
                  <c:v>1.60956146888674</c:v>
                </c:pt>
                <c:pt idx="176">
                  <c:v>1.6118430830253</c:v>
                </c:pt>
                <c:pt idx="177">
                  <c:v>1.62005110679079</c:v>
                </c:pt>
                <c:pt idx="178">
                  <c:v>1.57147225590005</c:v>
                </c:pt>
                <c:pt idx="179">
                  <c:v>1.59048513985215</c:v>
                </c:pt>
                <c:pt idx="180">
                  <c:v>1.59047066575109</c:v>
                </c:pt>
                <c:pt idx="181">
                  <c:v>1.57020895672185</c:v>
                </c:pt>
                <c:pt idx="182">
                  <c:v>1.57128973868868</c:v>
                </c:pt>
                <c:pt idx="183">
                  <c:v>1.57891318224838</c:v>
                </c:pt>
                <c:pt idx="184">
                  <c:v>1.60735451238017</c:v>
                </c:pt>
                <c:pt idx="185">
                  <c:v>1.58592027008929</c:v>
                </c:pt>
                <c:pt idx="186">
                  <c:v>1.57922734850337</c:v>
                </c:pt>
                <c:pt idx="187">
                  <c:v>1.58509338108966</c:v>
                </c:pt>
                <c:pt idx="188">
                  <c:v>1.60801680651533</c:v>
                </c:pt>
                <c:pt idx="189">
                  <c:v>1.57312786244445</c:v>
                </c:pt>
                <c:pt idx="190">
                  <c:v>1.58568664872567</c:v>
                </c:pt>
                <c:pt idx="191">
                  <c:v>1.6000323619935</c:v>
                </c:pt>
                <c:pt idx="192">
                  <c:v>1.57977992548755</c:v>
                </c:pt>
                <c:pt idx="193">
                  <c:v>1.61894709714643</c:v>
                </c:pt>
                <c:pt idx="194">
                  <c:v>1.58217816197062</c:v>
                </c:pt>
                <c:pt idx="195">
                  <c:v>1.56888629934993</c:v>
                </c:pt>
                <c:pt idx="196">
                  <c:v>1.61613650520338</c:v>
                </c:pt>
                <c:pt idx="197">
                  <c:v>1.65865487666565</c:v>
                </c:pt>
                <c:pt idx="198">
                  <c:v>1.62199888921867</c:v>
                </c:pt>
                <c:pt idx="199">
                  <c:v>1.65682204120192</c:v>
                </c:pt>
                <c:pt idx="200">
                  <c:v>1.60896456929236</c:v>
                </c:pt>
                <c:pt idx="201">
                  <c:v>1.60805568115756</c:v>
                </c:pt>
                <c:pt idx="202">
                  <c:v>1.66951748441225</c:v>
                </c:pt>
                <c:pt idx="203">
                  <c:v>1.58062257348061</c:v>
                </c:pt>
                <c:pt idx="204">
                  <c:v>1.59172899471125</c:v>
                </c:pt>
                <c:pt idx="205">
                  <c:v>1.57823596875724</c:v>
                </c:pt>
                <c:pt idx="206">
                  <c:v>1.64079741569974</c:v>
                </c:pt>
                <c:pt idx="207">
                  <c:v>1.56907951132018</c:v>
                </c:pt>
                <c:pt idx="208">
                  <c:v>1.62217616718481</c:v>
                </c:pt>
                <c:pt idx="209">
                  <c:v>1.58798541579701</c:v>
                </c:pt>
                <c:pt idx="210">
                  <c:v>1.59794599125128</c:v>
                </c:pt>
                <c:pt idx="211">
                  <c:v>1.59732200230427</c:v>
                </c:pt>
                <c:pt idx="212">
                  <c:v>1.63035020960904</c:v>
                </c:pt>
                <c:pt idx="213">
                  <c:v>1.61744015955572</c:v>
                </c:pt>
                <c:pt idx="214">
                  <c:v>1.63477311705131</c:v>
                </c:pt>
                <c:pt idx="215">
                  <c:v>1.59710194852779</c:v>
                </c:pt>
                <c:pt idx="216">
                  <c:v>1.62620615393242</c:v>
                </c:pt>
                <c:pt idx="217">
                  <c:v>1.61967933798639</c:v>
                </c:pt>
                <c:pt idx="218">
                  <c:v>1.58177954217132</c:v>
                </c:pt>
                <c:pt idx="219">
                  <c:v>1.58316579870328</c:v>
                </c:pt>
                <c:pt idx="220">
                  <c:v>1.61392028864821</c:v>
                </c:pt>
                <c:pt idx="221">
                  <c:v>1.58371797156857</c:v>
                </c:pt>
                <c:pt idx="222">
                  <c:v>1.66441790609715</c:v>
                </c:pt>
                <c:pt idx="223">
                  <c:v>1.59541005276489</c:v>
                </c:pt>
                <c:pt idx="224">
                  <c:v>1.61250223542671</c:v>
                </c:pt>
                <c:pt idx="225">
                  <c:v>1.58885135177205</c:v>
                </c:pt>
                <c:pt idx="226">
                  <c:v>1.60310763720044</c:v>
                </c:pt>
                <c:pt idx="227">
                  <c:v>1.59719013504497</c:v>
                </c:pt>
                <c:pt idx="228">
                  <c:v>1.65878323208865</c:v>
                </c:pt>
                <c:pt idx="229">
                  <c:v>1.58076528817673</c:v>
                </c:pt>
                <c:pt idx="230">
                  <c:v>1.58775489089317</c:v>
                </c:pt>
                <c:pt idx="231">
                  <c:v>1.59915891601578</c:v>
                </c:pt>
                <c:pt idx="232">
                  <c:v>1.61947134461191</c:v>
                </c:pt>
                <c:pt idx="233">
                  <c:v>1.58981304767485</c:v>
                </c:pt>
                <c:pt idx="234">
                  <c:v>1.67497182421808</c:v>
                </c:pt>
                <c:pt idx="235">
                  <c:v>1.59854042024987</c:v>
                </c:pt>
                <c:pt idx="236">
                  <c:v>1.59995277966085</c:v>
                </c:pt>
                <c:pt idx="237">
                  <c:v>1.58591856209218</c:v>
                </c:pt>
                <c:pt idx="238">
                  <c:v>1.73104964049876</c:v>
                </c:pt>
                <c:pt idx="239">
                  <c:v>1.77759473076762</c:v>
                </c:pt>
                <c:pt idx="240">
                  <c:v>1.61611586635729</c:v>
                </c:pt>
                <c:pt idx="241">
                  <c:v>1.6357848829247</c:v>
                </c:pt>
                <c:pt idx="242">
                  <c:v>1.62136381660693</c:v>
                </c:pt>
                <c:pt idx="243">
                  <c:v>1.61346601995659</c:v>
                </c:pt>
                <c:pt idx="244">
                  <c:v>1.64119772207621</c:v>
                </c:pt>
                <c:pt idx="245">
                  <c:v>1.62190232470426</c:v>
                </c:pt>
                <c:pt idx="246">
                  <c:v>1.61372571468596</c:v>
                </c:pt>
                <c:pt idx="247">
                  <c:v>1.58680503845458</c:v>
                </c:pt>
                <c:pt idx="248">
                  <c:v>1.59370792715326</c:v>
                </c:pt>
                <c:pt idx="249">
                  <c:v>1.61702676303779</c:v>
                </c:pt>
                <c:pt idx="250">
                  <c:v>1.60396483030898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pca_n=50</c:v>
                </c:pt>
              </c:strCache>
            </c:strRef>
          </c:tx>
          <c:spPr>
            <a:solidFill>
              <a:srgbClr val="ffc000"/>
            </a:solidFill>
            <a:ln w="19080">
              <a:solidFill>
                <a:srgbClr val="ffc000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51"/>
                <c:pt idx="0">
                  <c:v>1.83012089010037</c:v>
                </c:pt>
                <c:pt idx="1">
                  <c:v>1.69759519268141</c:v>
                </c:pt>
                <c:pt idx="2">
                  <c:v>1.67739510980414</c:v>
                </c:pt>
                <c:pt idx="3">
                  <c:v>1.66082982447392</c:v>
                </c:pt>
                <c:pt idx="4">
                  <c:v>1.64557471605148</c:v>
                </c:pt>
                <c:pt idx="5">
                  <c:v>1.6317236009698</c:v>
                </c:pt>
                <c:pt idx="6">
                  <c:v>1.6238233284904</c:v>
                </c:pt>
                <c:pt idx="7">
                  <c:v>1.64047991596599</c:v>
                </c:pt>
                <c:pt idx="8">
                  <c:v>1.63382589579723</c:v>
                </c:pt>
                <c:pt idx="9">
                  <c:v>1.61094845132355</c:v>
                </c:pt>
                <c:pt idx="10">
                  <c:v>1.61719856936448</c:v>
                </c:pt>
                <c:pt idx="11">
                  <c:v>1.60553051891102</c:v>
                </c:pt>
                <c:pt idx="12">
                  <c:v>1.64996483187215</c:v>
                </c:pt>
                <c:pt idx="13">
                  <c:v>1.59993828274024</c:v>
                </c:pt>
                <c:pt idx="14">
                  <c:v>1.61334012082914</c:v>
                </c:pt>
                <c:pt idx="15">
                  <c:v>1.61028735262815</c:v>
                </c:pt>
                <c:pt idx="16">
                  <c:v>1.64461647898278</c:v>
                </c:pt>
                <c:pt idx="17">
                  <c:v>1.59201428104018</c:v>
                </c:pt>
                <c:pt idx="18">
                  <c:v>1.65725546554986</c:v>
                </c:pt>
                <c:pt idx="19">
                  <c:v>1.66898814538962</c:v>
                </c:pt>
                <c:pt idx="20">
                  <c:v>1.66233209178665</c:v>
                </c:pt>
                <c:pt idx="21">
                  <c:v>1.58943712802612</c:v>
                </c:pt>
                <c:pt idx="22">
                  <c:v>1.59896684252771</c:v>
                </c:pt>
                <c:pt idx="23">
                  <c:v>1.62447533082937</c:v>
                </c:pt>
                <c:pt idx="24">
                  <c:v>1.60414785125415</c:v>
                </c:pt>
                <c:pt idx="25">
                  <c:v>1.58255397117277</c:v>
                </c:pt>
                <c:pt idx="26">
                  <c:v>1.58481297972495</c:v>
                </c:pt>
                <c:pt idx="27">
                  <c:v>1.62389637329798</c:v>
                </c:pt>
                <c:pt idx="28">
                  <c:v>1.58012930978129</c:v>
                </c:pt>
                <c:pt idx="29">
                  <c:v>1.57832140767982</c:v>
                </c:pt>
                <c:pt idx="30">
                  <c:v>1.59041547288451</c:v>
                </c:pt>
                <c:pt idx="31">
                  <c:v>1.61031852193241</c:v>
                </c:pt>
                <c:pt idx="32">
                  <c:v>1.58709376609221</c:v>
                </c:pt>
                <c:pt idx="33">
                  <c:v>1.63336834516861</c:v>
                </c:pt>
                <c:pt idx="34">
                  <c:v>1.5720971834909</c:v>
                </c:pt>
                <c:pt idx="35">
                  <c:v>1.58827685457884</c:v>
                </c:pt>
                <c:pt idx="36">
                  <c:v>1.60233029867691</c:v>
                </c:pt>
                <c:pt idx="37">
                  <c:v>1.68714859018281</c:v>
                </c:pt>
                <c:pt idx="38">
                  <c:v>1.56216764876038</c:v>
                </c:pt>
                <c:pt idx="39">
                  <c:v>1.56762591060659</c:v>
                </c:pt>
                <c:pt idx="40">
                  <c:v>1.58600018583066</c:v>
                </c:pt>
                <c:pt idx="41">
                  <c:v>1.64135927780359</c:v>
                </c:pt>
                <c:pt idx="42">
                  <c:v>1.65987185436344</c:v>
                </c:pt>
                <c:pt idx="43">
                  <c:v>1.6775069155822</c:v>
                </c:pt>
                <c:pt idx="44">
                  <c:v>1.61457302285555</c:v>
                </c:pt>
                <c:pt idx="45">
                  <c:v>1.58684884558653</c:v>
                </c:pt>
                <c:pt idx="46">
                  <c:v>1.56127155587769</c:v>
                </c:pt>
                <c:pt idx="47">
                  <c:v>1.55606599429725</c:v>
                </c:pt>
                <c:pt idx="48">
                  <c:v>1.59652961584425</c:v>
                </c:pt>
                <c:pt idx="49">
                  <c:v>1.55545639218938</c:v>
                </c:pt>
                <c:pt idx="50">
                  <c:v>1.55530298078711</c:v>
                </c:pt>
                <c:pt idx="51">
                  <c:v>1.61113940032542</c:v>
                </c:pt>
                <c:pt idx="52">
                  <c:v>1.56993213321798</c:v>
                </c:pt>
                <c:pt idx="53">
                  <c:v>1.58857283469302</c:v>
                </c:pt>
                <c:pt idx="54">
                  <c:v>1.62272730519906</c:v>
                </c:pt>
                <c:pt idx="55">
                  <c:v>1.55196381588868</c:v>
                </c:pt>
                <c:pt idx="56">
                  <c:v>1.6295189413871</c:v>
                </c:pt>
                <c:pt idx="57">
                  <c:v>1.63058596517797</c:v>
                </c:pt>
                <c:pt idx="58">
                  <c:v>1.54904509156622</c:v>
                </c:pt>
                <c:pt idx="59">
                  <c:v>1.56422313504708</c:v>
                </c:pt>
                <c:pt idx="60">
                  <c:v>1.64448062737052</c:v>
                </c:pt>
                <c:pt idx="61">
                  <c:v>1.54514310821213</c:v>
                </c:pt>
                <c:pt idx="62">
                  <c:v>1.55085667181282</c:v>
                </c:pt>
                <c:pt idx="63">
                  <c:v>1.56304798636161</c:v>
                </c:pt>
                <c:pt idx="64">
                  <c:v>1.58878792804865</c:v>
                </c:pt>
                <c:pt idx="65">
                  <c:v>1.59863764111517</c:v>
                </c:pt>
                <c:pt idx="66">
                  <c:v>1.54980108231655</c:v>
                </c:pt>
                <c:pt idx="67">
                  <c:v>1.54973253947</c:v>
                </c:pt>
                <c:pt idx="68">
                  <c:v>1.5523160893799</c:v>
                </c:pt>
                <c:pt idx="69">
                  <c:v>1.54478368021627</c:v>
                </c:pt>
                <c:pt idx="70">
                  <c:v>1.54336682645078</c:v>
                </c:pt>
                <c:pt idx="71">
                  <c:v>1.53763054267918</c:v>
                </c:pt>
                <c:pt idx="72">
                  <c:v>1.54163660779177</c:v>
                </c:pt>
                <c:pt idx="73">
                  <c:v>1.55534198717416</c:v>
                </c:pt>
                <c:pt idx="74">
                  <c:v>1.5357883755439</c:v>
                </c:pt>
                <c:pt idx="75">
                  <c:v>1.60870609720365</c:v>
                </c:pt>
                <c:pt idx="76">
                  <c:v>1.54047084962183</c:v>
                </c:pt>
                <c:pt idx="77">
                  <c:v>1.55911159618829</c:v>
                </c:pt>
                <c:pt idx="78">
                  <c:v>1.56921410250262</c:v>
                </c:pt>
                <c:pt idx="79">
                  <c:v>1.56546267768203</c:v>
                </c:pt>
                <c:pt idx="80">
                  <c:v>1.55943931390461</c:v>
                </c:pt>
                <c:pt idx="81">
                  <c:v>1.54368582673678</c:v>
                </c:pt>
                <c:pt idx="82">
                  <c:v>1.57205288589091</c:v>
                </c:pt>
                <c:pt idx="83">
                  <c:v>1.54657728347077</c:v>
                </c:pt>
                <c:pt idx="84">
                  <c:v>1.55660817086422</c:v>
                </c:pt>
                <c:pt idx="85">
                  <c:v>1.54163903433063</c:v>
                </c:pt>
                <c:pt idx="86">
                  <c:v>1.53134100725603</c:v>
                </c:pt>
                <c:pt idx="87">
                  <c:v>1.55216702890371</c:v>
                </c:pt>
                <c:pt idx="88">
                  <c:v>1.53024026062368</c:v>
                </c:pt>
                <c:pt idx="89">
                  <c:v>1.5324524339819</c:v>
                </c:pt>
                <c:pt idx="90">
                  <c:v>1.55385817715925</c:v>
                </c:pt>
                <c:pt idx="91">
                  <c:v>1.529306443082</c:v>
                </c:pt>
                <c:pt idx="92">
                  <c:v>1.66753240700215</c:v>
                </c:pt>
                <c:pt idx="93">
                  <c:v>1.52988692483712</c:v>
                </c:pt>
                <c:pt idx="94">
                  <c:v>1.53506580799924</c:v>
                </c:pt>
                <c:pt idx="95">
                  <c:v>1.5360328992938</c:v>
                </c:pt>
                <c:pt idx="96">
                  <c:v>1.54366684629334</c:v>
                </c:pt>
                <c:pt idx="97">
                  <c:v>1.55034154224541</c:v>
                </c:pt>
                <c:pt idx="98">
                  <c:v>1.68282310186204</c:v>
                </c:pt>
                <c:pt idx="99">
                  <c:v>1.53366211094741</c:v>
                </c:pt>
                <c:pt idx="100">
                  <c:v>1.52943234014048</c:v>
                </c:pt>
                <c:pt idx="101">
                  <c:v>1.52815598404608</c:v>
                </c:pt>
                <c:pt idx="102">
                  <c:v>1.53434308272591</c:v>
                </c:pt>
                <c:pt idx="103">
                  <c:v>1.55333626909241</c:v>
                </c:pt>
                <c:pt idx="104">
                  <c:v>1.54255528009442</c:v>
                </c:pt>
                <c:pt idx="105">
                  <c:v>1.52326109008925</c:v>
                </c:pt>
                <c:pt idx="106">
                  <c:v>1.52425452322908</c:v>
                </c:pt>
                <c:pt idx="107">
                  <c:v>1.55484581492639</c:v>
                </c:pt>
                <c:pt idx="108">
                  <c:v>1.52935001155197</c:v>
                </c:pt>
                <c:pt idx="109">
                  <c:v>1.53781371879723</c:v>
                </c:pt>
                <c:pt idx="110">
                  <c:v>1.55943861556576</c:v>
                </c:pt>
                <c:pt idx="111">
                  <c:v>1.56162937196193</c:v>
                </c:pt>
                <c:pt idx="112">
                  <c:v>1.54853510880969</c:v>
                </c:pt>
                <c:pt idx="113">
                  <c:v>1.54280200638656</c:v>
                </c:pt>
                <c:pt idx="114">
                  <c:v>1.52562704239651</c:v>
                </c:pt>
                <c:pt idx="115">
                  <c:v>1.5309359244755</c:v>
                </c:pt>
                <c:pt idx="116">
                  <c:v>1.5466181037376</c:v>
                </c:pt>
                <c:pt idx="117">
                  <c:v>1.5280286572672</c:v>
                </c:pt>
                <c:pt idx="118">
                  <c:v>1.53011900804187</c:v>
                </c:pt>
                <c:pt idx="119">
                  <c:v>1.61407234815993</c:v>
                </c:pt>
                <c:pt idx="120">
                  <c:v>1.52351556711503</c:v>
                </c:pt>
                <c:pt idx="121">
                  <c:v>1.53699114342135</c:v>
                </c:pt>
                <c:pt idx="122">
                  <c:v>1.52320976194038</c:v>
                </c:pt>
                <c:pt idx="123">
                  <c:v>1.54409136365663</c:v>
                </c:pt>
                <c:pt idx="124">
                  <c:v>1.54872378839285</c:v>
                </c:pt>
                <c:pt idx="125">
                  <c:v>1.52235232505827</c:v>
                </c:pt>
                <c:pt idx="126">
                  <c:v>1.52414135253812</c:v>
                </c:pt>
                <c:pt idx="127">
                  <c:v>1.52028309294859</c:v>
                </c:pt>
                <c:pt idx="128">
                  <c:v>1.53169372977499</c:v>
                </c:pt>
                <c:pt idx="129">
                  <c:v>1.52042004294149</c:v>
                </c:pt>
                <c:pt idx="130">
                  <c:v>1.51802758016776</c:v>
                </c:pt>
                <c:pt idx="131">
                  <c:v>1.52043387377487</c:v>
                </c:pt>
                <c:pt idx="132">
                  <c:v>1.53269708886811</c:v>
                </c:pt>
                <c:pt idx="133">
                  <c:v>1.5779641293457</c:v>
                </c:pt>
                <c:pt idx="134">
                  <c:v>1.51985851023013</c:v>
                </c:pt>
                <c:pt idx="135">
                  <c:v>1.52358197885973</c:v>
                </c:pt>
                <c:pt idx="136">
                  <c:v>1.52243109574544</c:v>
                </c:pt>
                <c:pt idx="137">
                  <c:v>1.52270016243045</c:v>
                </c:pt>
                <c:pt idx="138">
                  <c:v>1.54723497718618</c:v>
                </c:pt>
                <c:pt idx="139">
                  <c:v>1.51970135903954</c:v>
                </c:pt>
                <c:pt idx="140">
                  <c:v>1.53252500499493</c:v>
                </c:pt>
                <c:pt idx="141">
                  <c:v>1.52521071633615</c:v>
                </c:pt>
                <c:pt idx="142">
                  <c:v>1.53803998508764</c:v>
                </c:pt>
                <c:pt idx="143">
                  <c:v>1.52479254335332</c:v>
                </c:pt>
                <c:pt idx="144">
                  <c:v>1.54770742502061</c:v>
                </c:pt>
                <c:pt idx="145">
                  <c:v>1.56709510206628</c:v>
                </c:pt>
                <c:pt idx="146">
                  <c:v>1.54763519027635</c:v>
                </c:pt>
                <c:pt idx="147">
                  <c:v>1.51356282381454</c:v>
                </c:pt>
                <c:pt idx="148">
                  <c:v>1.52396766849778</c:v>
                </c:pt>
                <c:pt idx="149">
                  <c:v>1.53051257522937</c:v>
                </c:pt>
                <c:pt idx="150">
                  <c:v>1.53348776148922</c:v>
                </c:pt>
                <c:pt idx="151">
                  <c:v>1.51344804541075</c:v>
                </c:pt>
                <c:pt idx="152">
                  <c:v>1.55379070798738</c:v>
                </c:pt>
                <c:pt idx="153">
                  <c:v>1.5266484125589</c:v>
                </c:pt>
                <c:pt idx="154">
                  <c:v>1.536030632796</c:v>
                </c:pt>
                <c:pt idx="155">
                  <c:v>1.53051765419014</c:v>
                </c:pt>
                <c:pt idx="156">
                  <c:v>1.523152019066</c:v>
                </c:pt>
                <c:pt idx="157">
                  <c:v>1.5185595862168</c:v>
                </c:pt>
                <c:pt idx="158">
                  <c:v>1.54298032912263</c:v>
                </c:pt>
                <c:pt idx="159">
                  <c:v>1.52597113474709</c:v>
                </c:pt>
                <c:pt idx="160">
                  <c:v>1.5422507313942</c:v>
                </c:pt>
                <c:pt idx="161">
                  <c:v>1.58313492897397</c:v>
                </c:pt>
                <c:pt idx="162">
                  <c:v>1.52466270581625</c:v>
                </c:pt>
                <c:pt idx="163">
                  <c:v>1.51867976603671</c:v>
                </c:pt>
                <c:pt idx="164">
                  <c:v>1.52384307032765</c:v>
                </c:pt>
                <c:pt idx="165">
                  <c:v>1.53809703150959</c:v>
                </c:pt>
                <c:pt idx="166">
                  <c:v>1.54905861533984</c:v>
                </c:pt>
                <c:pt idx="167">
                  <c:v>1.51181889541785</c:v>
                </c:pt>
                <c:pt idx="168">
                  <c:v>1.51368099624493</c:v>
                </c:pt>
                <c:pt idx="169">
                  <c:v>1.50992465457361</c:v>
                </c:pt>
                <c:pt idx="170">
                  <c:v>1.54040231468605</c:v>
                </c:pt>
                <c:pt idx="171">
                  <c:v>1.56914301652455</c:v>
                </c:pt>
                <c:pt idx="172">
                  <c:v>1.54109311876642</c:v>
                </c:pt>
                <c:pt idx="173">
                  <c:v>1.52154139835899</c:v>
                </c:pt>
                <c:pt idx="174">
                  <c:v>1.53008395278252</c:v>
                </c:pt>
                <c:pt idx="175">
                  <c:v>1.53476255788311</c:v>
                </c:pt>
                <c:pt idx="176">
                  <c:v>1.5205206261903</c:v>
                </c:pt>
                <c:pt idx="177">
                  <c:v>1.51283104952772</c:v>
                </c:pt>
                <c:pt idx="178">
                  <c:v>1.54593637337667</c:v>
                </c:pt>
                <c:pt idx="179">
                  <c:v>1.51388547614011</c:v>
                </c:pt>
                <c:pt idx="180">
                  <c:v>1.51574228465891</c:v>
                </c:pt>
                <c:pt idx="181">
                  <c:v>1.52824259370245</c:v>
                </c:pt>
                <c:pt idx="182">
                  <c:v>1.53325841644699</c:v>
                </c:pt>
                <c:pt idx="183">
                  <c:v>1.51134559522787</c:v>
                </c:pt>
                <c:pt idx="184">
                  <c:v>1.53395930280972</c:v>
                </c:pt>
                <c:pt idx="185">
                  <c:v>1.52065899501107</c:v>
                </c:pt>
                <c:pt idx="186">
                  <c:v>1.53310909296798</c:v>
                </c:pt>
                <c:pt idx="187">
                  <c:v>1.5110394238452</c:v>
                </c:pt>
                <c:pt idx="188">
                  <c:v>1.55477453312623</c:v>
                </c:pt>
                <c:pt idx="189">
                  <c:v>1.52629130175066</c:v>
                </c:pt>
                <c:pt idx="190">
                  <c:v>1.50957840550244</c:v>
                </c:pt>
                <c:pt idx="191">
                  <c:v>1.51834871904043</c:v>
                </c:pt>
                <c:pt idx="192">
                  <c:v>1.52251578478742</c:v>
                </c:pt>
                <c:pt idx="193">
                  <c:v>1.52345816446482</c:v>
                </c:pt>
                <c:pt idx="194">
                  <c:v>1.5678664950341</c:v>
                </c:pt>
                <c:pt idx="195">
                  <c:v>1.50891482276293</c:v>
                </c:pt>
                <c:pt idx="196">
                  <c:v>1.5175422043019</c:v>
                </c:pt>
                <c:pt idx="197">
                  <c:v>1.52834172416792</c:v>
                </c:pt>
                <c:pt idx="198">
                  <c:v>1.51421164486589</c:v>
                </c:pt>
                <c:pt idx="199">
                  <c:v>1.53232459683634</c:v>
                </c:pt>
                <c:pt idx="200">
                  <c:v>1.52991788213261</c:v>
                </c:pt>
                <c:pt idx="201">
                  <c:v>1.50715234798092</c:v>
                </c:pt>
                <c:pt idx="202">
                  <c:v>1.5097613139929</c:v>
                </c:pt>
                <c:pt idx="203">
                  <c:v>1.5175519150821</c:v>
                </c:pt>
                <c:pt idx="204">
                  <c:v>1.55972266032903</c:v>
                </c:pt>
                <c:pt idx="205">
                  <c:v>1.55514957656539</c:v>
                </c:pt>
                <c:pt idx="206">
                  <c:v>1.55425347893623</c:v>
                </c:pt>
                <c:pt idx="207">
                  <c:v>1.58275848149401</c:v>
                </c:pt>
                <c:pt idx="208">
                  <c:v>1.5490397027465</c:v>
                </c:pt>
                <c:pt idx="209">
                  <c:v>1.50774763158659</c:v>
                </c:pt>
                <c:pt idx="210">
                  <c:v>1.52271315636471</c:v>
                </c:pt>
                <c:pt idx="211">
                  <c:v>1.50621894557236</c:v>
                </c:pt>
                <c:pt idx="212">
                  <c:v>1.53912158058637</c:v>
                </c:pt>
                <c:pt idx="213">
                  <c:v>1.51495706104027</c:v>
                </c:pt>
                <c:pt idx="214">
                  <c:v>1.50674388711704</c:v>
                </c:pt>
                <c:pt idx="215">
                  <c:v>1.51777951780662</c:v>
                </c:pt>
                <c:pt idx="216">
                  <c:v>1.51581628015906</c:v>
                </c:pt>
                <c:pt idx="217">
                  <c:v>1.51663964539538</c:v>
                </c:pt>
                <c:pt idx="218">
                  <c:v>1.50593797937834</c:v>
                </c:pt>
                <c:pt idx="219">
                  <c:v>1.542947277054</c:v>
                </c:pt>
                <c:pt idx="220">
                  <c:v>1.54448563380774</c:v>
                </c:pt>
                <c:pt idx="221">
                  <c:v>1.52286686983687</c:v>
                </c:pt>
                <c:pt idx="222">
                  <c:v>1.51625308958835</c:v>
                </c:pt>
                <c:pt idx="223">
                  <c:v>1.5206384431835</c:v>
                </c:pt>
                <c:pt idx="224">
                  <c:v>1.54023036298367</c:v>
                </c:pt>
                <c:pt idx="225">
                  <c:v>1.5439276221822</c:v>
                </c:pt>
                <c:pt idx="226">
                  <c:v>1.51877136349738</c:v>
                </c:pt>
                <c:pt idx="227">
                  <c:v>1.51284881639748</c:v>
                </c:pt>
                <c:pt idx="228">
                  <c:v>1.53609173154271</c:v>
                </c:pt>
                <c:pt idx="229">
                  <c:v>1.52520527530531</c:v>
                </c:pt>
                <c:pt idx="230">
                  <c:v>1.50546913131151</c:v>
                </c:pt>
                <c:pt idx="231">
                  <c:v>1.54179803956339</c:v>
                </c:pt>
                <c:pt idx="232">
                  <c:v>1.51881761931837</c:v>
                </c:pt>
                <c:pt idx="233">
                  <c:v>1.57351871812264</c:v>
                </c:pt>
                <c:pt idx="234">
                  <c:v>1.50796358958989</c:v>
                </c:pt>
                <c:pt idx="235">
                  <c:v>1.54567457054755</c:v>
                </c:pt>
                <c:pt idx="236">
                  <c:v>1.51265625968278</c:v>
                </c:pt>
                <c:pt idx="237">
                  <c:v>1.51522399796217</c:v>
                </c:pt>
                <c:pt idx="238">
                  <c:v>1.51365313571347</c:v>
                </c:pt>
                <c:pt idx="239">
                  <c:v>1.51846605785772</c:v>
                </c:pt>
                <c:pt idx="240">
                  <c:v>1.51011735782019</c:v>
                </c:pt>
                <c:pt idx="241">
                  <c:v>1.53125645561812</c:v>
                </c:pt>
                <c:pt idx="242">
                  <c:v>1.54212539137596</c:v>
                </c:pt>
                <c:pt idx="243">
                  <c:v>1.50711746079511</c:v>
                </c:pt>
                <c:pt idx="244">
                  <c:v>1.52176053424219</c:v>
                </c:pt>
                <c:pt idx="245">
                  <c:v>1.5692281539249</c:v>
                </c:pt>
                <c:pt idx="246">
                  <c:v>1.50541209012285</c:v>
                </c:pt>
                <c:pt idx="247">
                  <c:v>1.51847214830232</c:v>
                </c:pt>
                <c:pt idx="248">
                  <c:v>1.57670117824159</c:v>
                </c:pt>
                <c:pt idx="249">
                  <c:v>1.55582326373742</c:v>
                </c:pt>
                <c:pt idx="250">
                  <c:v>1.50596334503401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19678074"/>
        <c:axId val="95098982"/>
      </c:lineChart>
      <c:catAx>
        <c:axId val="19678074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sz="1100" spc="-1" strike="noStrike">
                    <a:solidFill>
                      <a:srgbClr val="595959"/>
                    </a:solidFill>
                    <a:latin typeface="Times New Roman"/>
                  </a:defRPr>
                </a:pPr>
                <a:r>
                  <a:rPr b="0" sz="1100" spc="-1" strike="noStrike">
                    <a:solidFill>
                      <a:srgbClr val="595959"/>
                    </a:solidFill>
                    <a:latin typeface="Times New Roman"/>
                  </a:rPr>
                  <a:t>Epochs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95098982"/>
        <c:crosses val="autoZero"/>
        <c:auto val="1"/>
        <c:lblAlgn val="ctr"/>
        <c:lblOffset val="100"/>
      </c:catAx>
      <c:valAx>
        <c:axId val="95098982"/>
        <c:scaling>
          <c:orientation val="minMax"/>
          <c:max val="1.9"/>
          <c:min val="1.4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19678074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00" spc="-1" strike="noStrike">
              <a:solidFill>
                <a:srgbClr val="595959"/>
              </a:solidFill>
              <a:latin typeface="Times New Roman"/>
            </a:defRPr>
          </a:pPr>
        </a:p>
      </c:txPr>
    </c:legend>
    <c:plotVisOnly val="1"/>
    <c:dispBlanksAs val="gap"/>
  </c:chart>
  <c:spPr>
    <a:solidFill>
      <a:srgbClr val="ffffff"/>
    </a:solidFill>
    <a:ln w="9360">
      <a:noFill/>
    </a:ln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pca_n=300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-0.194069087992157</c:v>
                </c:pt>
                <c:pt idx="1">
                  <c:v>0.24875871361732</c:v>
                </c:pt>
                <c:pt idx="2">
                  <c:v>0.251261322640715</c:v>
                </c:pt>
                <c:pt idx="3">
                  <c:v>0.255390137875183</c:v>
                </c:pt>
                <c:pt idx="4">
                  <c:v>0.254780251101123</c:v>
                </c:pt>
                <c:pt idx="5">
                  <c:v>0.254166665613925</c:v>
                </c:pt>
                <c:pt idx="6">
                  <c:v>0.256073956376378</c:v>
                </c:pt>
                <c:pt idx="7">
                  <c:v>0.257575013827401</c:v>
                </c:pt>
                <c:pt idx="8">
                  <c:v>0.258029726009213</c:v>
                </c:pt>
                <c:pt idx="9">
                  <c:v>0.254614944936305</c:v>
                </c:pt>
                <c:pt idx="10">
                  <c:v>0.263316228050185</c:v>
                </c:pt>
                <c:pt idx="11">
                  <c:v>0.263507431505163</c:v>
                </c:pt>
                <c:pt idx="12">
                  <c:v>0.262146740280626</c:v>
                </c:pt>
                <c:pt idx="13">
                  <c:v>0.267329749889432</c:v>
                </c:pt>
                <c:pt idx="14">
                  <c:v>0.27233766316759</c:v>
                </c:pt>
                <c:pt idx="15">
                  <c:v>0.273654680552684</c:v>
                </c:pt>
                <c:pt idx="16">
                  <c:v>0.278892682850999</c:v>
                </c:pt>
                <c:pt idx="17">
                  <c:v>0.273004263152633</c:v>
                </c:pt>
                <c:pt idx="18">
                  <c:v>0.283227480601874</c:v>
                </c:pt>
                <c:pt idx="19">
                  <c:v>0.284780010542984</c:v>
                </c:pt>
                <c:pt idx="20">
                  <c:v>0.288513257422576</c:v>
                </c:pt>
                <c:pt idx="21">
                  <c:v>0.273150945741221</c:v>
                </c:pt>
                <c:pt idx="22">
                  <c:v>0.293961160976464</c:v>
                </c:pt>
                <c:pt idx="23">
                  <c:v>0.285919310761812</c:v>
                </c:pt>
                <c:pt idx="24">
                  <c:v>0.260122985012863</c:v>
                </c:pt>
                <c:pt idx="25">
                  <c:v>0.301350874855787</c:v>
                </c:pt>
                <c:pt idx="26">
                  <c:v>0.300672620048079</c:v>
                </c:pt>
                <c:pt idx="27">
                  <c:v>0.303286789219984</c:v>
                </c:pt>
                <c:pt idx="28">
                  <c:v>0.304072711070987</c:v>
                </c:pt>
                <c:pt idx="29">
                  <c:v>0.302080172309466</c:v>
                </c:pt>
                <c:pt idx="30">
                  <c:v>0.280699113426675</c:v>
                </c:pt>
                <c:pt idx="31">
                  <c:v>0.278928335662883</c:v>
                </c:pt>
                <c:pt idx="32">
                  <c:v>0.294622326670038</c:v>
                </c:pt>
                <c:pt idx="33">
                  <c:v>0.307461448078437</c:v>
                </c:pt>
                <c:pt idx="34">
                  <c:v>0.311000375981352</c:v>
                </c:pt>
                <c:pt idx="35">
                  <c:v>0.309477142438163</c:v>
                </c:pt>
                <c:pt idx="36">
                  <c:v>0.30932036396677</c:v>
                </c:pt>
                <c:pt idx="37">
                  <c:v>0.301857045577337</c:v>
                </c:pt>
                <c:pt idx="38">
                  <c:v>0.308678474366634</c:v>
                </c:pt>
                <c:pt idx="39">
                  <c:v>0.316257934505809</c:v>
                </c:pt>
                <c:pt idx="40">
                  <c:v>0.273432852054749</c:v>
                </c:pt>
                <c:pt idx="41">
                  <c:v>0.279944105422758</c:v>
                </c:pt>
                <c:pt idx="42">
                  <c:v>0.319646885590993</c:v>
                </c:pt>
                <c:pt idx="43">
                  <c:v>0.321130869612516</c:v>
                </c:pt>
                <c:pt idx="44">
                  <c:v>0.30710681544207</c:v>
                </c:pt>
                <c:pt idx="45">
                  <c:v>0.327280318359746</c:v>
                </c:pt>
                <c:pt idx="46">
                  <c:v>0.316566579602943</c:v>
                </c:pt>
                <c:pt idx="47">
                  <c:v>0.328796326505584</c:v>
                </c:pt>
                <c:pt idx="48">
                  <c:v>0.320596252049396</c:v>
                </c:pt>
                <c:pt idx="49">
                  <c:v>0.311403411567484</c:v>
                </c:pt>
                <c:pt idx="50">
                  <c:v>0.315655910144234</c:v>
                </c:pt>
                <c:pt idx="51">
                  <c:v>0.329368661790553</c:v>
                </c:pt>
                <c:pt idx="52">
                  <c:v>0.329588518284485</c:v>
                </c:pt>
                <c:pt idx="53">
                  <c:v>0.335020937866066</c:v>
                </c:pt>
                <c:pt idx="54">
                  <c:v>0.326736434556319</c:v>
                </c:pt>
                <c:pt idx="55">
                  <c:v>0.320832343217729</c:v>
                </c:pt>
                <c:pt idx="56">
                  <c:v>0.31803389753901</c:v>
                </c:pt>
                <c:pt idx="57">
                  <c:v>0.341600451255221</c:v>
                </c:pt>
                <c:pt idx="58">
                  <c:v>0.330366417849289</c:v>
                </c:pt>
                <c:pt idx="59">
                  <c:v>0.341597416286507</c:v>
                </c:pt>
                <c:pt idx="60">
                  <c:v>0.308997618765658</c:v>
                </c:pt>
                <c:pt idx="61">
                  <c:v>0.333430652124897</c:v>
                </c:pt>
                <c:pt idx="62">
                  <c:v>0.345601062253764</c:v>
                </c:pt>
                <c:pt idx="63">
                  <c:v>0.350611254230575</c:v>
                </c:pt>
                <c:pt idx="64">
                  <c:v>0.326825784702821</c:v>
                </c:pt>
                <c:pt idx="65">
                  <c:v>0.349915134048753</c:v>
                </c:pt>
                <c:pt idx="66">
                  <c:v>0.319401772473161</c:v>
                </c:pt>
                <c:pt idx="67">
                  <c:v>0.354756255974995</c:v>
                </c:pt>
                <c:pt idx="68">
                  <c:v>0.347499709445156</c:v>
                </c:pt>
                <c:pt idx="69">
                  <c:v>0.351112378182126</c:v>
                </c:pt>
                <c:pt idx="70">
                  <c:v>0.355481670577042</c:v>
                </c:pt>
                <c:pt idx="71">
                  <c:v>0.345474532150747</c:v>
                </c:pt>
                <c:pt idx="72">
                  <c:v>0.359587065415336</c:v>
                </c:pt>
                <c:pt idx="73">
                  <c:v>0.328311177481188</c:v>
                </c:pt>
                <c:pt idx="74">
                  <c:v>0.363606426075686</c:v>
                </c:pt>
                <c:pt idx="75">
                  <c:v>0.344973980604598</c:v>
                </c:pt>
                <c:pt idx="76">
                  <c:v>0.345397822646354</c:v>
                </c:pt>
                <c:pt idx="77">
                  <c:v>0.359786546248571</c:v>
                </c:pt>
                <c:pt idx="78">
                  <c:v>0.362360367213906</c:v>
                </c:pt>
                <c:pt idx="79">
                  <c:v>0.338747751673245</c:v>
                </c:pt>
                <c:pt idx="80">
                  <c:v>0.302364477763193</c:v>
                </c:pt>
                <c:pt idx="81">
                  <c:v>0.332980815307895</c:v>
                </c:pt>
                <c:pt idx="82">
                  <c:v>0.356982022113128</c:v>
                </c:pt>
                <c:pt idx="83">
                  <c:v>0.344221875931061</c:v>
                </c:pt>
                <c:pt idx="84">
                  <c:v>0.360102508097293</c:v>
                </c:pt>
                <c:pt idx="85">
                  <c:v>0.364074468034575</c:v>
                </c:pt>
                <c:pt idx="86">
                  <c:v>0.361451329048219</c:v>
                </c:pt>
                <c:pt idx="87">
                  <c:v>0.367527019922802</c:v>
                </c:pt>
                <c:pt idx="88">
                  <c:v>0.345897090182491</c:v>
                </c:pt>
                <c:pt idx="89">
                  <c:v>0.373089608031307</c:v>
                </c:pt>
                <c:pt idx="90">
                  <c:v>0.369642475753976</c:v>
                </c:pt>
                <c:pt idx="91">
                  <c:v>0.294016752287464</c:v>
                </c:pt>
                <c:pt idx="92">
                  <c:v>0.36553160927623</c:v>
                </c:pt>
                <c:pt idx="93">
                  <c:v>0.365268589587403</c:v>
                </c:pt>
                <c:pt idx="94">
                  <c:v>0.33770346226415</c:v>
                </c:pt>
                <c:pt idx="95">
                  <c:v>0.369933272241755</c:v>
                </c:pt>
                <c:pt idx="96">
                  <c:v>0.355736929795886</c:v>
                </c:pt>
                <c:pt idx="97">
                  <c:v>0.377655429034405</c:v>
                </c:pt>
                <c:pt idx="98">
                  <c:v>0.384861061285806</c:v>
                </c:pt>
                <c:pt idx="99">
                  <c:v>0.35396266126584</c:v>
                </c:pt>
                <c:pt idx="100">
                  <c:v>0.381100419226077</c:v>
                </c:pt>
                <c:pt idx="101">
                  <c:v>0.384664516749584</c:v>
                </c:pt>
                <c:pt idx="102">
                  <c:v>0.351502569994188</c:v>
                </c:pt>
                <c:pt idx="103">
                  <c:v>0.387175648872069</c:v>
                </c:pt>
                <c:pt idx="104">
                  <c:v>0.35944479180575</c:v>
                </c:pt>
                <c:pt idx="105">
                  <c:v>0.351983856430706</c:v>
                </c:pt>
                <c:pt idx="106">
                  <c:v>0.389054520997908</c:v>
                </c:pt>
                <c:pt idx="107">
                  <c:v>0.384626516978189</c:v>
                </c:pt>
                <c:pt idx="108">
                  <c:v>0.390653147966415</c:v>
                </c:pt>
                <c:pt idx="109">
                  <c:v>0.370746131299891</c:v>
                </c:pt>
                <c:pt idx="110">
                  <c:v>0.390883420455693</c:v>
                </c:pt>
                <c:pt idx="111">
                  <c:v>0.369408346457771</c:v>
                </c:pt>
                <c:pt idx="112">
                  <c:v>0.392926092473994</c:v>
                </c:pt>
                <c:pt idx="113">
                  <c:v>0.354076929424659</c:v>
                </c:pt>
                <c:pt idx="114">
                  <c:v>0.387122474804771</c:v>
                </c:pt>
                <c:pt idx="115">
                  <c:v>0.361559368749855</c:v>
                </c:pt>
                <c:pt idx="116">
                  <c:v>0.391398853827277</c:v>
                </c:pt>
                <c:pt idx="117">
                  <c:v>0.388031303121947</c:v>
                </c:pt>
                <c:pt idx="118">
                  <c:v>0.388173417055588</c:v>
                </c:pt>
                <c:pt idx="119">
                  <c:v>0.367383839738435</c:v>
                </c:pt>
                <c:pt idx="120">
                  <c:v>0.325780641156352</c:v>
                </c:pt>
                <c:pt idx="121">
                  <c:v>0.387980366465143</c:v>
                </c:pt>
                <c:pt idx="122">
                  <c:v>0.381990129361048</c:v>
                </c:pt>
                <c:pt idx="123">
                  <c:v>0.39591579068492</c:v>
                </c:pt>
                <c:pt idx="124">
                  <c:v>0.353758978928881</c:v>
                </c:pt>
                <c:pt idx="125">
                  <c:v>0.34059802742866</c:v>
                </c:pt>
                <c:pt idx="126">
                  <c:v>0.396498471331146</c:v>
                </c:pt>
                <c:pt idx="127">
                  <c:v>0.38881456112606</c:v>
                </c:pt>
                <c:pt idx="128">
                  <c:v>0.382568600227663</c:v>
                </c:pt>
                <c:pt idx="129">
                  <c:v>0.388289440919575</c:v>
                </c:pt>
                <c:pt idx="130">
                  <c:v>0.378523861893346</c:v>
                </c:pt>
                <c:pt idx="131">
                  <c:v>0.378091364627349</c:v>
                </c:pt>
                <c:pt idx="132">
                  <c:v>0.370856581657987</c:v>
                </c:pt>
                <c:pt idx="133">
                  <c:v>0.371454599060045</c:v>
                </c:pt>
                <c:pt idx="134">
                  <c:v>0.394890880359564</c:v>
                </c:pt>
                <c:pt idx="135">
                  <c:v>0.314163904734081</c:v>
                </c:pt>
                <c:pt idx="136">
                  <c:v>0.379447857325876</c:v>
                </c:pt>
                <c:pt idx="137">
                  <c:v>0.401198168108815</c:v>
                </c:pt>
                <c:pt idx="138">
                  <c:v>0.39302701007474</c:v>
                </c:pt>
                <c:pt idx="139">
                  <c:v>0.349829276752691</c:v>
                </c:pt>
                <c:pt idx="140">
                  <c:v>0.385105796557655</c:v>
                </c:pt>
                <c:pt idx="141">
                  <c:v>0.398466501143466</c:v>
                </c:pt>
                <c:pt idx="142">
                  <c:v>0.383805014698891</c:v>
                </c:pt>
                <c:pt idx="143">
                  <c:v>0.394403417753041</c:v>
                </c:pt>
                <c:pt idx="144">
                  <c:v>0.328701733401869</c:v>
                </c:pt>
                <c:pt idx="145">
                  <c:v>0.396313486505735</c:v>
                </c:pt>
                <c:pt idx="146">
                  <c:v>0.402539588455842</c:v>
                </c:pt>
                <c:pt idx="147">
                  <c:v>0.375079136530071</c:v>
                </c:pt>
                <c:pt idx="148">
                  <c:v>0.391878064096187</c:v>
                </c:pt>
                <c:pt idx="149">
                  <c:v>0.397033469661149</c:v>
                </c:pt>
                <c:pt idx="150">
                  <c:v>0.400435490380628</c:v>
                </c:pt>
                <c:pt idx="151">
                  <c:v>0.356368195872151</c:v>
                </c:pt>
                <c:pt idx="152">
                  <c:v>0.383434885676385</c:v>
                </c:pt>
                <c:pt idx="153">
                  <c:v>0.37918374016919</c:v>
                </c:pt>
                <c:pt idx="154">
                  <c:v>0.353078761244988</c:v>
                </c:pt>
                <c:pt idx="155">
                  <c:v>0.302794798090483</c:v>
                </c:pt>
                <c:pt idx="156">
                  <c:v>0.399126397188127</c:v>
                </c:pt>
                <c:pt idx="157">
                  <c:v>0.374095961717758</c:v>
                </c:pt>
                <c:pt idx="158">
                  <c:v>0.39878677591613</c:v>
                </c:pt>
                <c:pt idx="159">
                  <c:v>0.355929551150739</c:v>
                </c:pt>
                <c:pt idx="160">
                  <c:v>0.377207163373325</c:v>
                </c:pt>
                <c:pt idx="161">
                  <c:v>0.377587225712215</c:v>
                </c:pt>
                <c:pt idx="162">
                  <c:v>0.365918961181027</c:v>
                </c:pt>
                <c:pt idx="163">
                  <c:v>0.374298359363921</c:v>
                </c:pt>
                <c:pt idx="164">
                  <c:v>0.391242673836416</c:v>
                </c:pt>
                <c:pt idx="165">
                  <c:v>0.396616320454265</c:v>
                </c:pt>
                <c:pt idx="166">
                  <c:v>0.353723366446736</c:v>
                </c:pt>
                <c:pt idx="167">
                  <c:v>0.404010688424901</c:v>
                </c:pt>
                <c:pt idx="168">
                  <c:v>0.404297217171431</c:v>
                </c:pt>
                <c:pt idx="169">
                  <c:v>0.392543171515812</c:v>
                </c:pt>
                <c:pt idx="170">
                  <c:v>0.400962840178111</c:v>
                </c:pt>
                <c:pt idx="171">
                  <c:v>0.397309086893577</c:v>
                </c:pt>
                <c:pt idx="172">
                  <c:v>0.379828861138235</c:v>
                </c:pt>
                <c:pt idx="173">
                  <c:v>0.355269401580962</c:v>
                </c:pt>
                <c:pt idx="174">
                  <c:v>0.380774592763006</c:v>
                </c:pt>
                <c:pt idx="175">
                  <c:v>0.367752288497182</c:v>
                </c:pt>
                <c:pt idx="176">
                  <c:v>0.38757815045809</c:v>
                </c:pt>
                <c:pt idx="177">
                  <c:v>0.394871208362277</c:v>
                </c:pt>
                <c:pt idx="178">
                  <c:v>0.371605798716201</c:v>
                </c:pt>
                <c:pt idx="179">
                  <c:v>0.402821237636866</c:v>
                </c:pt>
                <c:pt idx="180">
                  <c:v>0.400721483841546</c:v>
                </c:pt>
                <c:pt idx="181">
                  <c:v>0.369332538796907</c:v>
                </c:pt>
                <c:pt idx="182">
                  <c:v>0.367102147122315</c:v>
                </c:pt>
                <c:pt idx="183">
                  <c:v>0.34798675901796</c:v>
                </c:pt>
                <c:pt idx="184">
                  <c:v>0.40365918008815</c:v>
                </c:pt>
                <c:pt idx="185">
                  <c:v>0.367036200987556</c:v>
                </c:pt>
                <c:pt idx="186">
                  <c:v>0.397586867327346</c:v>
                </c:pt>
                <c:pt idx="187">
                  <c:v>0.394293724699492</c:v>
                </c:pt>
                <c:pt idx="188">
                  <c:v>0.323680103631455</c:v>
                </c:pt>
                <c:pt idx="189">
                  <c:v>0.378521973256738</c:v>
                </c:pt>
                <c:pt idx="190">
                  <c:v>0.362512748709377</c:v>
                </c:pt>
                <c:pt idx="191">
                  <c:v>0.331454838551447</c:v>
                </c:pt>
                <c:pt idx="192">
                  <c:v>0.392842941712578</c:v>
                </c:pt>
                <c:pt idx="193">
                  <c:v>0.391538143736054</c:v>
                </c:pt>
                <c:pt idx="194">
                  <c:v>0.384096211015478</c:v>
                </c:pt>
                <c:pt idx="195">
                  <c:v>0.394927918485015</c:v>
                </c:pt>
                <c:pt idx="196">
                  <c:v>0.393396984532878</c:v>
                </c:pt>
                <c:pt idx="197">
                  <c:v>0.3876232205148</c:v>
                </c:pt>
                <c:pt idx="198">
                  <c:v>0.32203924152363</c:v>
                </c:pt>
                <c:pt idx="199">
                  <c:v>0.388666118420527</c:v>
                </c:pt>
                <c:pt idx="200">
                  <c:v>0.374519888693851</c:v>
                </c:pt>
                <c:pt idx="201">
                  <c:v>0.358847310693364</c:v>
                </c:pt>
                <c:pt idx="202">
                  <c:v>0.401344679794243</c:v>
                </c:pt>
                <c:pt idx="203">
                  <c:v>0.397837699098572</c:v>
                </c:pt>
                <c:pt idx="204">
                  <c:v>0.397238015763427</c:v>
                </c:pt>
                <c:pt idx="205">
                  <c:v>0.407045951998312</c:v>
                </c:pt>
                <c:pt idx="206">
                  <c:v>0.342451480835782</c:v>
                </c:pt>
                <c:pt idx="207">
                  <c:v>0.377599364400457</c:v>
                </c:pt>
                <c:pt idx="208">
                  <c:v>0.320812294515436</c:v>
                </c:pt>
                <c:pt idx="209">
                  <c:v>0.398331478306564</c:v>
                </c:pt>
                <c:pt idx="210">
                  <c:v>0.40575782978273</c:v>
                </c:pt>
                <c:pt idx="211">
                  <c:v>0.378035830562975</c:v>
                </c:pt>
                <c:pt idx="212">
                  <c:v>0.40722224747666</c:v>
                </c:pt>
                <c:pt idx="213">
                  <c:v>0.407477192516044</c:v>
                </c:pt>
                <c:pt idx="214">
                  <c:v>0.390543441647105</c:v>
                </c:pt>
                <c:pt idx="215">
                  <c:v>0.398403237917521</c:v>
                </c:pt>
                <c:pt idx="216">
                  <c:v>0.392194743969417</c:v>
                </c:pt>
                <c:pt idx="217">
                  <c:v>0.402221263702454</c:v>
                </c:pt>
                <c:pt idx="218">
                  <c:v>0.399059329488071</c:v>
                </c:pt>
                <c:pt idx="219">
                  <c:v>0.378026450331446</c:v>
                </c:pt>
                <c:pt idx="220">
                  <c:v>0.389793550073644</c:v>
                </c:pt>
                <c:pt idx="221">
                  <c:v>0.390765023967816</c:v>
                </c:pt>
                <c:pt idx="222">
                  <c:v>0.38489849875325</c:v>
                </c:pt>
                <c:pt idx="223">
                  <c:v>0.402323775354729</c:v>
                </c:pt>
                <c:pt idx="224">
                  <c:v>0.378476872560988</c:v>
                </c:pt>
                <c:pt idx="225">
                  <c:v>0.388517453483077</c:v>
                </c:pt>
                <c:pt idx="226">
                  <c:v>0.407388780511356</c:v>
                </c:pt>
                <c:pt idx="227">
                  <c:v>0.397588892942061</c:v>
                </c:pt>
                <c:pt idx="228">
                  <c:v>0.368834523262571</c:v>
                </c:pt>
                <c:pt idx="229">
                  <c:v>0.405406126110696</c:v>
                </c:pt>
                <c:pt idx="230">
                  <c:v>0.400491233563289</c:v>
                </c:pt>
                <c:pt idx="231">
                  <c:v>0.376003935986358</c:v>
                </c:pt>
                <c:pt idx="232">
                  <c:v>0.4027328896486</c:v>
                </c:pt>
                <c:pt idx="233">
                  <c:v>0.370065019881013</c:v>
                </c:pt>
                <c:pt idx="234">
                  <c:v>0.356215048453952</c:v>
                </c:pt>
                <c:pt idx="235">
                  <c:v>0.399306346288197</c:v>
                </c:pt>
                <c:pt idx="236">
                  <c:v>0.399162455716262</c:v>
                </c:pt>
                <c:pt idx="237">
                  <c:v>0.396572459407337</c:v>
                </c:pt>
                <c:pt idx="238">
                  <c:v>0.382516048494926</c:v>
                </c:pt>
                <c:pt idx="239">
                  <c:v>0.388676824011079</c:v>
                </c:pt>
                <c:pt idx="240">
                  <c:v>0.408822831996793</c:v>
                </c:pt>
                <c:pt idx="241">
                  <c:v>0.407370439927878</c:v>
                </c:pt>
                <c:pt idx="242">
                  <c:v>0.403908942900731</c:v>
                </c:pt>
                <c:pt idx="243">
                  <c:v>0.384968007231561</c:v>
                </c:pt>
                <c:pt idx="244">
                  <c:v>0.403147277356167</c:v>
                </c:pt>
                <c:pt idx="245">
                  <c:v>0.390634450880832</c:v>
                </c:pt>
                <c:pt idx="246">
                  <c:v>0.404677933670538</c:v>
                </c:pt>
                <c:pt idx="247">
                  <c:v>0.379274549229891</c:v>
                </c:pt>
                <c:pt idx="248">
                  <c:v>0.400104402856841</c:v>
                </c:pt>
                <c:pt idx="249">
                  <c:v>0.400349306719469</c:v>
                </c:pt>
                <c:pt idx="250">
                  <c:v>0.384801729258497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pca_n=150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0.0193308621584121</c:v>
                </c:pt>
                <c:pt idx="1">
                  <c:v>0.252477148544916</c:v>
                </c:pt>
                <c:pt idx="2">
                  <c:v>0.262575297420078</c:v>
                </c:pt>
                <c:pt idx="3">
                  <c:v>0.269780246167234</c:v>
                </c:pt>
                <c:pt idx="4">
                  <c:v>0.276087302830585</c:v>
                </c:pt>
                <c:pt idx="5">
                  <c:v>0.285812807789014</c:v>
                </c:pt>
                <c:pt idx="6">
                  <c:v>0.285416836364954</c:v>
                </c:pt>
                <c:pt idx="7">
                  <c:v>0.297373384800171</c:v>
                </c:pt>
                <c:pt idx="8">
                  <c:v>0.304674890438107</c:v>
                </c:pt>
                <c:pt idx="9">
                  <c:v>0.303290482867184</c:v>
                </c:pt>
                <c:pt idx="10">
                  <c:v>0.314482605962378</c:v>
                </c:pt>
                <c:pt idx="11">
                  <c:v>0.315212808773796</c:v>
                </c:pt>
                <c:pt idx="12">
                  <c:v>0.31907626114797</c:v>
                </c:pt>
                <c:pt idx="13">
                  <c:v>0.319580944719942</c:v>
                </c:pt>
                <c:pt idx="14">
                  <c:v>0.322743565407013</c:v>
                </c:pt>
                <c:pt idx="15">
                  <c:v>0.31870038829451</c:v>
                </c:pt>
                <c:pt idx="16">
                  <c:v>0.320446094911642</c:v>
                </c:pt>
                <c:pt idx="17">
                  <c:v>0.327962854782983</c:v>
                </c:pt>
                <c:pt idx="18">
                  <c:v>0.327901820950267</c:v>
                </c:pt>
                <c:pt idx="19">
                  <c:v>0.332289464364799</c:v>
                </c:pt>
                <c:pt idx="20">
                  <c:v>0.327173515903274</c:v>
                </c:pt>
                <c:pt idx="21">
                  <c:v>0.3292502814437</c:v>
                </c:pt>
                <c:pt idx="22">
                  <c:v>0.335648922180265</c:v>
                </c:pt>
                <c:pt idx="23">
                  <c:v>0.323768911539991</c:v>
                </c:pt>
                <c:pt idx="24">
                  <c:v>0.333166588928822</c:v>
                </c:pt>
                <c:pt idx="25">
                  <c:v>0.3085398422692</c:v>
                </c:pt>
                <c:pt idx="26">
                  <c:v>0.34120318879273</c:v>
                </c:pt>
                <c:pt idx="27">
                  <c:v>0.343915631784475</c:v>
                </c:pt>
                <c:pt idx="28">
                  <c:v>0.34327176382129</c:v>
                </c:pt>
                <c:pt idx="29">
                  <c:v>0.338347468040256</c:v>
                </c:pt>
                <c:pt idx="30">
                  <c:v>0.344722721773242</c:v>
                </c:pt>
                <c:pt idx="31">
                  <c:v>0.331602657735804</c:v>
                </c:pt>
                <c:pt idx="32">
                  <c:v>0.335973636479691</c:v>
                </c:pt>
                <c:pt idx="33">
                  <c:v>0.351063062154011</c:v>
                </c:pt>
                <c:pt idx="34">
                  <c:v>0.347131510210499</c:v>
                </c:pt>
                <c:pt idx="35">
                  <c:v>0.353384354882486</c:v>
                </c:pt>
                <c:pt idx="36">
                  <c:v>0.293804537495403</c:v>
                </c:pt>
                <c:pt idx="37">
                  <c:v>0.33079010272525</c:v>
                </c:pt>
                <c:pt idx="38">
                  <c:v>0.357275285210884</c:v>
                </c:pt>
                <c:pt idx="39">
                  <c:v>0.343752405909995</c:v>
                </c:pt>
                <c:pt idx="40">
                  <c:v>0.297892149672817</c:v>
                </c:pt>
                <c:pt idx="41">
                  <c:v>0.350330481105096</c:v>
                </c:pt>
                <c:pt idx="42">
                  <c:v>0.360521587837466</c:v>
                </c:pt>
                <c:pt idx="43">
                  <c:v>0.338392412878531</c:v>
                </c:pt>
                <c:pt idx="44">
                  <c:v>0.34286429212372</c:v>
                </c:pt>
                <c:pt idx="45">
                  <c:v>0.360087100387897</c:v>
                </c:pt>
                <c:pt idx="46">
                  <c:v>0.350182231985348</c:v>
                </c:pt>
                <c:pt idx="47">
                  <c:v>0.362026348778518</c:v>
                </c:pt>
                <c:pt idx="48">
                  <c:v>0.324900017337205</c:v>
                </c:pt>
                <c:pt idx="49">
                  <c:v>0.362968021567346</c:v>
                </c:pt>
                <c:pt idx="50">
                  <c:v>0.359863131127837</c:v>
                </c:pt>
                <c:pt idx="51">
                  <c:v>0.321755354565099</c:v>
                </c:pt>
                <c:pt idx="52">
                  <c:v>0.329741080389027</c:v>
                </c:pt>
                <c:pt idx="53">
                  <c:v>0.351487557062876</c:v>
                </c:pt>
                <c:pt idx="54">
                  <c:v>0.357289506775679</c:v>
                </c:pt>
                <c:pt idx="55">
                  <c:v>0.344731755193366</c:v>
                </c:pt>
                <c:pt idx="56">
                  <c:v>0.362469000680036</c:v>
                </c:pt>
                <c:pt idx="57">
                  <c:v>0.352201226233462</c:v>
                </c:pt>
                <c:pt idx="58">
                  <c:v>0.367222191394136</c:v>
                </c:pt>
                <c:pt idx="59">
                  <c:v>0.354647295109284</c:v>
                </c:pt>
                <c:pt idx="60">
                  <c:v>0.366460825576655</c:v>
                </c:pt>
                <c:pt idx="61">
                  <c:v>0.360470507250202</c:v>
                </c:pt>
                <c:pt idx="62">
                  <c:v>0.36871142168931</c:v>
                </c:pt>
                <c:pt idx="63">
                  <c:v>0.372029485265596</c:v>
                </c:pt>
                <c:pt idx="64">
                  <c:v>0.369240162748655</c:v>
                </c:pt>
                <c:pt idx="65">
                  <c:v>0.37131018039826</c:v>
                </c:pt>
                <c:pt idx="66">
                  <c:v>0.347541001985242</c:v>
                </c:pt>
                <c:pt idx="67">
                  <c:v>0.369901732591538</c:v>
                </c:pt>
                <c:pt idx="68">
                  <c:v>0.357592976202826</c:v>
                </c:pt>
                <c:pt idx="69">
                  <c:v>0.358793867842283</c:v>
                </c:pt>
                <c:pt idx="70">
                  <c:v>0.355368813761282</c:v>
                </c:pt>
                <c:pt idx="71">
                  <c:v>0.369484496837735</c:v>
                </c:pt>
                <c:pt idx="72">
                  <c:v>0.357789076670753</c:v>
                </c:pt>
                <c:pt idx="73">
                  <c:v>0.366458650600429</c:v>
                </c:pt>
                <c:pt idx="74">
                  <c:v>0.359454309684759</c:v>
                </c:pt>
                <c:pt idx="75">
                  <c:v>0.367827390471303</c:v>
                </c:pt>
                <c:pt idx="76">
                  <c:v>0.373000373884145</c:v>
                </c:pt>
                <c:pt idx="77">
                  <c:v>0.358577902369379</c:v>
                </c:pt>
                <c:pt idx="78">
                  <c:v>0.373641450256641</c:v>
                </c:pt>
                <c:pt idx="79">
                  <c:v>0.325314228467152</c:v>
                </c:pt>
                <c:pt idx="80">
                  <c:v>0.370773007609273</c:v>
                </c:pt>
                <c:pt idx="81">
                  <c:v>0.352515220322616</c:v>
                </c:pt>
                <c:pt idx="82">
                  <c:v>0.31663984429964</c:v>
                </c:pt>
                <c:pt idx="83">
                  <c:v>0.374864629514975</c:v>
                </c:pt>
                <c:pt idx="84">
                  <c:v>0.371505591624728</c:v>
                </c:pt>
                <c:pt idx="85">
                  <c:v>0.375093903329799</c:v>
                </c:pt>
                <c:pt idx="86">
                  <c:v>0.362067974225302</c:v>
                </c:pt>
                <c:pt idx="87">
                  <c:v>0.371502909780826</c:v>
                </c:pt>
                <c:pt idx="88">
                  <c:v>0.367271174196079</c:v>
                </c:pt>
                <c:pt idx="89">
                  <c:v>0.370759950997331</c:v>
                </c:pt>
                <c:pt idx="90">
                  <c:v>0.32044382812479</c:v>
                </c:pt>
                <c:pt idx="91">
                  <c:v>0.37455345158555</c:v>
                </c:pt>
                <c:pt idx="92">
                  <c:v>0.374851216674763</c:v>
                </c:pt>
                <c:pt idx="93">
                  <c:v>0.375164397186378</c:v>
                </c:pt>
                <c:pt idx="94">
                  <c:v>0.373123149472636</c:v>
                </c:pt>
                <c:pt idx="95">
                  <c:v>0.355587001492503</c:v>
                </c:pt>
                <c:pt idx="96">
                  <c:v>0.368546751550778</c:v>
                </c:pt>
                <c:pt idx="97">
                  <c:v>0.367049082010725</c:v>
                </c:pt>
                <c:pt idx="98">
                  <c:v>0.365543897493327</c:v>
                </c:pt>
                <c:pt idx="99">
                  <c:v>0.370429836453193</c:v>
                </c:pt>
                <c:pt idx="100">
                  <c:v>0.328349439783811</c:v>
                </c:pt>
                <c:pt idx="101">
                  <c:v>0.357865579125831</c:v>
                </c:pt>
                <c:pt idx="102">
                  <c:v>0.332650714668465</c:v>
                </c:pt>
                <c:pt idx="103">
                  <c:v>0.37584312735558</c:v>
                </c:pt>
                <c:pt idx="104">
                  <c:v>0.367761150405624</c:v>
                </c:pt>
                <c:pt idx="105">
                  <c:v>0.372062271562627</c:v>
                </c:pt>
                <c:pt idx="106">
                  <c:v>0.374408257835187</c:v>
                </c:pt>
                <c:pt idx="107">
                  <c:v>0.373974538689185</c:v>
                </c:pt>
                <c:pt idx="108">
                  <c:v>0.36340709107454</c:v>
                </c:pt>
                <c:pt idx="109">
                  <c:v>0.368748322228134</c:v>
                </c:pt>
                <c:pt idx="110">
                  <c:v>0.35215318271431</c:v>
                </c:pt>
                <c:pt idx="111">
                  <c:v>0.368155075996855</c:v>
                </c:pt>
                <c:pt idx="112">
                  <c:v>0.343690189705508</c:v>
                </c:pt>
                <c:pt idx="113">
                  <c:v>0.370991590316347</c:v>
                </c:pt>
                <c:pt idx="114">
                  <c:v>0.364479232132587</c:v>
                </c:pt>
                <c:pt idx="115">
                  <c:v>0.373707545174817</c:v>
                </c:pt>
                <c:pt idx="116">
                  <c:v>0.373918190423537</c:v>
                </c:pt>
                <c:pt idx="117">
                  <c:v>0.371553448540876</c:v>
                </c:pt>
                <c:pt idx="118">
                  <c:v>0.344113584134334</c:v>
                </c:pt>
                <c:pt idx="119">
                  <c:v>0.328805267521774</c:v>
                </c:pt>
                <c:pt idx="120">
                  <c:v>0.361777607581638</c:v>
                </c:pt>
                <c:pt idx="121">
                  <c:v>0.366905798712453</c:v>
                </c:pt>
                <c:pt idx="122">
                  <c:v>0.36648931680984</c:v>
                </c:pt>
                <c:pt idx="123">
                  <c:v>0.365513411375744</c:v>
                </c:pt>
                <c:pt idx="124">
                  <c:v>0.371884320663395</c:v>
                </c:pt>
                <c:pt idx="125">
                  <c:v>0.360416059380833</c:v>
                </c:pt>
                <c:pt idx="126">
                  <c:v>0.361520511846021</c:v>
                </c:pt>
                <c:pt idx="127">
                  <c:v>0.367081484239645</c:v>
                </c:pt>
                <c:pt idx="128">
                  <c:v>0.348752388590875</c:v>
                </c:pt>
                <c:pt idx="129">
                  <c:v>0.358740440599768</c:v>
                </c:pt>
                <c:pt idx="130">
                  <c:v>0.36560944763296</c:v>
                </c:pt>
                <c:pt idx="131">
                  <c:v>0.360120494430195</c:v>
                </c:pt>
                <c:pt idx="132">
                  <c:v>0.34264530573894</c:v>
                </c:pt>
                <c:pt idx="133">
                  <c:v>0.369648023975814</c:v>
                </c:pt>
                <c:pt idx="134">
                  <c:v>0.365279666299781</c:v>
                </c:pt>
                <c:pt idx="135">
                  <c:v>0.365648618883597</c:v>
                </c:pt>
                <c:pt idx="136">
                  <c:v>0.336843244179954</c:v>
                </c:pt>
                <c:pt idx="137">
                  <c:v>0.36225225836145</c:v>
                </c:pt>
                <c:pt idx="138">
                  <c:v>0.327897159724043</c:v>
                </c:pt>
                <c:pt idx="139">
                  <c:v>0.357382135968721</c:v>
                </c:pt>
                <c:pt idx="140">
                  <c:v>0.365639829602151</c:v>
                </c:pt>
                <c:pt idx="141">
                  <c:v>0.367301630633044</c:v>
                </c:pt>
                <c:pt idx="142">
                  <c:v>0.365956211528223</c:v>
                </c:pt>
                <c:pt idx="143">
                  <c:v>0.357846519103033</c:v>
                </c:pt>
                <c:pt idx="144">
                  <c:v>0.369115175794374</c:v>
                </c:pt>
                <c:pt idx="145">
                  <c:v>0.340340705992556</c:v>
                </c:pt>
                <c:pt idx="146">
                  <c:v>0.347707628549636</c:v>
                </c:pt>
                <c:pt idx="147">
                  <c:v>0.36784088848926</c:v>
                </c:pt>
                <c:pt idx="148">
                  <c:v>0.35152118634423</c:v>
                </c:pt>
                <c:pt idx="149">
                  <c:v>0.361013173144225</c:v>
                </c:pt>
                <c:pt idx="150">
                  <c:v>0.363857006345128</c:v>
                </c:pt>
                <c:pt idx="151">
                  <c:v>0.364892061813076</c:v>
                </c:pt>
                <c:pt idx="152">
                  <c:v>0.370138830512442</c:v>
                </c:pt>
                <c:pt idx="153">
                  <c:v>0.369851376326976</c:v>
                </c:pt>
                <c:pt idx="154">
                  <c:v>0.32514297612289</c:v>
                </c:pt>
                <c:pt idx="155">
                  <c:v>0.361690700982163</c:v>
                </c:pt>
                <c:pt idx="156">
                  <c:v>0.363303595687005</c:v>
                </c:pt>
                <c:pt idx="157">
                  <c:v>0.347872024032155</c:v>
                </c:pt>
                <c:pt idx="158">
                  <c:v>0.313332475626754</c:v>
                </c:pt>
                <c:pt idx="159">
                  <c:v>0.359807576647578</c:v>
                </c:pt>
                <c:pt idx="160">
                  <c:v>0.365860787291134</c:v>
                </c:pt>
                <c:pt idx="161">
                  <c:v>0.348845425371371</c:v>
                </c:pt>
                <c:pt idx="162">
                  <c:v>0.368314990466684</c:v>
                </c:pt>
                <c:pt idx="163">
                  <c:v>0.365318199728994</c:v>
                </c:pt>
                <c:pt idx="164">
                  <c:v>0.36240403467505</c:v>
                </c:pt>
                <c:pt idx="165">
                  <c:v>0.363310196209221</c:v>
                </c:pt>
                <c:pt idx="166">
                  <c:v>0.355765010855403</c:v>
                </c:pt>
                <c:pt idx="167">
                  <c:v>0.354687742094046</c:v>
                </c:pt>
                <c:pt idx="168">
                  <c:v>0.345987526341443</c:v>
                </c:pt>
                <c:pt idx="169">
                  <c:v>0.366908865704592</c:v>
                </c:pt>
                <c:pt idx="170">
                  <c:v>0.3565960368403</c:v>
                </c:pt>
                <c:pt idx="171">
                  <c:v>0.356797327780492</c:v>
                </c:pt>
                <c:pt idx="172">
                  <c:v>0.362449129057392</c:v>
                </c:pt>
                <c:pt idx="173">
                  <c:v>0.362865329123444</c:v>
                </c:pt>
                <c:pt idx="174">
                  <c:v>0.358811767384858</c:v>
                </c:pt>
                <c:pt idx="175">
                  <c:v>0.347663948598596</c:v>
                </c:pt>
                <c:pt idx="176">
                  <c:v>0.346200430587945</c:v>
                </c:pt>
                <c:pt idx="177">
                  <c:v>0.34305211636958</c:v>
                </c:pt>
                <c:pt idx="178">
                  <c:v>0.363005143455731</c:v>
                </c:pt>
                <c:pt idx="179">
                  <c:v>0.356300636251219</c:v>
                </c:pt>
                <c:pt idx="180">
                  <c:v>0.356374456649413</c:v>
                </c:pt>
                <c:pt idx="181">
                  <c:v>0.365786411556557</c:v>
                </c:pt>
                <c:pt idx="182">
                  <c:v>0.365316447401119</c:v>
                </c:pt>
                <c:pt idx="183">
                  <c:v>0.361091659362977</c:v>
                </c:pt>
                <c:pt idx="184">
                  <c:v>0.349731302827277</c:v>
                </c:pt>
                <c:pt idx="185">
                  <c:v>0.358937159325164</c:v>
                </c:pt>
                <c:pt idx="186">
                  <c:v>0.362329866415752</c:v>
                </c:pt>
                <c:pt idx="187">
                  <c:v>0.358113234584096</c:v>
                </c:pt>
                <c:pt idx="188">
                  <c:v>0.347620064960322</c:v>
                </c:pt>
                <c:pt idx="189">
                  <c:v>0.364727283783747</c:v>
                </c:pt>
                <c:pt idx="190">
                  <c:v>0.358263975460958</c:v>
                </c:pt>
                <c:pt idx="191">
                  <c:v>0.350398361682891</c:v>
                </c:pt>
                <c:pt idx="192">
                  <c:v>0.360945135872238</c:v>
                </c:pt>
                <c:pt idx="193">
                  <c:v>0.341694305036188</c:v>
                </c:pt>
                <c:pt idx="194">
                  <c:v>0.360893829827895</c:v>
                </c:pt>
                <c:pt idx="195">
                  <c:v>0.36673907816197</c:v>
                </c:pt>
                <c:pt idx="196">
                  <c:v>0.344310010396868</c:v>
                </c:pt>
                <c:pt idx="197">
                  <c:v>0.326286158980369</c:v>
                </c:pt>
                <c:pt idx="198">
                  <c:v>0.341383008460356</c:v>
                </c:pt>
                <c:pt idx="199">
                  <c:v>0.327553746087506</c:v>
                </c:pt>
                <c:pt idx="200">
                  <c:v>0.348553242733309</c:v>
                </c:pt>
                <c:pt idx="201">
                  <c:v>0.348013027003981</c:v>
                </c:pt>
                <c:pt idx="202">
                  <c:v>0.317865345834346</c:v>
                </c:pt>
                <c:pt idx="203">
                  <c:v>0.360193803381591</c:v>
                </c:pt>
                <c:pt idx="204">
                  <c:v>0.355793649122506</c:v>
                </c:pt>
                <c:pt idx="205">
                  <c:v>0.362587911733381</c:v>
                </c:pt>
                <c:pt idx="206">
                  <c:v>0.332698225092681</c:v>
                </c:pt>
                <c:pt idx="207">
                  <c:v>0.365324747218594</c:v>
                </c:pt>
                <c:pt idx="208">
                  <c:v>0.341687242646434</c:v>
                </c:pt>
                <c:pt idx="209">
                  <c:v>0.357087580387296</c:v>
                </c:pt>
                <c:pt idx="210">
                  <c:v>0.354272538648691</c:v>
                </c:pt>
                <c:pt idx="211">
                  <c:v>0.353620086490894</c:v>
                </c:pt>
                <c:pt idx="212">
                  <c:v>0.337533663249003</c:v>
                </c:pt>
                <c:pt idx="213">
                  <c:v>0.345211745844987</c:v>
                </c:pt>
                <c:pt idx="214">
                  <c:v>0.336729882200376</c:v>
                </c:pt>
                <c:pt idx="215">
                  <c:v>0.353227634707417</c:v>
                </c:pt>
                <c:pt idx="216">
                  <c:v>0.340748199855508</c:v>
                </c:pt>
                <c:pt idx="217">
                  <c:v>0.343769065940666</c:v>
                </c:pt>
                <c:pt idx="218">
                  <c:v>0.36086801605726</c:v>
                </c:pt>
                <c:pt idx="219">
                  <c:v>0.359774790700447</c:v>
                </c:pt>
                <c:pt idx="220">
                  <c:v>0.346277830277005</c:v>
                </c:pt>
                <c:pt idx="221">
                  <c:v>0.359706817688292</c:v>
                </c:pt>
                <c:pt idx="222">
                  <c:v>0.32320202331022</c:v>
                </c:pt>
                <c:pt idx="223">
                  <c:v>0.354195352733104</c:v>
                </c:pt>
                <c:pt idx="224">
                  <c:v>0.347304034044451</c:v>
                </c:pt>
                <c:pt idx="225">
                  <c:v>0.358085775372323</c:v>
                </c:pt>
                <c:pt idx="226">
                  <c:v>0.349955154034238</c:v>
                </c:pt>
                <c:pt idx="227">
                  <c:v>0.352851448982817</c:v>
                </c:pt>
                <c:pt idx="228">
                  <c:v>0.324437964093387</c:v>
                </c:pt>
                <c:pt idx="229">
                  <c:v>0.360572070415802</c:v>
                </c:pt>
                <c:pt idx="230">
                  <c:v>0.359416260851348</c:v>
                </c:pt>
                <c:pt idx="231">
                  <c:v>0.352886653253775</c:v>
                </c:pt>
                <c:pt idx="232">
                  <c:v>0.344824231525901</c:v>
                </c:pt>
                <c:pt idx="233">
                  <c:v>0.357678152259482</c:v>
                </c:pt>
                <c:pt idx="234">
                  <c:v>0.319366038454132</c:v>
                </c:pt>
                <c:pt idx="235">
                  <c:v>0.35363184018303</c:v>
                </c:pt>
                <c:pt idx="236">
                  <c:v>0.353590509062704</c:v>
                </c:pt>
                <c:pt idx="237">
                  <c:v>0.359638394081452</c:v>
                </c:pt>
                <c:pt idx="238">
                  <c:v>0.294851212111463</c:v>
                </c:pt>
                <c:pt idx="239">
                  <c:v>0.275028157479121</c:v>
                </c:pt>
                <c:pt idx="240">
                  <c:v>0.346927716407683</c:v>
                </c:pt>
                <c:pt idx="241">
                  <c:v>0.33822673399452</c:v>
                </c:pt>
                <c:pt idx="242">
                  <c:v>0.342908795251719</c:v>
                </c:pt>
                <c:pt idx="243">
                  <c:v>0.346315855058618</c:v>
                </c:pt>
                <c:pt idx="244">
                  <c:v>0.332174268196041</c:v>
                </c:pt>
                <c:pt idx="245">
                  <c:v>0.343562420546978</c:v>
                </c:pt>
                <c:pt idx="246">
                  <c:v>0.346507901710901</c:v>
                </c:pt>
                <c:pt idx="247">
                  <c:v>0.358478690651133</c:v>
                </c:pt>
                <c:pt idx="248">
                  <c:v>0.3551136268956</c:v>
                </c:pt>
                <c:pt idx="249">
                  <c:v>0.344490945141433</c:v>
                </c:pt>
                <c:pt idx="250">
                  <c:v>0.351141557044189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pca_n=50</c:v>
                </c:pt>
              </c:strCache>
            </c:strRef>
          </c:tx>
          <c:spPr>
            <a:solidFill>
              <a:srgbClr val="ffc000"/>
            </a:solidFill>
            <a:ln w="19080">
              <a:solidFill>
                <a:srgbClr val="ffc000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51"/>
                <c:pt idx="0">
                  <c:v>0.00935841976622649</c:v>
                </c:pt>
                <c:pt idx="1">
                  <c:v>0.25782966887604</c:v>
                </c:pt>
                <c:pt idx="2">
                  <c:v>0.266460756643381</c:v>
                </c:pt>
                <c:pt idx="3">
                  <c:v>0.268256524590097</c:v>
                </c:pt>
                <c:pt idx="4">
                  <c:v>0.271829028498341</c:v>
                </c:pt>
                <c:pt idx="5">
                  <c:v>0.278628065216109</c:v>
                </c:pt>
                <c:pt idx="6">
                  <c:v>0.289423501844488</c:v>
                </c:pt>
                <c:pt idx="7">
                  <c:v>0.29616246354586</c:v>
                </c:pt>
                <c:pt idx="8">
                  <c:v>0.298416988803392</c:v>
                </c:pt>
                <c:pt idx="9">
                  <c:v>0.298227799614209</c:v>
                </c:pt>
                <c:pt idx="10">
                  <c:v>0.308593268736801</c:v>
                </c:pt>
                <c:pt idx="11">
                  <c:v>0.304736714116038</c:v>
                </c:pt>
                <c:pt idx="12">
                  <c:v>0.3031627406205</c:v>
                </c:pt>
                <c:pt idx="13">
                  <c:v>0.306034624089751</c:v>
                </c:pt>
                <c:pt idx="14">
                  <c:v>0.314929657988915</c:v>
                </c:pt>
                <c:pt idx="15">
                  <c:v>0.317302143302969</c:v>
                </c:pt>
                <c:pt idx="16">
                  <c:v>0.308354923133645</c:v>
                </c:pt>
                <c:pt idx="17">
                  <c:v>0.317184866189713</c:v>
                </c:pt>
                <c:pt idx="18">
                  <c:v>0.305728964306007</c:v>
                </c:pt>
                <c:pt idx="19">
                  <c:v>0.302048039031673</c:v>
                </c:pt>
                <c:pt idx="20">
                  <c:v>0.306167582138391</c:v>
                </c:pt>
                <c:pt idx="21">
                  <c:v>0.328682223590677</c:v>
                </c:pt>
                <c:pt idx="22">
                  <c:v>0.327262684543136</c:v>
                </c:pt>
                <c:pt idx="23">
                  <c:v>0.321257028061251</c:v>
                </c:pt>
                <c:pt idx="24">
                  <c:v>0.327814577579985</c:v>
                </c:pt>
                <c:pt idx="25">
                  <c:v>0.334348099337602</c:v>
                </c:pt>
                <c:pt idx="26">
                  <c:v>0.331221645951818</c:v>
                </c:pt>
                <c:pt idx="27">
                  <c:v>0.32393525906702</c:v>
                </c:pt>
                <c:pt idx="28">
                  <c:v>0.332613492602289</c:v>
                </c:pt>
                <c:pt idx="29">
                  <c:v>0.338669335282293</c:v>
                </c:pt>
                <c:pt idx="30">
                  <c:v>0.336603865445786</c:v>
                </c:pt>
                <c:pt idx="31">
                  <c:v>0.33220900034588</c:v>
                </c:pt>
                <c:pt idx="32">
                  <c:v>0.341281804945956</c:v>
                </c:pt>
                <c:pt idx="33">
                  <c:v>0.324145063765502</c:v>
                </c:pt>
                <c:pt idx="34">
                  <c:v>0.333319999905129</c:v>
                </c:pt>
                <c:pt idx="35">
                  <c:v>0.341105213452505</c:v>
                </c:pt>
                <c:pt idx="36">
                  <c:v>0.337616291062572</c:v>
                </c:pt>
                <c:pt idx="37">
                  <c:v>0.304925796966153</c:v>
                </c:pt>
                <c:pt idx="38">
                  <c:v>0.343719374500652</c:v>
                </c:pt>
                <c:pt idx="39">
                  <c:v>0.336883309363345</c:v>
                </c:pt>
                <c:pt idx="40">
                  <c:v>0.346008058802822</c:v>
                </c:pt>
                <c:pt idx="41">
                  <c:v>0.322656312619867</c:v>
                </c:pt>
                <c:pt idx="42">
                  <c:v>0.317985285539417</c:v>
                </c:pt>
                <c:pt idx="43">
                  <c:v>0.306433943018978</c:v>
                </c:pt>
                <c:pt idx="44">
                  <c:v>0.334407199221706</c:v>
                </c:pt>
                <c:pt idx="45">
                  <c:v>0.347079586441143</c:v>
                </c:pt>
                <c:pt idx="46">
                  <c:v>0.347361493226275</c:v>
                </c:pt>
                <c:pt idx="47">
                  <c:v>0.357034171659037</c:v>
                </c:pt>
                <c:pt idx="48">
                  <c:v>0.345015498966876</c:v>
                </c:pt>
                <c:pt idx="49">
                  <c:v>0.358463799378408</c:v>
                </c:pt>
                <c:pt idx="50">
                  <c:v>0.359463945221328</c:v>
                </c:pt>
                <c:pt idx="51">
                  <c:v>0.33887367079062</c:v>
                </c:pt>
                <c:pt idx="52">
                  <c:v>0.356687444640155</c:v>
                </c:pt>
                <c:pt idx="53">
                  <c:v>0.348319989631466</c:v>
                </c:pt>
                <c:pt idx="54">
                  <c:v>0.334486792789179</c:v>
                </c:pt>
                <c:pt idx="55">
                  <c:v>0.351020924012961</c:v>
                </c:pt>
                <c:pt idx="56">
                  <c:v>0.331866058663119</c:v>
                </c:pt>
                <c:pt idx="57">
                  <c:v>0.332271429608828</c:v>
                </c:pt>
                <c:pt idx="58">
                  <c:v>0.358313536236272</c:v>
                </c:pt>
                <c:pt idx="59">
                  <c:v>0.358511949693018</c:v>
                </c:pt>
                <c:pt idx="60">
                  <c:v>0.324474714251426</c:v>
                </c:pt>
                <c:pt idx="61">
                  <c:v>0.364705761395406</c:v>
                </c:pt>
                <c:pt idx="62">
                  <c:v>0.365516152596096</c:v>
                </c:pt>
                <c:pt idx="63">
                  <c:v>0.358016333222815</c:v>
                </c:pt>
                <c:pt idx="64">
                  <c:v>0.349668431352023</c:v>
                </c:pt>
                <c:pt idx="65">
                  <c:v>0.346705592016348</c:v>
                </c:pt>
                <c:pt idx="66">
                  <c:v>0.365742449312565</c:v>
                </c:pt>
                <c:pt idx="67">
                  <c:v>0.363194196244902</c:v>
                </c:pt>
                <c:pt idx="68">
                  <c:v>0.363324716390548</c:v>
                </c:pt>
                <c:pt idx="69">
                  <c:v>0.364710640122295</c:v>
                </c:pt>
                <c:pt idx="70">
                  <c:v>0.3607144105976</c:v>
                </c:pt>
                <c:pt idx="71">
                  <c:v>0.369257496351365</c:v>
                </c:pt>
                <c:pt idx="72">
                  <c:v>0.361164132784434</c:v>
                </c:pt>
                <c:pt idx="73">
                  <c:v>0.36398350060625</c:v>
                </c:pt>
                <c:pt idx="74">
                  <c:v>0.371075954986141</c:v>
                </c:pt>
                <c:pt idx="75">
                  <c:v>0.338675153337613</c:v>
                </c:pt>
                <c:pt idx="76">
                  <c:v>0.362370284921724</c:v>
                </c:pt>
                <c:pt idx="77">
                  <c:v>0.346046669012189</c:v>
                </c:pt>
                <c:pt idx="78">
                  <c:v>0.357588624561727</c:v>
                </c:pt>
                <c:pt idx="79">
                  <c:v>0.360146582856842</c:v>
                </c:pt>
                <c:pt idx="80">
                  <c:v>0.363405232529301</c:v>
                </c:pt>
                <c:pt idx="81">
                  <c:v>0.365136160115431</c:v>
                </c:pt>
                <c:pt idx="82">
                  <c:v>0.35793421437632</c:v>
                </c:pt>
                <c:pt idx="83">
                  <c:v>0.368074222265791</c:v>
                </c:pt>
                <c:pt idx="84">
                  <c:v>0.364460601041121</c:v>
                </c:pt>
                <c:pt idx="85">
                  <c:v>0.359808874927411</c:v>
                </c:pt>
                <c:pt idx="86">
                  <c:v>0.369678860905828</c:v>
                </c:pt>
                <c:pt idx="87">
                  <c:v>0.350770828217617</c:v>
                </c:pt>
                <c:pt idx="88">
                  <c:v>0.374952307582327</c:v>
                </c:pt>
                <c:pt idx="89">
                  <c:v>0.373160733198133</c:v>
                </c:pt>
                <c:pt idx="90">
                  <c:v>0.36528819592526</c:v>
                </c:pt>
                <c:pt idx="91">
                  <c:v>0.372330468731792</c:v>
                </c:pt>
                <c:pt idx="92">
                  <c:v>0.313385536364598</c:v>
                </c:pt>
                <c:pt idx="93">
                  <c:v>0.370657476708254</c:v>
                </c:pt>
                <c:pt idx="94">
                  <c:v>0.364265880912101</c:v>
                </c:pt>
                <c:pt idx="95">
                  <c:v>0.369749656862723</c:v>
                </c:pt>
                <c:pt idx="96">
                  <c:v>0.356894639330655</c:v>
                </c:pt>
                <c:pt idx="97">
                  <c:v>0.365488848252951</c:v>
                </c:pt>
                <c:pt idx="98">
                  <c:v>0.298890640140492</c:v>
                </c:pt>
                <c:pt idx="99">
                  <c:v>0.373295148031148</c:v>
                </c:pt>
                <c:pt idx="100">
                  <c:v>0.375905718469936</c:v>
                </c:pt>
                <c:pt idx="101">
                  <c:v>0.370486329927196</c:v>
                </c:pt>
                <c:pt idx="102">
                  <c:v>0.371822664328775</c:v>
                </c:pt>
                <c:pt idx="103">
                  <c:v>0.351402045239472</c:v>
                </c:pt>
                <c:pt idx="104">
                  <c:v>0.366960420664504</c:v>
                </c:pt>
                <c:pt idx="105">
                  <c:v>0.377161181447699</c:v>
                </c:pt>
                <c:pt idx="106">
                  <c:v>0.375493107948332</c:v>
                </c:pt>
                <c:pt idx="107">
                  <c:v>0.347758773670566</c:v>
                </c:pt>
                <c:pt idx="108">
                  <c:v>0.375195775487217</c:v>
                </c:pt>
                <c:pt idx="109">
                  <c:v>0.36634534573056</c:v>
                </c:pt>
                <c:pt idx="110">
                  <c:v>0.35963523699776</c:v>
                </c:pt>
                <c:pt idx="111">
                  <c:v>0.362046780696993</c:v>
                </c:pt>
                <c:pt idx="112">
                  <c:v>0.367616237092224</c:v>
                </c:pt>
                <c:pt idx="113">
                  <c:v>0.368536789907734</c:v>
                </c:pt>
                <c:pt idx="114">
                  <c:v>0.374177134055273</c:v>
                </c:pt>
                <c:pt idx="115">
                  <c:v>0.367054818965392</c:v>
                </c:pt>
                <c:pt idx="116">
                  <c:v>0.367065247404995</c:v>
                </c:pt>
                <c:pt idx="117">
                  <c:v>0.376867968750705</c:v>
                </c:pt>
                <c:pt idx="118">
                  <c:v>0.366561565215396</c:v>
                </c:pt>
                <c:pt idx="119">
                  <c:v>0.334329328423193</c:v>
                </c:pt>
                <c:pt idx="120">
                  <c:v>0.374536848177771</c:v>
                </c:pt>
                <c:pt idx="121">
                  <c:v>0.372173996650789</c:v>
                </c:pt>
                <c:pt idx="122">
                  <c:v>0.379621767736077</c:v>
                </c:pt>
                <c:pt idx="123">
                  <c:v>0.368655831093323</c:v>
                </c:pt>
                <c:pt idx="124">
                  <c:v>0.365753879803915</c:v>
                </c:pt>
                <c:pt idx="125">
                  <c:v>0.373505621646483</c:v>
                </c:pt>
                <c:pt idx="126">
                  <c:v>0.37374365895667</c:v>
                </c:pt>
                <c:pt idx="127">
                  <c:v>0.376560362155733</c:v>
                </c:pt>
                <c:pt idx="128">
                  <c:v>0.37475431972526</c:v>
                </c:pt>
                <c:pt idx="129">
                  <c:v>0.37922056357796</c:v>
                </c:pt>
                <c:pt idx="130">
                  <c:v>0.381002969830665</c:v>
                </c:pt>
                <c:pt idx="131">
                  <c:v>0.378477942523693</c:v>
                </c:pt>
                <c:pt idx="132">
                  <c:v>0.375425360438895</c:v>
                </c:pt>
                <c:pt idx="133">
                  <c:v>0.352606090843951</c:v>
                </c:pt>
                <c:pt idx="134">
                  <c:v>0.381103250035952</c:v>
                </c:pt>
                <c:pt idx="135">
                  <c:v>0.377121774836302</c:v>
                </c:pt>
                <c:pt idx="136">
                  <c:v>0.378571550720744</c:v>
                </c:pt>
                <c:pt idx="137">
                  <c:v>0.376250493550799</c:v>
                </c:pt>
                <c:pt idx="138">
                  <c:v>0.365765323332829</c:v>
                </c:pt>
                <c:pt idx="139">
                  <c:v>0.375150416565525</c:v>
                </c:pt>
                <c:pt idx="140">
                  <c:v>0.374252726558278</c:v>
                </c:pt>
                <c:pt idx="141">
                  <c:v>0.378740653022933</c:v>
                </c:pt>
                <c:pt idx="142">
                  <c:v>0.370390904503491</c:v>
                </c:pt>
                <c:pt idx="143">
                  <c:v>0.369440874194173</c:v>
                </c:pt>
                <c:pt idx="144">
                  <c:v>0.366615693991497</c:v>
                </c:pt>
                <c:pt idx="145">
                  <c:v>0.355551482783464</c:v>
                </c:pt>
                <c:pt idx="146">
                  <c:v>0.366834191170926</c:v>
                </c:pt>
                <c:pt idx="147">
                  <c:v>0.382926162497738</c:v>
                </c:pt>
                <c:pt idx="148">
                  <c:v>0.378303071593313</c:v>
                </c:pt>
                <c:pt idx="149">
                  <c:v>0.374750573760456</c:v>
                </c:pt>
                <c:pt idx="150">
                  <c:v>0.372771614726068</c:v>
                </c:pt>
                <c:pt idx="151">
                  <c:v>0.383667675526303</c:v>
                </c:pt>
                <c:pt idx="152">
                  <c:v>0.364998184551445</c:v>
                </c:pt>
                <c:pt idx="153">
                  <c:v>0.378333446990476</c:v>
                </c:pt>
                <c:pt idx="154">
                  <c:v>0.369657770460999</c:v>
                </c:pt>
                <c:pt idx="155">
                  <c:v>0.376010393840795</c:v>
                </c:pt>
                <c:pt idx="156">
                  <c:v>0.379830091172423</c:v>
                </c:pt>
                <c:pt idx="157">
                  <c:v>0.380605517540007</c:v>
                </c:pt>
                <c:pt idx="158">
                  <c:v>0.362036615275436</c:v>
                </c:pt>
                <c:pt idx="159">
                  <c:v>0.378280366087763</c:v>
                </c:pt>
                <c:pt idx="160">
                  <c:v>0.368340959166798</c:v>
                </c:pt>
                <c:pt idx="161">
                  <c:v>0.344150250073048</c:v>
                </c:pt>
                <c:pt idx="162">
                  <c:v>0.375574622457279</c:v>
                </c:pt>
                <c:pt idx="163">
                  <c:v>0.382191990120426</c:v>
                </c:pt>
                <c:pt idx="164">
                  <c:v>0.378877135702029</c:v>
                </c:pt>
                <c:pt idx="165">
                  <c:v>0.372092777092034</c:v>
                </c:pt>
                <c:pt idx="166">
                  <c:v>0.366054847600692</c:v>
                </c:pt>
                <c:pt idx="167">
                  <c:v>0.383322692270361</c:v>
                </c:pt>
                <c:pt idx="168">
                  <c:v>0.379235010173869</c:v>
                </c:pt>
                <c:pt idx="169">
                  <c:v>0.383099989145005</c:v>
                </c:pt>
                <c:pt idx="170">
                  <c:v>0.371208411871991</c:v>
                </c:pt>
                <c:pt idx="171">
                  <c:v>0.354732202032258</c:v>
                </c:pt>
                <c:pt idx="172">
                  <c:v>0.365759233664103</c:v>
                </c:pt>
                <c:pt idx="173">
                  <c:v>0.380594929546163</c:v>
                </c:pt>
                <c:pt idx="174">
                  <c:v>0.375241316569709</c:v>
                </c:pt>
                <c:pt idx="175">
                  <c:v>0.372128779544947</c:v>
                </c:pt>
                <c:pt idx="176">
                  <c:v>0.375693642618462</c:v>
                </c:pt>
                <c:pt idx="177">
                  <c:v>0.382081482530918</c:v>
                </c:pt>
                <c:pt idx="178">
                  <c:v>0.366791377601847</c:v>
                </c:pt>
                <c:pt idx="179">
                  <c:v>0.383003590817716</c:v>
                </c:pt>
                <c:pt idx="180">
                  <c:v>0.384219583928311</c:v>
                </c:pt>
                <c:pt idx="181">
                  <c:v>0.374233514724671</c:v>
                </c:pt>
                <c:pt idx="182">
                  <c:v>0.373326721423861</c:v>
                </c:pt>
                <c:pt idx="183">
                  <c:v>0.381253042502206</c:v>
                </c:pt>
                <c:pt idx="184">
                  <c:v>0.374398240755868</c:v>
                </c:pt>
                <c:pt idx="185">
                  <c:v>0.380864364447308</c:v>
                </c:pt>
                <c:pt idx="186">
                  <c:v>0.373183647852396</c:v>
                </c:pt>
                <c:pt idx="187">
                  <c:v>0.385194291229939</c:v>
                </c:pt>
                <c:pt idx="188">
                  <c:v>0.359426386673393</c:v>
                </c:pt>
                <c:pt idx="189">
                  <c:v>0.377925918380967</c:v>
                </c:pt>
                <c:pt idx="190">
                  <c:v>0.384460581237409</c:v>
                </c:pt>
                <c:pt idx="191">
                  <c:v>0.382308212575284</c:v>
                </c:pt>
                <c:pt idx="192">
                  <c:v>0.380453026525946</c:v>
                </c:pt>
                <c:pt idx="193">
                  <c:v>0.380077390600187</c:v>
                </c:pt>
                <c:pt idx="194">
                  <c:v>0.349651407486568</c:v>
                </c:pt>
                <c:pt idx="195">
                  <c:v>0.384783679274285</c:v>
                </c:pt>
                <c:pt idx="196">
                  <c:v>0.382709077087332</c:v>
                </c:pt>
                <c:pt idx="197">
                  <c:v>0.374193287096563</c:v>
                </c:pt>
                <c:pt idx="198">
                  <c:v>0.384705919492847</c:v>
                </c:pt>
                <c:pt idx="199">
                  <c:v>0.375124319893416</c:v>
                </c:pt>
                <c:pt idx="200">
                  <c:v>0.373965572465007</c:v>
                </c:pt>
                <c:pt idx="201">
                  <c:v>0.387645879681466</c:v>
                </c:pt>
                <c:pt idx="202">
                  <c:v>0.383884289880502</c:v>
                </c:pt>
                <c:pt idx="203">
                  <c:v>0.378514434014612</c:v>
                </c:pt>
                <c:pt idx="204">
                  <c:v>0.352558767357427</c:v>
                </c:pt>
                <c:pt idx="205">
                  <c:v>0.354942826834669</c:v>
                </c:pt>
                <c:pt idx="206">
                  <c:v>0.361761880246518</c:v>
                </c:pt>
                <c:pt idx="207">
                  <c:v>0.343131103994531</c:v>
                </c:pt>
                <c:pt idx="208">
                  <c:v>0.359431337068858</c:v>
                </c:pt>
                <c:pt idx="209">
                  <c:v>0.388199731213149</c:v>
                </c:pt>
                <c:pt idx="210">
                  <c:v>0.371825248413757</c:v>
                </c:pt>
                <c:pt idx="211">
                  <c:v>0.38873971059287</c:v>
                </c:pt>
                <c:pt idx="212">
                  <c:v>0.369035271325848</c:v>
                </c:pt>
                <c:pt idx="213">
                  <c:v>0.384268543073996</c:v>
                </c:pt>
                <c:pt idx="214">
                  <c:v>0.386795621827404</c:v>
                </c:pt>
                <c:pt idx="215">
                  <c:v>0.380705820503984</c:v>
                </c:pt>
                <c:pt idx="216">
                  <c:v>0.383707487412774</c:v>
                </c:pt>
                <c:pt idx="217">
                  <c:v>0.382323921031036</c:v>
                </c:pt>
                <c:pt idx="218">
                  <c:v>0.389565459467307</c:v>
                </c:pt>
                <c:pt idx="219">
                  <c:v>0.369880907933525</c:v>
                </c:pt>
                <c:pt idx="220">
                  <c:v>0.366337016338958</c:v>
                </c:pt>
                <c:pt idx="221">
                  <c:v>0.380262678529974</c:v>
                </c:pt>
                <c:pt idx="222">
                  <c:v>0.384242368419904</c:v>
                </c:pt>
                <c:pt idx="223">
                  <c:v>0.381906922706966</c:v>
                </c:pt>
                <c:pt idx="224">
                  <c:v>0.370937825070771</c:v>
                </c:pt>
                <c:pt idx="225">
                  <c:v>0.367283026696833</c:v>
                </c:pt>
                <c:pt idx="226">
                  <c:v>0.380761335247812</c:v>
                </c:pt>
                <c:pt idx="227">
                  <c:v>0.385034865539496</c:v>
                </c:pt>
                <c:pt idx="228">
                  <c:v>0.368234525614852</c:v>
                </c:pt>
                <c:pt idx="229">
                  <c:v>0.379074318546491</c:v>
                </c:pt>
                <c:pt idx="230">
                  <c:v>0.388521155756063</c:v>
                </c:pt>
                <c:pt idx="231">
                  <c:v>0.370524796525576</c:v>
                </c:pt>
                <c:pt idx="232">
                  <c:v>0.380226806057174</c:v>
                </c:pt>
                <c:pt idx="233">
                  <c:v>0.347777068538894</c:v>
                </c:pt>
                <c:pt idx="234">
                  <c:v>0.388053526465779</c:v>
                </c:pt>
                <c:pt idx="235">
                  <c:v>0.366301277253991</c:v>
                </c:pt>
                <c:pt idx="236">
                  <c:v>0.385811747443986</c:v>
                </c:pt>
                <c:pt idx="237">
                  <c:v>0.384356297510749</c:v>
                </c:pt>
                <c:pt idx="238">
                  <c:v>0.384951192180133</c:v>
                </c:pt>
                <c:pt idx="239">
                  <c:v>0.380410364965445</c:v>
                </c:pt>
                <c:pt idx="240">
                  <c:v>0.386641984237828</c:v>
                </c:pt>
                <c:pt idx="241">
                  <c:v>0.375714329841977</c:v>
                </c:pt>
                <c:pt idx="242">
                  <c:v>0.361676887126526</c:v>
                </c:pt>
                <c:pt idx="243">
                  <c:v>0.389174562987775</c:v>
                </c:pt>
                <c:pt idx="244">
                  <c:v>0.378197914425848</c:v>
                </c:pt>
                <c:pt idx="245">
                  <c:v>0.353620803009313</c:v>
                </c:pt>
                <c:pt idx="246">
                  <c:v>0.389623436470187</c:v>
                </c:pt>
                <c:pt idx="247">
                  <c:v>0.381743576025828</c:v>
                </c:pt>
                <c:pt idx="248">
                  <c:v>0.349424383435217</c:v>
                </c:pt>
                <c:pt idx="249">
                  <c:v>0.359813346629729</c:v>
                </c:pt>
                <c:pt idx="250">
                  <c:v>0.389265721309178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73081297"/>
        <c:axId val="20601203"/>
      </c:lineChart>
      <c:catAx>
        <c:axId val="73081297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sz="1100" spc="-1" strike="noStrike">
                    <a:solidFill>
                      <a:srgbClr val="595959"/>
                    </a:solidFill>
                    <a:latin typeface="Times New Roman"/>
                  </a:defRPr>
                </a:pPr>
                <a:r>
                  <a:rPr b="0" sz="1100" spc="-1" strike="noStrike">
                    <a:solidFill>
                      <a:srgbClr val="595959"/>
                    </a:solidFill>
                    <a:latin typeface="Times New Roman"/>
                  </a:rPr>
                  <a:t>Epochs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20601203"/>
        <c:crosses val="autoZero"/>
        <c:auto val="1"/>
        <c:lblAlgn val="ctr"/>
        <c:lblOffset val="100"/>
      </c:catAx>
      <c:valAx>
        <c:axId val="20601203"/>
        <c:scaling>
          <c:orientation val="minMax"/>
          <c:min val="0.2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73081297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00" spc="-1" strike="noStrike">
              <a:solidFill>
                <a:srgbClr val="595959"/>
              </a:solidFill>
              <a:latin typeface="Times New Roman"/>
            </a:defRPr>
          </a:pPr>
        </a:p>
      </c:txPr>
    </c:legend>
    <c:plotVisOnly val="1"/>
    <c:dispBlanksAs val="gap"/>
  </c:chart>
  <c:spPr>
    <a:solidFill>
      <a:srgbClr val="ffffff"/>
    </a:solidFill>
    <a:ln w="9360">
      <a:noFill/>
    </a:ln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learning_rate=0,005</c:v>
                </c:pt>
              </c:strCache>
            </c:strRef>
          </c:tx>
          <c:spPr>
            <a:solidFill>
              <a:srgbClr val="5b9bd5"/>
            </a:solidFill>
            <a:ln w="19080">
              <a:solidFill>
                <a:srgbClr val="5b9bd5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1.84438574654889</c:v>
                </c:pt>
                <c:pt idx="1">
                  <c:v>1.78757045340817</c:v>
                </c:pt>
                <c:pt idx="2">
                  <c:v>1.75649563769651</c:v>
                </c:pt>
                <c:pt idx="3">
                  <c:v>1.73833595166831</c:v>
                </c:pt>
                <c:pt idx="4">
                  <c:v>1.7267901528058</c:v>
                </c:pt>
                <c:pt idx="5">
                  <c:v>1.7190185351418</c:v>
                </c:pt>
                <c:pt idx="6">
                  <c:v>1.71311455791613</c:v>
                </c:pt>
                <c:pt idx="7">
                  <c:v>1.7087541998741</c:v>
                </c:pt>
                <c:pt idx="8">
                  <c:v>1.70535198573618</c:v>
                </c:pt>
                <c:pt idx="9">
                  <c:v>1.7025583937437</c:v>
                </c:pt>
                <c:pt idx="10">
                  <c:v>1.70000143931069</c:v>
                </c:pt>
                <c:pt idx="11">
                  <c:v>1.69775763545004</c:v>
                </c:pt>
                <c:pt idx="12">
                  <c:v>1.69580542639605</c:v>
                </c:pt>
                <c:pt idx="13">
                  <c:v>1.69427816687706</c:v>
                </c:pt>
                <c:pt idx="14">
                  <c:v>1.6925416890914</c:v>
                </c:pt>
                <c:pt idx="15">
                  <c:v>1.69125015106415</c:v>
                </c:pt>
                <c:pt idx="16">
                  <c:v>1.68980321243991</c:v>
                </c:pt>
                <c:pt idx="17">
                  <c:v>1.68833221289015</c:v>
                </c:pt>
                <c:pt idx="18">
                  <c:v>1.6870228204878</c:v>
                </c:pt>
                <c:pt idx="19">
                  <c:v>1.6858199991822</c:v>
                </c:pt>
                <c:pt idx="20">
                  <c:v>1.684710961632</c:v>
                </c:pt>
                <c:pt idx="21">
                  <c:v>1.68371291273768</c:v>
                </c:pt>
                <c:pt idx="22">
                  <c:v>1.6826766244972</c:v>
                </c:pt>
                <c:pt idx="23">
                  <c:v>1.68148206842986</c:v>
                </c:pt>
                <c:pt idx="24">
                  <c:v>1.68035291317106</c:v>
                </c:pt>
                <c:pt idx="25">
                  <c:v>1.67950952120007</c:v>
                </c:pt>
                <c:pt idx="26">
                  <c:v>1.67852260039253</c:v>
                </c:pt>
                <c:pt idx="27">
                  <c:v>1.67758274242669</c:v>
                </c:pt>
                <c:pt idx="28">
                  <c:v>1.67685724832136</c:v>
                </c:pt>
                <c:pt idx="29">
                  <c:v>1.67609189888115</c:v>
                </c:pt>
                <c:pt idx="30">
                  <c:v>1.67514058088027</c:v>
                </c:pt>
                <c:pt idx="31">
                  <c:v>1.67444005403182</c:v>
                </c:pt>
                <c:pt idx="32">
                  <c:v>1.67370856191626</c:v>
                </c:pt>
                <c:pt idx="33">
                  <c:v>1.67282786540926</c:v>
                </c:pt>
                <c:pt idx="34">
                  <c:v>1.67191126731173</c:v>
                </c:pt>
                <c:pt idx="35">
                  <c:v>1.6711482328076</c:v>
                </c:pt>
                <c:pt idx="36">
                  <c:v>1.67047837493734</c:v>
                </c:pt>
                <c:pt idx="37">
                  <c:v>1.66974829124394</c:v>
                </c:pt>
                <c:pt idx="38">
                  <c:v>1.66895811870549</c:v>
                </c:pt>
                <c:pt idx="39">
                  <c:v>1.66804079287754</c:v>
                </c:pt>
                <c:pt idx="40">
                  <c:v>1.66736134483596</c:v>
                </c:pt>
                <c:pt idx="41">
                  <c:v>1.66666095253154</c:v>
                </c:pt>
                <c:pt idx="42">
                  <c:v>1.66600505577903</c:v>
                </c:pt>
                <c:pt idx="43">
                  <c:v>1.66539980715303</c:v>
                </c:pt>
                <c:pt idx="44">
                  <c:v>1.66477103212647</c:v>
                </c:pt>
                <c:pt idx="45">
                  <c:v>1.66394423702166</c:v>
                </c:pt>
                <c:pt idx="46">
                  <c:v>1.66324595111313</c:v>
                </c:pt>
                <c:pt idx="47">
                  <c:v>1.66253706799166</c:v>
                </c:pt>
                <c:pt idx="48">
                  <c:v>1.66195331172349</c:v>
                </c:pt>
                <c:pt idx="49">
                  <c:v>1.6613143083695</c:v>
                </c:pt>
                <c:pt idx="50">
                  <c:v>1.66067150875644</c:v>
                </c:pt>
                <c:pt idx="51">
                  <c:v>1.65991071257559</c:v>
                </c:pt>
                <c:pt idx="52">
                  <c:v>1.65929499385672</c:v>
                </c:pt>
                <c:pt idx="53">
                  <c:v>1.65877678401619</c:v>
                </c:pt>
                <c:pt idx="54">
                  <c:v>1.65822100377679</c:v>
                </c:pt>
                <c:pt idx="55">
                  <c:v>1.65761530545367</c:v>
                </c:pt>
                <c:pt idx="56">
                  <c:v>1.65703051171782</c:v>
                </c:pt>
                <c:pt idx="57">
                  <c:v>1.65631716710198</c:v>
                </c:pt>
                <c:pt idx="58">
                  <c:v>1.65573128301796</c:v>
                </c:pt>
                <c:pt idx="59">
                  <c:v>1.65506379071275</c:v>
                </c:pt>
                <c:pt idx="60">
                  <c:v>1.65453621396731</c:v>
                </c:pt>
                <c:pt idx="61">
                  <c:v>1.65398066977325</c:v>
                </c:pt>
                <c:pt idx="62">
                  <c:v>1.65337031632433</c:v>
                </c:pt>
                <c:pt idx="63">
                  <c:v>1.65279504710037</c:v>
                </c:pt>
                <c:pt idx="64">
                  <c:v>1.65227674251311</c:v>
                </c:pt>
                <c:pt idx="65">
                  <c:v>1.65188267810299</c:v>
                </c:pt>
                <c:pt idx="66">
                  <c:v>1.651221009345</c:v>
                </c:pt>
                <c:pt idx="67">
                  <c:v>1.65067598891538</c:v>
                </c:pt>
                <c:pt idx="68">
                  <c:v>1.65031361798962</c:v>
                </c:pt>
                <c:pt idx="69">
                  <c:v>1.64980447961701</c:v>
                </c:pt>
                <c:pt idx="70">
                  <c:v>1.649266356531</c:v>
                </c:pt>
                <c:pt idx="71">
                  <c:v>1.64867607588181</c:v>
                </c:pt>
                <c:pt idx="72">
                  <c:v>1.64822142077928</c:v>
                </c:pt>
                <c:pt idx="73">
                  <c:v>1.64769582689995</c:v>
                </c:pt>
                <c:pt idx="74">
                  <c:v>1.64713858140251</c:v>
                </c:pt>
                <c:pt idx="75">
                  <c:v>1.64666380421004</c:v>
                </c:pt>
                <c:pt idx="76">
                  <c:v>1.64620269641029</c:v>
                </c:pt>
                <c:pt idx="77">
                  <c:v>1.64577482177506</c:v>
                </c:pt>
                <c:pt idx="78">
                  <c:v>1.64529573740917</c:v>
                </c:pt>
                <c:pt idx="79">
                  <c:v>1.64486153488441</c:v>
                </c:pt>
                <c:pt idx="80">
                  <c:v>1.64441492169289</c:v>
                </c:pt>
                <c:pt idx="81">
                  <c:v>1.64395438286039</c:v>
                </c:pt>
                <c:pt idx="82">
                  <c:v>1.64353398847117</c:v>
                </c:pt>
                <c:pt idx="83">
                  <c:v>1.64311001238742</c:v>
                </c:pt>
                <c:pt idx="84">
                  <c:v>1.64270747079114</c:v>
                </c:pt>
                <c:pt idx="85">
                  <c:v>1.64232438075536</c:v>
                </c:pt>
                <c:pt idx="86">
                  <c:v>1.64189756701587</c:v>
                </c:pt>
                <c:pt idx="87">
                  <c:v>1.64150934653844</c:v>
                </c:pt>
                <c:pt idx="88">
                  <c:v>1.64114991470889</c:v>
                </c:pt>
                <c:pt idx="89">
                  <c:v>1.64084890930551</c:v>
                </c:pt>
                <c:pt idx="90">
                  <c:v>1.64049881876214</c:v>
                </c:pt>
                <c:pt idx="91">
                  <c:v>1.64024374404691</c:v>
                </c:pt>
                <c:pt idx="92">
                  <c:v>1.63982045346221</c:v>
                </c:pt>
                <c:pt idx="93">
                  <c:v>1.63945557701155</c:v>
                </c:pt>
                <c:pt idx="94">
                  <c:v>1.639078854906</c:v>
                </c:pt>
                <c:pt idx="95">
                  <c:v>1.63874944890865</c:v>
                </c:pt>
                <c:pt idx="96">
                  <c:v>1.63839859966114</c:v>
                </c:pt>
                <c:pt idx="97">
                  <c:v>1.63808963601841</c:v>
                </c:pt>
                <c:pt idx="98">
                  <c:v>1.63776802207329</c:v>
                </c:pt>
                <c:pt idx="99">
                  <c:v>1.63749437687529</c:v>
                </c:pt>
                <c:pt idx="100">
                  <c:v>1.63722115161773</c:v>
                </c:pt>
                <c:pt idx="101">
                  <c:v>1.63692369121504</c:v>
                </c:pt>
                <c:pt idx="102">
                  <c:v>1.63666124797828</c:v>
                </c:pt>
                <c:pt idx="103">
                  <c:v>1.63640930051399</c:v>
                </c:pt>
                <c:pt idx="104">
                  <c:v>1.63613298256948</c:v>
                </c:pt>
                <c:pt idx="105">
                  <c:v>1.63587972015188</c:v>
                </c:pt>
                <c:pt idx="106">
                  <c:v>1.63567641975321</c:v>
                </c:pt>
                <c:pt idx="107">
                  <c:v>1.63546841207847</c:v>
                </c:pt>
                <c:pt idx="108">
                  <c:v>1.63520519297727</c:v>
                </c:pt>
                <c:pt idx="109">
                  <c:v>1.63502081490828</c:v>
                </c:pt>
                <c:pt idx="110">
                  <c:v>1.63475422958989</c:v>
                </c:pt>
                <c:pt idx="111">
                  <c:v>1.63457120195099</c:v>
                </c:pt>
                <c:pt idx="112">
                  <c:v>1.63432742838594</c:v>
                </c:pt>
                <c:pt idx="113">
                  <c:v>1.63414962672651</c:v>
                </c:pt>
                <c:pt idx="114">
                  <c:v>1.63395169610086</c:v>
                </c:pt>
                <c:pt idx="115">
                  <c:v>1.63381337590093</c:v>
                </c:pt>
                <c:pt idx="116">
                  <c:v>1.6336866928157</c:v>
                </c:pt>
                <c:pt idx="117">
                  <c:v>1.6336920377002</c:v>
                </c:pt>
                <c:pt idx="118">
                  <c:v>1.6334999113925</c:v>
                </c:pt>
                <c:pt idx="119">
                  <c:v>1.63335634391486</c:v>
                </c:pt>
                <c:pt idx="120">
                  <c:v>1.63312413395516</c:v>
                </c:pt>
                <c:pt idx="121">
                  <c:v>1.63296334186094</c:v>
                </c:pt>
                <c:pt idx="122">
                  <c:v>1.63288052481251</c:v>
                </c:pt>
                <c:pt idx="123">
                  <c:v>1.63285085636477</c:v>
                </c:pt>
                <c:pt idx="124">
                  <c:v>1.63274909544502</c:v>
                </c:pt>
                <c:pt idx="125">
                  <c:v>1.63258341485715</c:v>
                </c:pt>
                <c:pt idx="126">
                  <c:v>1.63249882123128</c:v>
                </c:pt>
                <c:pt idx="127">
                  <c:v>1.632418273419</c:v>
                </c:pt>
                <c:pt idx="128">
                  <c:v>1.63230893495071</c:v>
                </c:pt>
                <c:pt idx="129">
                  <c:v>1.63218464317097</c:v>
                </c:pt>
                <c:pt idx="130">
                  <c:v>1.63208317653204</c:v>
                </c:pt>
                <c:pt idx="131">
                  <c:v>1.63205154943733</c:v>
                </c:pt>
                <c:pt idx="132">
                  <c:v>1.63212271440144</c:v>
                </c:pt>
                <c:pt idx="133">
                  <c:v>1.6319398986496</c:v>
                </c:pt>
                <c:pt idx="134">
                  <c:v>1.6320126239836</c:v>
                </c:pt>
                <c:pt idx="135">
                  <c:v>1.6319095401389</c:v>
                </c:pt>
                <c:pt idx="136">
                  <c:v>1.63180118175475</c:v>
                </c:pt>
                <c:pt idx="137">
                  <c:v>1.63147500937784</c:v>
                </c:pt>
                <c:pt idx="138">
                  <c:v>1.63135335730191</c:v>
                </c:pt>
                <c:pt idx="139">
                  <c:v>1.6313369350813</c:v>
                </c:pt>
                <c:pt idx="140">
                  <c:v>1.63128200619119</c:v>
                </c:pt>
                <c:pt idx="141">
                  <c:v>1.63104782991716</c:v>
                </c:pt>
                <c:pt idx="142">
                  <c:v>1.63127859482173</c:v>
                </c:pt>
                <c:pt idx="143">
                  <c:v>1.6311431341843</c:v>
                </c:pt>
                <c:pt idx="144">
                  <c:v>1.63119079106434</c:v>
                </c:pt>
                <c:pt idx="145">
                  <c:v>1.63122940392077</c:v>
                </c:pt>
                <c:pt idx="146">
                  <c:v>1.63131823997341</c:v>
                </c:pt>
                <c:pt idx="147">
                  <c:v>1.63110875030632</c:v>
                </c:pt>
                <c:pt idx="148">
                  <c:v>1.63100214714052</c:v>
                </c:pt>
                <c:pt idx="149">
                  <c:v>1.63100549540634</c:v>
                </c:pt>
                <c:pt idx="150">
                  <c:v>1.63091049716447</c:v>
                </c:pt>
                <c:pt idx="151">
                  <c:v>1.63083977447352</c:v>
                </c:pt>
                <c:pt idx="152">
                  <c:v>1.63052793520333</c:v>
                </c:pt>
                <c:pt idx="153">
                  <c:v>1.63041337416329</c:v>
                </c:pt>
                <c:pt idx="154">
                  <c:v>1.63039222464627</c:v>
                </c:pt>
                <c:pt idx="155">
                  <c:v>1.63053960882929</c:v>
                </c:pt>
                <c:pt idx="156">
                  <c:v>1.63036822950188</c:v>
                </c:pt>
                <c:pt idx="157">
                  <c:v>1.63032238972679</c:v>
                </c:pt>
                <c:pt idx="158">
                  <c:v>1.63025993373456</c:v>
                </c:pt>
                <c:pt idx="159">
                  <c:v>1.6302094845336</c:v>
                </c:pt>
                <c:pt idx="160">
                  <c:v>1.63026018505378</c:v>
                </c:pt>
                <c:pt idx="161">
                  <c:v>1.63008322729146</c:v>
                </c:pt>
                <c:pt idx="162">
                  <c:v>1.63004788620974</c:v>
                </c:pt>
                <c:pt idx="163">
                  <c:v>1.62980223188843</c:v>
                </c:pt>
                <c:pt idx="164">
                  <c:v>1.62995870196131</c:v>
                </c:pt>
                <c:pt idx="165">
                  <c:v>1.62995002895304</c:v>
                </c:pt>
                <c:pt idx="166">
                  <c:v>1.62956120616139</c:v>
                </c:pt>
                <c:pt idx="167">
                  <c:v>1.62952343695865</c:v>
                </c:pt>
                <c:pt idx="168">
                  <c:v>1.62955901073886</c:v>
                </c:pt>
                <c:pt idx="169">
                  <c:v>1.62943899759289</c:v>
                </c:pt>
                <c:pt idx="170">
                  <c:v>1.62937301759393</c:v>
                </c:pt>
                <c:pt idx="171">
                  <c:v>1.62933743669403</c:v>
                </c:pt>
                <c:pt idx="172">
                  <c:v>1.629491380674</c:v>
                </c:pt>
                <c:pt idx="173">
                  <c:v>1.62932434600491</c:v>
                </c:pt>
                <c:pt idx="174">
                  <c:v>1.62909188582131</c:v>
                </c:pt>
                <c:pt idx="175">
                  <c:v>1.62923002565558</c:v>
                </c:pt>
                <c:pt idx="176">
                  <c:v>1.62906919011295</c:v>
                </c:pt>
                <c:pt idx="177">
                  <c:v>1.62912627529769</c:v>
                </c:pt>
                <c:pt idx="178">
                  <c:v>1.62906471955161</c:v>
                </c:pt>
                <c:pt idx="179">
                  <c:v>1.62900292678655</c:v>
                </c:pt>
                <c:pt idx="180">
                  <c:v>1.62898277329692</c:v>
                </c:pt>
                <c:pt idx="181">
                  <c:v>1.62875118043849</c:v>
                </c:pt>
                <c:pt idx="182">
                  <c:v>1.62827142420443</c:v>
                </c:pt>
                <c:pt idx="183">
                  <c:v>1.62803288933694</c:v>
                </c:pt>
                <c:pt idx="184">
                  <c:v>1.62797117464514</c:v>
                </c:pt>
                <c:pt idx="185">
                  <c:v>1.62811384065958</c:v>
                </c:pt>
                <c:pt idx="186">
                  <c:v>1.62796383113384</c:v>
                </c:pt>
                <c:pt idx="187">
                  <c:v>1.62797269089724</c:v>
                </c:pt>
                <c:pt idx="188">
                  <c:v>1.6277808284443</c:v>
                </c:pt>
                <c:pt idx="189">
                  <c:v>1.62771161147804</c:v>
                </c:pt>
                <c:pt idx="190">
                  <c:v>1.62782717749073</c:v>
                </c:pt>
                <c:pt idx="191">
                  <c:v>1.62771667005335</c:v>
                </c:pt>
                <c:pt idx="192">
                  <c:v>1.62764270485755</c:v>
                </c:pt>
                <c:pt idx="193">
                  <c:v>1.62753109484074</c:v>
                </c:pt>
                <c:pt idx="194">
                  <c:v>1.62732237087578</c:v>
                </c:pt>
                <c:pt idx="195">
                  <c:v>1.62725248435372</c:v>
                </c:pt>
                <c:pt idx="196">
                  <c:v>1.62715038004549</c:v>
                </c:pt>
                <c:pt idx="197">
                  <c:v>1.62755325943185</c:v>
                </c:pt>
                <c:pt idx="198">
                  <c:v>1.62705525243203</c:v>
                </c:pt>
                <c:pt idx="199">
                  <c:v>1.6266290652259</c:v>
                </c:pt>
                <c:pt idx="200">
                  <c:v>1.62649582879405</c:v>
                </c:pt>
                <c:pt idx="201">
                  <c:v>1.62624553309952</c:v>
                </c:pt>
                <c:pt idx="202">
                  <c:v>1.62624317751422</c:v>
                </c:pt>
                <c:pt idx="203">
                  <c:v>1.62660967226598</c:v>
                </c:pt>
                <c:pt idx="204">
                  <c:v>1.62637749224551</c:v>
                </c:pt>
                <c:pt idx="205">
                  <c:v>1.62596349359593</c:v>
                </c:pt>
                <c:pt idx="206">
                  <c:v>1.62582273499097</c:v>
                </c:pt>
                <c:pt idx="207">
                  <c:v>1.62578997787253</c:v>
                </c:pt>
                <c:pt idx="208">
                  <c:v>1.62565836880875</c:v>
                </c:pt>
                <c:pt idx="209">
                  <c:v>1.62582800837424</c:v>
                </c:pt>
                <c:pt idx="210">
                  <c:v>1.62579613257695</c:v>
                </c:pt>
                <c:pt idx="211">
                  <c:v>1.62573091468986</c:v>
                </c:pt>
                <c:pt idx="212">
                  <c:v>1.62572061011473</c:v>
                </c:pt>
                <c:pt idx="213">
                  <c:v>1.62556804157508</c:v>
                </c:pt>
                <c:pt idx="214">
                  <c:v>1.62542553383699</c:v>
                </c:pt>
                <c:pt idx="215">
                  <c:v>1.62561207611138</c:v>
                </c:pt>
                <c:pt idx="216">
                  <c:v>1.62528255406905</c:v>
                </c:pt>
                <c:pt idx="217">
                  <c:v>1.62559441305533</c:v>
                </c:pt>
                <c:pt idx="218">
                  <c:v>1.62542915563305</c:v>
                </c:pt>
                <c:pt idx="219">
                  <c:v>1.62524020227624</c:v>
                </c:pt>
                <c:pt idx="220">
                  <c:v>1.62498577898287</c:v>
                </c:pt>
                <c:pt idx="221">
                  <c:v>1.62472970647553</c:v>
                </c:pt>
                <c:pt idx="222">
                  <c:v>1.62477777203836</c:v>
                </c:pt>
                <c:pt idx="223">
                  <c:v>1.62435930672198</c:v>
                </c:pt>
                <c:pt idx="224">
                  <c:v>1.62412789988846</c:v>
                </c:pt>
                <c:pt idx="225">
                  <c:v>1.62424538024777</c:v>
                </c:pt>
                <c:pt idx="226">
                  <c:v>1.62412578850269</c:v>
                </c:pt>
                <c:pt idx="227">
                  <c:v>1.62414322597996</c:v>
                </c:pt>
                <c:pt idx="228">
                  <c:v>1.62443579843666</c:v>
                </c:pt>
                <c:pt idx="229">
                  <c:v>1.62444721605778</c:v>
                </c:pt>
                <c:pt idx="230">
                  <c:v>1.62416339681244</c:v>
                </c:pt>
                <c:pt idx="231">
                  <c:v>1.6241678346962</c:v>
                </c:pt>
                <c:pt idx="232">
                  <c:v>1.6243193015692</c:v>
                </c:pt>
                <c:pt idx="233">
                  <c:v>1.62395035459899</c:v>
                </c:pt>
                <c:pt idx="234">
                  <c:v>1.62376191325185</c:v>
                </c:pt>
                <c:pt idx="235">
                  <c:v>1.62345281031863</c:v>
                </c:pt>
                <c:pt idx="236">
                  <c:v>1.62327612353077</c:v>
                </c:pt>
                <c:pt idx="237">
                  <c:v>1.62327510328424</c:v>
                </c:pt>
                <c:pt idx="238">
                  <c:v>1.62305828391927</c:v>
                </c:pt>
                <c:pt idx="239">
                  <c:v>1.62288363446016</c:v>
                </c:pt>
                <c:pt idx="240">
                  <c:v>1.62283106924868</c:v>
                </c:pt>
                <c:pt idx="241">
                  <c:v>1.62280640941666</c:v>
                </c:pt>
                <c:pt idx="242">
                  <c:v>1.62285457964513</c:v>
                </c:pt>
                <c:pt idx="243">
                  <c:v>1.62279803421863</c:v>
                </c:pt>
                <c:pt idx="244">
                  <c:v>1.62304784206178</c:v>
                </c:pt>
                <c:pt idx="245">
                  <c:v>1.62315929288946</c:v>
                </c:pt>
                <c:pt idx="246">
                  <c:v>1.62302819327957</c:v>
                </c:pt>
                <c:pt idx="247">
                  <c:v>1.62292504304522</c:v>
                </c:pt>
                <c:pt idx="248">
                  <c:v>1.62293885452763</c:v>
                </c:pt>
                <c:pt idx="249">
                  <c:v>1.62271361846349</c:v>
                </c:pt>
                <c:pt idx="250">
                  <c:v>1.62261622270921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learning_rate=0,01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1.8550441664296</c:v>
                </c:pt>
                <c:pt idx="1">
                  <c:v>1.76189309507684</c:v>
                </c:pt>
                <c:pt idx="2">
                  <c:v>1.7324856978524</c:v>
                </c:pt>
                <c:pt idx="3">
                  <c:v>1.72176445869233</c:v>
                </c:pt>
                <c:pt idx="4">
                  <c:v>1.71458621533809</c:v>
                </c:pt>
                <c:pt idx="5">
                  <c:v>1.71039700794122</c:v>
                </c:pt>
                <c:pt idx="6">
                  <c:v>1.70669938162189</c:v>
                </c:pt>
                <c:pt idx="7">
                  <c:v>1.7034777799025</c:v>
                </c:pt>
                <c:pt idx="8">
                  <c:v>1.70032441086644</c:v>
                </c:pt>
                <c:pt idx="9">
                  <c:v>1.69772533466159</c:v>
                </c:pt>
                <c:pt idx="10">
                  <c:v>1.69542685110025</c:v>
                </c:pt>
                <c:pt idx="11">
                  <c:v>1.69360932189022</c:v>
                </c:pt>
                <c:pt idx="12">
                  <c:v>1.69213153745155</c:v>
                </c:pt>
                <c:pt idx="13">
                  <c:v>1.68966990182934</c:v>
                </c:pt>
                <c:pt idx="14">
                  <c:v>1.68781438593112</c:v>
                </c:pt>
                <c:pt idx="15">
                  <c:v>1.68589028154726</c:v>
                </c:pt>
                <c:pt idx="16">
                  <c:v>1.68450735289567</c:v>
                </c:pt>
                <c:pt idx="17">
                  <c:v>1.68252078296579</c:v>
                </c:pt>
                <c:pt idx="18">
                  <c:v>1.68135007265089</c:v>
                </c:pt>
                <c:pt idx="19">
                  <c:v>1.67947957940464</c:v>
                </c:pt>
                <c:pt idx="20">
                  <c:v>1.6776731298431</c:v>
                </c:pt>
                <c:pt idx="21">
                  <c:v>1.676298598418</c:v>
                </c:pt>
                <c:pt idx="22">
                  <c:v>1.67474566076774</c:v>
                </c:pt>
                <c:pt idx="23">
                  <c:v>1.67321401070793</c:v>
                </c:pt>
                <c:pt idx="24">
                  <c:v>1.67150301261481</c:v>
                </c:pt>
                <c:pt idx="25">
                  <c:v>1.67002130205866</c:v>
                </c:pt>
                <c:pt idx="26">
                  <c:v>1.66875693127474</c:v>
                </c:pt>
                <c:pt idx="27">
                  <c:v>1.66719591441113</c:v>
                </c:pt>
                <c:pt idx="28">
                  <c:v>1.66594218769628</c:v>
                </c:pt>
                <c:pt idx="29">
                  <c:v>1.66426903742682</c:v>
                </c:pt>
                <c:pt idx="30">
                  <c:v>1.66294280377622</c:v>
                </c:pt>
                <c:pt idx="31">
                  <c:v>1.66108122956332</c:v>
                </c:pt>
                <c:pt idx="32">
                  <c:v>1.65954636833751</c:v>
                </c:pt>
                <c:pt idx="33">
                  <c:v>1.65787846522406</c:v>
                </c:pt>
                <c:pt idx="34">
                  <c:v>1.65607957684184</c:v>
                </c:pt>
                <c:pt idx="35">
                  <c:v>1.6545963979242</c:v>
                </c:pt>
                <c:pt idx="36">
                  <c:v>1.65313905200646</c:v>
                </c:pt>
                <c:pt idx="37">
                  <c:v>1.65164395532418</c:v>
                </c:pt>
                <c:pt idx="38">
                  <c:v>1.6502144079296</c:v>
                </c:pt>
                <c:pt idx="39">
                  <c:v>1.64858942070805</c:v>
                </c:pt>
                <c:pt idx="40">
                  <c:v>1.64682642077231</c:v>
                </c:pt>
                <c:pt idx="41">
                  <c:v>1.64531497489195</c:v>
                </c:pt>
                <c:pt idx="42">
                  <c:v>1.643552912383</c:v>
                </c:pt>
                <c:pt idx="43">
                  <c:v>1.64186241360207</c:v>
                </c:pt>
                <c:pt idx="44">
                  <c:v>1.64058156017139</c:v>
                </c:pt>
                <c:pt idx="45">
                  <c:v>1.63908021890612</c:v>
                </c:pt>
                <c:pt idx="46">
                  <c:v>1.6375979707824</c:v>
                </c:pt>
                <c:pt idx="47">
                  <c:v>1.63606718707413</c:v>
                </c:pt>
                <c:pt idx="48">
                  <c:v>1.63461214440887</c:v>
                </c:pt>
                <c:pt idx="49">
                  <c:v>1.63335557358796</c:v>
                </c:pt>
                <c:pt idx="50">
                  <c:v>1.63215646371359</c:v>
                </c:pt>
                <c:pt idx="51">
                  <c:v>1.63097062221651</c:v>
                </c:pt>
                <c:pt idx="52">
                  <c:v>1.63015156007652</c:v>
                </c:pt>
                <c:pt idx="53">
                  <c:v>1.62942066619808</c:v>
                </c:pt>
                <c:pt idx="54">
                  <c:v>1.62930737410716</c:v>
                </c:pt>
                <c:pt idx="55">
                  <c:v>1.62823897651898</c:v>
                </c:pt>
                <c:pt idx="56">
                  <c:v>1.62735643442824</c:v>
                </c:pt>
                <c:pt idx="57">
                  <c:v>1.62763836099031</c:v>
                </c:pt>
                <c:pt idx="58">
                  <c:v>1.62711496667146</c:v>
                </c:pt>
                <c:pt idx="59">
                  <c:v>1.62702080082564</c:v>
                </c:pt>
                <c:pt idx="60">
                  <c:v>1.62675390497892</c:v>
                </c:pt>
                <c:pt idx="61">
                  <c:v>1.62645770220685</c:v>
                </c:pt>
                <c:pt idx="62">
                  <c:v>1.62867045299078</c:v>
                </c:pt>
                <c:pt idx="63">
                  <c:v>1.62724506124785</c:v>
                </c:pt>
                <c:pt idx="64">
                  <c:v>1.62730810142038</c:v>
                </c:pt>
                <c:pt idx="65">
                  <c:v>1.62702124102983</c:v>
                </c:pt>
                <c:pt idx="66">
                  <c:v>1.62735676923657</c:v>
                </c:pt>
                <c:pt idx="67">
                  <c:v>1.6284354028804</c:v>
                </c:pt>
                <c:pt idx="68">
                  <c:v>1.62852323602936</c:v>
                </c:pt>
                <c:pt idx="69">
                  <c:v>1.62927634086823</c:v>
                </c:pt>
                <c:pt idx="70">
                  <c:v>1.62812215616168</c:v>
                </c:pt>
                <c:pt idx="71">
                  <c:v>1.62720454055597</c:v>
                </c:pt>
                <c:pt idx="72">
                  <c:v>1.62809000792948</c:v>
                </c:pt>
                <c:pt idx="73">
                  <c:v>1.6300449029349</c:v>
                </c:pt>
                <c:pt idx="74">
                  <c:v>1.62884063584394</c:v>
                </c:pt>
                <c:pt idx="75">
                  <c:v>1.6299302034563</c:v>
                </c:pt>
                <c:pt idx="76">
                  <c:v>1.62837408397074</c:v>
                </c:pt>
                <c:pt idx="77">
                  <c:v>1.62839498016041</c:v>
                </c:pt>
                <c:pt idx="78">
                  <c:v>1.62720231945384</c:v>
                </c:pt>
                <c:pt idx="79">
                  <c:v>1.62892536297934</c:v>
                </c:pt>
                <c:pt idx="80">
                  <c:v>1.62736251002492</c:v>
                </c:pt>
                <c:pt idx="81">
                  <c:v>1.62749361876263</c:v>
                </c:pt>
                <c:pt idx="82">
                  <c:v>1.62891060287335</c:v>
                </c:pt>
                <c:pt idx="83">
                  <c:v>1.62651927371363</c:v>
                </c:pt>
                <c:pt idx="84">
                  <c:v>1.62623924056506</c:v>
                </c:pt>
                <c:pt idx="85">
                  <c:v>1.6261332722085</c:v>
                </c:pt>
                <c:pt idx="86">
                  <c:v>1.62748055588292</c:v>
                </c:pt>
                <c:pt idx="87">
                  <c:v>1.6278157902348</c:v>
                </c:pt>
                <c:pt idx="88">
                  <c:v>1.62684442103669</c:v>
                </c:pt>
                <c:pt idx="89">
                  <c:v>1.62552529825976</c:v>
                </c:pt>
                <c:pt idx="90">
                  <c:v>1.62592712320071</c:v>
                </c:pt>
                <c:pt idx="91">
                  <c:v>1.62640434695239</c:v>
                </c:pt>
                <c:pt idx="92">
                  <c:v>1.62618689168284</c:v>
                </c:pt>
                <c:pt idx="93">
                  <c:v>1.62581464567617</c:v>
                </c:pt>
                <c:pt idx="94">
                  <c:v>1.62423546530873</c:v>
                </c:pt>
                <c:pt idx="95">
                  <c:v>1.62558525280419</c:v>
                </c:pt>
                <c:pt idx="96">
                  <c:v>1.62457937479871</c:v>
                </c:pt>
                <c:pt idx="97">
                  <c:v>1.62322702987149</c:v>
                </c:pt>
                <c:pt idx="98">
                  <c:v>1.62333203542591</c:v>
                </c:pt>
                <c:pt idx="99">
                  <c:v>1.62223195299437</c:v>
                </c:pt>
                <c:pt idx="100">
                  <c:v>1.62523148880131</c:v>
                </c:pt>
                <c:pt idx="101">
                  <c:v>1.62507544311106</c:v>
                </c:pt>
                <c:pt idx="102">
                  <c:v>1.62255139677058</c:v>
                </c:pt>
                <c:pt idx="103">
                  <c:v>1.62200951545806</c:v>
                </c:pt>
                <c:pt idx="104">
                  <c:v>1.62308787940533</c:v>
                </c:pt>
                <c:pt idx="105">
                  <c:v>1.62218116356926</c:v>
                </c:pt>
                <c:pt idx="106">
                  <c:v>1.6209330435247</c:v>
                </c:pt>
                <c:pt idx="107">
                  <c:v>1.62081423184286</c:v>
                </c:pt>
                <c:pt idx="108">
                  <c:v>1.62261198630681</c:v>
                </c:pt>
                <c:pt idx="109">
                  <c:v>1.6235448265027</c:v>
                </c:pt>
                <c:pt idx="110">
                  <c:v>1.62265837648926</c:v>
                </c:pt>
                <c:pt idx="111">
                  <c:v>1.62356458932176</c:v>
                </c:pt>
                <c:pt idx="112">
                  <c:v>1.62264818528162</c:v>
                </c:pt>
                <c:pt idx="113">
                  <c:v>1.62265517305147</c:v>
                </c:pt>
                <c:pt idx="114">
                  <c:v>1.62127618347886</c:v>
                </c:pt>
                <c:pt idx="115">
                  <c:v>1.62014183503988</c:v>
                </c:pt>
                <c:pt idx="116">
                  <c:v>1.62156735883189</c:v>
                </c:pt>
                <c:pt idx="117">
                  <c:v>1.62294333677257</c:v>
                </c:pt>
                <c:pt idx="118">
                  <c:v>1.61983038065931</c:v>
                </c:pt>
                <c:pt idx="119">
                  <c:v>1.6188492405591</c:v>
                </c:pt>
                <c:pt idx="120">
                  <c:v>1.61791235041168</c:v>
                </c:pt>
                <c:pt idx="121">
                  <c:v>1.61959618533856</c:v>
                </c:pt>
                <c:pt idx="122">
                  <c:v>1.61802930421765</c:v>
                </c:pt>
                <c:pt idx="123">
                  <c:v>1.62051519628323</c:v>
                </c:pt>
                <c:pt idx="124">
                  <c:v>1.6189470891748</c:v>
                </c:pt>
                <c:pt idx="125">
                  <c:v>1.61860188803787</c:v>
                </c:pt>
                <c:pt idx="126">
                  <c:v>1.61935315556888</c:v>
                </c:pt>
                <c:pt idx="127">
                  <c:v>1.6196784987749</c:v>
                </c:pt>
                <c:pt idx="128">
                  <c:v>1.61878317774041</c:v>
                </c:pt>
                <c:pt idx="129">
                  <c:v>1.61810184377015</c:v>
                </c:pt>
                <c:pt idx="130">
                  <c:v>1.61932912087063</c:v>
                </c:pt>
                <c:pt idx="131">
                  <c:v>1.61709353216696</c:v>
                </c:pt>
                <c:pt idx="132">
                  <c:v>1.61629520775774</c:v>
                </c:pt>
                <c:pt idx="133">
                  <c:v>1.61632791004842</c:v>
                </c:pt>
                <c:pt idx="134">
                  <c:v>1.61602753896747</c:v>
                </c:pt>
                <c:pt idx="135">
                  <c:v>1.61594124117817</c:v>
                </c:pt>
                <c:pt idx="136">
                  <c:v>1.61767346844373</c:v>
                </c:pt>
                <c:pt idx="137">
                  <c:v>1.61588023620457</c:v>
                </c:pt>
                <c:pt idx="138">
                  <c:v>1.61602790456696</c:v>
                </c:pt>
                <c:pt idx="139">
                  <c:v>1.61456853276068</c:v>
                </c:pt>
                <c:pt idx="140">
                  <c:v>1.61528568288512</c:v>
                </c:pt>
                <c:pt idx="141">
                  <c:v>1.61509502317419</c:v>
                </c:pt>
                <c:pt idx="142">
                  <c:v>1.61445193968603</c:v>
                </c:pt>
                <c:pt idx="143">
                  <c:v>1.61705183197856</c:v>
                </c:pt>
                <c:pt idx="144">
                  <c:v>1.61690939695875</c:v>
                </c:pt>
                <c:pt idx="145">
                  <c:v>1.61529414875279</c:v>
                </c:pt>
                <c:pt idx="146">
                  <c:v>1.6155666496268</c:v>
                </c:pt>
                <c:pt idx="147">
                  <c:v>1.61422473018786</c:v>
                </c:pt>
                <c:pt idx="148">
                  <c:v>1.61254406827271</c:v>
                </c:pt>
                <c:pt idx="149">
                  <c:v>1.61646929585611</c:v>
                </c:pt>
                <c:pt idx="150">
                  <c:v>1.61463298640608</c:v>
                </c:pt>
                <c:pt idx="151">
                  <c:v>1.61150653536311</c:v>
                </c:pt>
                <c:pt idx="152">
                  <c:v>1.61429580143971</c:v>
                </c:pt>
                <c:pt idx="153">
                  <c:v>1.6156202145168</c:v>
                </c:pt>
                <c:pt idx="154">
                  <c:v>1.61657753235348</c:v>
                </c:pt>
                <c:pt idx="155">
                  <c:v>1.61440529142976</c:v>
                </c:pt>
                <c:pt idx="156">
                  <c:v>1.61493407280363</c:v>
                </c:pt>
                <c:pt idx="157">
                  <c:v>1.61336306244089</c:v>
                </c:pt>
                <c:pt idx="158">
                  <c:v>1.61448111936959</c:v>
                </c:pt>
                <c:pt idx="159">
                  <c:v>1.61460676188369</c:v>
                </c:pt>
                <c:pt idx="160">
                  <c:v>1.61169460058334</c:v>
                </c:pt>
                <c:pt idx="161">
                  <c:v>1.61319831374228</c:v>
                </c:pt>
                <c:pt idx="162">
                  <c:v>1.61304470651791</c:v>
                </c:pt>
                <c:pt idx="163">
                  <c:v>1.61268699175244</c:v>
                </c:pt>
                <c:pt idx="164">
                  <c:v>1.61461823043803</c:v>
                </c:pt>
                <c:pt idx="165">
                  <c:v>1.61421341418976</c:v>
                </c:pt>
                <c:pt idx="166">
                  <c:v>1.61250173808239</c:v>
                </c:pt>
                <c:pt idx="167">
                  <c:v>1.6163651894525</c:v>
                </c:pt>
                <c:pt idx="168">
                  <c:v>1.61279627271548</c:v>
                </c:pt>
                <c:pt idx="169">
                  <c:v>1.6139370227359</c:v>
                </c:pt>
                <c:pt idx="170">
                  <c:v>1.61229396176739</c:v>
                </c:pt>
                <c:pt idx="171">
                  <c:v>1.60999822196697</c:v>
                </c:pt>
                <c:pt idx="172">
                  <c:v>1.61143542595698</c:v>
                </c:pt>
                <c:pt idx="173">
                  <c:v>1.61312596672587</c:v>
                </c:pt>
                <c:pt idx="174">
                  <c:v>1.61091139542928</c:v>
                </c:pt>
                <c:pt idx="175">
                  <c:v>1.61103532544321</c:v>
                </c:pt>
                <c:pt idx="176">
                  <c:v>1.61280194614054</c:v>
                </c:pt>
                <c:pt idx="177">
                  <c:v>1.61379391359637</c:v>
                </c:pt>
                <c:pt idx="178">
                  <c:v>1.61206048030278</c:v>
                </c:pt>
                <c:pt idx="179">
                  <c:v>1.61091005668279</c:v>
                </c:pt>
                <c:pt idx="180">
                  <c:v>1.60988547699739</c:v>
                </c:pt>
                <c:pt idx="181">
                  <c:v>1.61030678465513</c:v>
                </c:pt>
                <c:pt idx="182">
                  <c:v>1.61050952716163</c:v>
                </c:pt>
                <c:pt idx="183">
                  <c:v>1.60916997389625</c:v>
                </c:pt>
                <c:pt idx="184">
                  <c:v>1.6108549655001</c:v>
                </c:pt>
                <c:pt idx="185">
                  <c:v>1.61214124480944</c:v>
                </c:pt>
                <c:pt idx="186">
                  <c:v>1.60996924863292</c:v>
                </c:pt>
                <c:pt idx="187">
                  <c:v>1.61216677452241</c:v>
                </c:pt>
                <c:pt idx="188">
                  <c:v>1.60755737537386</c:v>
                </c:pt>
                <c:pt idx="189">
                  <c:v>1.6089300391259</c:v>
                </c:pt>
                <c:pt idx="190">
                  <c:v>1.61105030559045</c:v>
                </c:pt>
                <c:pt idx="191">
                  <c:v>1.60738283435321</c:v>
                </c:pt>
                <c:pt idx="192">
                  <c:v>1.61006652414342</c:v>
                </c:pt>
                <c:pt idx="193">
                  <c:v>1.60860901179515</c:v>
                </c:pt>
                <c:pt idx="194">
                  <c:v>1.60833700035469</c:v>
                </c:pt>
                <c:pt idx="195">
                  <c:v>1.6096796374226</c:v>
                </c:pt>
                <c:pt idx="196">
                  <c:v>1.60694992146728</c:v>
                </c:pt>
                <c:pt idx="197">
                  <c:v>1.60639324511965</c:v>
                </c:pt>
                <c:pt idx="198">
                  <c:v>1.60730176649877</c:v>
                </c:pt>
                <c:pt idx="199">
                  <c:v>1.60865963083435</c:v>
                </c:pt>
                <c:pt idx="200">
                  <c:v>1.60740351299657</c:v>
                </c:pt>
                <c:pt idx="201">
                  <c:v>1.60978587961367</c:v>
                </c:pt>
                <c:pt idx="202">
                  <c:v>1.60820943241888</c:v>
                </c:pt>
                <c:pt idx="203">
                  <c:v>1.60834785418099</c:v>
                </c:pt>
                <c:pt idx="204">
                  <c:v>1.60678124452136</c:v>
                </c:pt>
                <c:pt idx="205">
                  <c:v>1.60650541941811</c:v>
                </c:pt>
                <c:pt idx="206">
                  <c:v>1.60711561337364</c:v>
                </c:pt>
                <c:pt idx="207">
                  <c:v>1.60678112725934</c:v>
                </c:pt>
                <c:pt idx="208">
                  <c:v>1.60838672030391</c:v>
                </c:pt>
                <c:pt idx="209">
                  <c:v>1.6092798036845</c:v>
                </c:pt>
                <c:pt idx="210">
                  <c:v>1.60617687356538</c:v>
                </c:pt>
                <c:pt idx="211">
                  <c:v>1.60739424497634</c:v>
                </c:pt>
                <c:pt idx="212">
                  <c:v>1.60604155422656</c:v>
                </c:pt>
                <c:pt idx="213">
                  <c:v>1.60539713832052</c:v>
                </c:pt>
                <c:pt idx="214">
                  <c:v>1.60800591721225</c:v>
                </c:pt>
                <c:pt idx="215">
                  <c:v>1.60781774775235</c:v>
                </c:pt>
                <c:pt idx="216">
                  <c:v>1.60650649796096</c:v>
                </c:pt>
                <c:pt idx="217">
                  <c:v>1.60607360010551</c:v>
                </c:pt>
                <c:pt idx="218">
                  <c:v>1.6054779107988</c:v>
                </c:pt>
                <c:pt idx="219">
                  <c:v>1.60503813123873</c:v>
                </c:pt>
                <c:pt idx="220">
                  <c:v>1.6055627211799</c:v>
                </c:pt>
                <c:pt idx="221">
                  <c:v>1.60761708687494</c:v>
                </c:pt>
                <c:pt idx="222">
                  <c:v>1.60640853871612</c:v>
                </c:pt>
                <c:pt idx="223">
                  <c:v>1.60789988806443</c:v>
                </c:pt>
                <c:pt idx="224">
                  <c:v>1.6060994689473</c:v>
                </c:pt>
                <c:pt idx="225">
                  <c:v>1.60542623901805</c:v>
                </c:pt>
                <c:pt idx="226">
                  <c:v>1.60619996310862</c:v>
                </c:pt>
                <c:pt idx="227">
                  <c:v>1.60835899602034</c:v>
                </c:pt>
                <c:pt idx="228">
                  <c:v>1.60812002173974</c:v>
                </c:pt>
                <c:pt idx="229">
                  <c:v>1.60719462686074</c:v>
                </c:pt>
                <c:pt idx="230">
                  <c:v>1.60580550376829</c:v>
                </c:pt>
                <c:pt idx="231">
                  <c:v>1.60597122762202</c:v>
                </c:pt>
                <c:pt idx="232">
                  <c:v>1.60575918222702</c:v>
                </c:pt>
                <c:pt idx="233">
                  <c:v>1.60668478832371</c:v>
                </c:pt>
                <c:pt idx="234">
                  <c:v>1.6068191709051</c:v>
                </c:pt>
                <c:pt idx="235">
                  <c:v>1.60641248442799</c:v>
                </c:pt>
                <c:pt idx="236">
                  <c:v>1.60462200805932</c:v>
                </c:pt>
                <c:pt idx="237">
                  <c:v>1.6057325551679</c:v>
                </c:pt>
                <c:pt idx="238">
                  <c:v>1.60653235724898</c:v>
                </c:pt>
                <c:pt idx="239">
                  <c:v>1.60547498429898</c:v>
                </c:pt>
                <c:pt idx="240">
                  <c:v>1.60490943163618</c:v>
                </c:pt>
                <c:pt idx="241">
                  <c:v>1.60316274091867</c:v>
                </c:pt>
                <c:pt idx="242">
                  <c:v>1.60420952091538</c:v>
                </c:pt>
                <c:pt idx="243">
                  <c:v>1.6049347930322</c:v>
                </c:pt>
                <c:pt idx="244">
                  <c:v>1.60392584229927</c:v>
                </c:pt>
                <c:pt idx="245">
                  <c:v>1.60635853769098</c:v>
                </c:pt>
                <c:pt idx="246">
                  <c:v>1.60585826626232</c:v>
                </c:pt>
                <c:pt idx="247">
                  <c:v>1.60487354130328</c:v>
                </c:pt>
                <c:pt idx="248">
                  <c:v>1.60491902923145</c:v>
                </c:pt>
                <c:pt idx="249">
                  <c:v>1.60291025637363</c:v>
                </c:pt>
                <c:pt idx="250">
                  <c:v>1.60357835811276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learning_rate=0,05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51"/>
                <c:pt idx="0">
                  <c:v>1.84309878788656</c:v>
                </c:pt>
                <c:pt idx="1">
                  <c:v>1.70826876668555</c:v>
                </c:pt>
                <c:pt idx="2">
                  <c:v>1.6898871790456</c:v>
                </c:pt>
                <c:pt idx="3">
                  <c:v>1.67683649744654</c:v>
                </c:pt>
                <c:pt idx="4">
                  <c:v>1.66759730401606</c:v>
                </c:pt>
                <c:pt idx="5">
                  <c:v>1.65437876715716</c:v>
                </c:pt>
                <c:pt idx="6">
                  <c:v>1.64205630735939</c:v>
                </c:pt>
                <c:pt idx="7">
                  <c:v>1.63190305439898</c:v>
                </c:pt>
                <c:pt idx="8">
                  <c:v>1.62476214691958</c:v>
                </c:pt>
                <c:pt idx="9">
                  <c:v>1.62260326139168</c:v>
                </c:pt>
                <c:pt idx="10">
                  <c:v>1.61540784003358</c:v>
                </c:pt>
                <c:pt idx="11">
                  <c:v>1.62705949613669</c:v>
                </c:pt>
                <c:pt idx="12">
                  <c:v>1.60857407331101</c:v>
                </c:pt>
                <c:pt idx="13">
                  <c:v>1.60720035389651</c:v>
                </c:pt>
                <c:pt idx="14">
                  <c:v>1.63837334177456</c:v>
                </c:pt>
                <c:pt idx="15">
                  <c:v>1.60401483255116</c:v>
                </c:pt>
                <c:pt idx="16">
                  <c:v>1.59538471905658</c:v>
                </c:pt>
                <c:pt idx="17">
                  <c:v>1.5971368773973</c:v>
                </c:pt>
                <c:pt idx="18">
                  <c:v>1.58977956799842</c:v>
                </c:pt>
                <c:pt idx="19">
                  <c:v>1.61330892219416</c:v>
                </c:pt>
                <c:pt idx="20">
                  <c:v>1.58390921886749</c:v>
                </c:pt>
                <c:pt idx="21">
                  <c:v>1.58191369911308</c:v>
                </c:pt>
                <c:pt idx="22">
                  <c:v>1.62214414558585</c:v>
                </c:pt>
                <c:pt idx="23">
                  <c:v>1.5918906344754</c:v>
                </c:pt>
                <c:pt idx="24">
                  <c:v>1.59174862870639</c:v>
                </c:pt>
                <c:pt idx="25">
                  <c:v>1.57643489450627</c:v>
                </c:pt>
                <c:pt idx="26">
                  <c:v>1.59830059227497</c:v>
                </c:pt>
                <c:pt idx="27">
                  <c:v>1.60106492474591</c:v>
                </c:pt>
                <c:pt idx="28">
                  <c:v>1.60263014399561</c:v>
                </c:pt>
                <c:pt idx="29">
                  <c:v>1.64789532592796</c:v>
                </c:pt>
                <c:pt idx="30">
                  <c:v>1.57134808996248</c:v>
                </c:pt>
                <c:pt idx="31">
                  <c:v>1.57293167456246</c:v>
                </c:pt>
                <c:pt idx="32">
                  <c:v>1.62878680977667</c:v>
                </c:pt>
                <c:pt idx="33">
                  <c:v>1.59605068926789</c:v>
                </c:pt>
                <c:pt idx="34">
                  <c:v>1.56681632770452</c:v>
                </c:pt>
                <c:pt idx="35">
                  <c:v>1.57888629413369</c:v>
                </c:pt>
                <c:pt idx="36">
                  <c:v>1.6441195145622</c:v>
                </c:pt>
                <c:pt idx="37">
                  <c:v>1.56255175076679</c:v>
                </c:pt>
                <c:pt idx="38">
                  <c:v>1.55901419185387</c:v>
                </c:pt>
                <c:pt idx="39">
                  <c:v>1.58419737936344</c:v>
                </c:pt>
                <c:pt idx="40">
                  <c:v>1.56441664342797</c:v>
                </c:pt>
                <c:pt idx="41">
                  <c:v>1.57749693718657</c:v>
                </c:pt>
                <c:pt idx="42">
                  <c:v>1.55653862766978</c:v>
                </c:pt>
                <c:pt idx="43">
                  <c:v>1.55488310224125</c:v>
                </c:pt>
                <c:pt idx="44">
                  <c:v>1.55769776993713</c:v>
                </c:pt>
                <c:pt idx="45">
                  <c:v>1.55031398080209</c:v>
                </c:pt>
                <c:pt idx="46">
                  <c:v>1.55011055553488</c:v>
                </c:pt>
                <c:pt idx="47">
                  <c:v>1.58464680769542</c:v>
                </c:pt>
                <c:pt idx="48">
                  <c:v>1.57374956377797</c:v>
                </c:pt>
                <c:pt idx="49">
                  <c:v>1.58299635690715</c:v>
                </c:pt>
                <c:pt idx="50">
                  <c:v>1.5551528886242</c:v>
                </c:pt>
                <c:pt idx="51">
                  <c:v>1.55096281937885</c:v>
                </c:pt>
                <c:pt idx="52">
                  <c:v>1.54651141197113</c:v>
                </c:pt>
                <c:pt idx="53">
                  <c:v>1.55353484225553</c:v>
                </c:pt>
                <c:pt idx="54">
                  <c:v>1.58855394589286</c:v>
                </c:pt>
                <c:pt idx="55">
                  <c:v>1.5565286757935</c:v>
                </c:pt>
                <c:pt idx="56">
                  <c:v>1.62133555439067</c:v>
                </c:pt>
                <c:pt idx="57">
                  <c:v>1.54520005666217</c:v>
                </c:pt>
                <c:pt idx="58">
                  <c:v>1.58991726580294</c:v>
                </c:pt>
                <c:pt idx="59">
                  <c:v>1.55322277539843</c:v>
                </c:pt>
                <c:pt idx="60">
                  <c:v>1.54591690763762</c:v>
                </c:pt>
                <c:pt idx="61">
                  <c:v>1.54041646663603</c:v>
                </c:pt>
                <c:pt idx="62">
                  <c:v>1.54334278432856</c:v>
                </c:pt>
                <c:pt idx="63">
                  <c:v>1.58977866951697</c:v>
                </c:pt>
                <c:pt idx="64">
                  <c:v>1.54295418796763</c:v>
                </c:pt>
                <c:pt idx="65">
                  <c:v>1.59405911035717</c:v>
                </c:pt>
                <c:pt idx="66">
                  <c:v>1.54505158578211</c:v>
                </c:pt>
                <c:pt idx="67">
                  <c:v>1.56215925956636</c:v>
                </c:pt>
                <c:pt idx="68">
                  <c:v>1.54209210289686</c:v>
                </c:pt>
                <c:pt idx="69">
                  <c:v>1.57755220922175</c:v>
                </c:pt>
                <c:pt idx="70">
                  <c:v>1.5577658827418</c:v>
                </c:pt>
                <c:pt idx="71">
                  <c:v>1.55261762778694</c:v>
                </c:pt>
                <c:pt idx="72">
                  <c:v>1.54478516251289</c:v>
                </c:pt>
                <c:pt idx="73">
                  <c:v>1.56680265034017</c:v>
                </c:pt>
                <c:pt idx="74">
                  <c:v>1.55178458085773</c:v>
                </c:pt>
                <c:pt idx="75">
                  <c:v>1.55981533341166</c:v>
                </c:pt>
                <c:pt idx="76">
                  <c:v>1.52906455654097</c:v>
                </c:pt>
                <c:pt idx="77">
                  <c:v>1.61077029453119</c:v>
                </c:pt>
                <c:pt idx="78">
                  <c:v>1.53675253620069</c:v>
                </c:pt>
                <c:pt idx="79">
                  <c:v>1.53861653865631</c:v>
                </c:pt>
                <c:pt idx="80">
                  <c:v>1.56318001092362</c:v>
                </c:pt>
                <c:pt idx="81">
                  <c:v>1.53355906884727</c:v>
                </c:pt>
                <c:pt idx="82">
                  <c:v>1.56735489495011</c:v>
                </c:pt>
                <c:pt idx="83">
                  <c:v>1.52594708319279</c:v>
                </c:pt>
                <c:pt idx="84">
                  <c:v>1.54003297954021</c:v>
                </c:pt>
                <c:pt idx="85">
                  <c:v>1.54435967449754</c:v>
                </c:pt>
                <c:pt idx="86">
                  <c:v>1.5358699377609</c:v>
                </c:pt>
                <c:pt idx="87">
                  <c:v>1.52899837007079</c:v>
                </c:pt>
                <c:pt idx="88">
                  <c:v>1.5411926975294</c:v>
                </c:pt>
                <c:pt idx="89">
                  <c:v>1.55011869852125</c:v>
                </c:pt>
                <c:pt idx="90">
                  <c:v>1.55097676692658</c:v>
                </c:pt>
                <c:pt idx="91">
                  <c:v>1.54157333151304</c:v>
                </c:pt>
                <c:pt idx="92">
                  <c:v>1.5497999993315</c:v>
                </c:pt>
                <c:pt idx="93">
                  <c:v>1.56075037328974</c:v>
                </c:pt>
                <c:pt idx="94">
                  <c:v>1.52334175157327</c:v>
                </c:pt>
                <c:pt idx="95">
                  <c:v>1.52830300451602</c:v>
                </c:pt>
                <c:pt idx="96">
                  <c:v>1.52656148561961</c:v>
                </c:pt>
                <c:pt idx="97">
                  <c:v>1.55232937607368</c:v>
                </c:pt>
                <c:pt idx="98">
                  <c:v>1.52635136582889</c:v>
                </c:pt>
                <c:pt idx="99">
                  <c:v>1.54091315776976</c:v>
                </c:pt>
                <c:pt idx="100">
                  <c:v>1.53865965694234</c:v>
                </c:pt>
                <c:pt idx="101">
                  <c:v>1.55563881660128</c:v>
                </c:pt>
                <c:pt idx="102">
                  <c:v>1.5525550290965</c:v>
                </c:pt>
                <c:pt idx="103">
                  <c:v>1.55583613827984</c:v>
                </c:pt>
                <c:pt idx="104">
                  <c:v>1.58367610756629</c:v>
                </c:pt>
                <c:pt idx="105">
                  <c:v>1.54974984806249</c:v>
                </c:pt>
                <c:pt idx="106">
                  <c:v>1.5226020301222</c:v>
                </c:pt>
                <c:pt idx="107">
                  <c:v>1.52268163764762</c:v>
                </c:pt>
                <c:pt idx="108">
                  <c:v>1.52548032369219</c:v>
                </c:pt>
                <c:pt idx="109">
                  <c:v>1.52466160792243</c:v>
                </c:pt>
                <c:pt idx="110">
                  <c:v>1.56268762440752</c:v>
                </c:pt>
                <c:pt idx="111">
                  <c:v>1.54024068885703</c:v>
                </c:pt>
                <c:pt idx="112">
                  <c:v>1.5515716027824</c:v>
                </c:pt>
                <c:pt idx="113">
                  <c:v>1.53313012059821</c:v>
                </c:pt>
                <c:pt idx="114">
                  <c:v>1.533858714997</c:v>
                </c:pt>
                <c:pt idx="115">
                  <c:v>1.52001871479719</c:v>
                </c:pt>
                <c:pt idx="116">
                  <c:v>1.52056363950644</c:v>
                </c:pt>
                <c:pt idx="117">
                  <c:v>1.52634622559004</c:v>
                </c:pt>
                <c:pt idx="118">
                  <c:v>1.54711644731047</c:v>
                </c:pt>
                <c:pt idx="119">
                  <c:v>1.57584696901641</c:v>
                </c:pt>
                <c:pt idx="120">
                  <c:v>1.52782020324222</c:v>
                </c:pt>
                <c:pt idx="121">
                  <c:v>1.51712040276841</c:v>
                </c:pt>
                <c:pt idx="122">
                  <c:v>1.57636068565861</c:v>
                </c:pt>
                <c:pt idx="123">
                  <c:v>1.5292826059097</c:v>
                </c:pt>
                <c:pt idx="124">
                  <c:v>1.52746434081507</c:v>
                </c:pt>
                <c:pt idx="125">
                  <c:v>1.51516543699199</c:v>
                </c:pt>
                <c:pt idx="126">
                  <c:v>1.52933886125417</c:v>
                </c:pt>
                <c:pt idx="127">
                  <c:v>1.53731775612414</c:v>
                </c:pt>
                <c:pt idx="128">
                  <c:v>1.5489591802487</c:v>
                </c:pt>
                <c:pt idx="129">
                  <c:v>1.5422195016638</c:v>
                </c:pt>
                <c:pt idx="130">
                  <c:v>1.53977189805204</c:v>
                </c:pt>
                <c:pt idx="131">
                  <c:v>1.55496042878607</c:v>
                </c:pt>
                <c:pt idx="132">
                  <c:v>1.52122838683369</c:v>
                </c:pt>
                <c:pt idx="133">
                  <c:v>1.52923478126039</c:v>
                </c:pt>
                <c:pt idx="134">
                  <c:v>1.51613678696083</c:v>
                </c:pt>
                <c:pt idx="135">
                  <c:v>1.53612807266805</c:v>
                </c:pt>
                <c:pt idx="136">
                  <c:v>1.52691397178897</c:v>
                </c:pt>
                <c:pt idx="137">
                  <c:v>1.56565307104325</c:v>
                </c:pt>
                <c:pt idx="138">
                  <c:v>1.53245083929142</c:v>
                </c:pt>
                <c:pt idx="139">
                  <c:v>1.53289620318906</c:v>
                </c:pt>
                <c:pt idx="140">
                  <c:v>1.51937663232629</c:v>
                </c:pt>
                <c:pt idx="141">
                  <c:v>1.52629489938844</c:v>
                </c:pt>
                <c:pt idx="142">
                  <c:v>1.52383763714674</c:v>
                </c:pt>
                <c:pt idx="143">
                  <c:v>1.55164097619945</c:v>
                </c:pt>
                <c:pt idx="144">
                  <c:v>1.54176119683408</c:v>
                </c:pt>
                <c:pt idx="145">
                  <c:v>1.57741827706769</c:v>
                </c:pt>
                <c:pt idx="146">
                  <c:v>1.51342871287697</c:v>
                </c:pt>
                <c:pt idx="147">
                  <c:v>1.5178282772661</c:v>
                </c:pt>
                <c:pt idx="148">
                  <c:v>1.53298840977939</c:v>
                </c:pt>
                <c:pt idx="149">
                  <c:v>1.51769602213543</c:v>
                </c:pt>
                <c:pt idx="150">
                  <c:v>1.52254487276685</c:v>
                </c:pt>
                <c:pt idx="151">
                  <c:v>1.52913612726697</c:v>
                </c:pt>
                <c:pt idx="152">
                  <c:v>1.53756629672203</c:v>
                </c:pt>
                <c:pt idx="153">
                  <c:v>1.53358005668022</c:v>
                </c:pt>
                <c:pt idx="154">
                  <c:v>1.51880017758146</c:v>
                </c:pt>
                <c:pt idx="155">
                  <c:v>1.53493232791554</c:v>
                </c:pt>
                <c:pt idx="156">
                  <c:v>1.51439353158852</c:v>
                </c:pt>
                <c:pt idx="157">
                  <c:v>1.61352358240445</c:v>
                </c:pt>
                <c:pt idx="158">
                  <c:v>1.517076525048</c:v>
                </c:pt>
                <c:pt idx="159">
                  <c:v>1.52781760741278</c:v>
                </c:pt>
                <c:pt idx="160">
                  <c:v>1.54651866840306</c:v>
                </c:pt>
                <c:pt idx="161">
                  <c:v>1.51476231851767</c:v>
                </c:pt>
                <c:pt idx="162">
                  <c:v>1.5254428005754</c:v>
                </c:pt>
                <c:pt idx="163">
                  <c:v>1.51487639395785</c:v>
                </c:pt>
                <c:pt idx="164">
                  <c:v>1.53965485953992</c:v>
                </c:pt>
                <c:pt idx="165">
                  <c:v>1.5204020633936</c:v>
                </c:pt>
                <c:pt idx="166">
                  <c:v>1.62651425457049</c:v>
                </c:pt>
                <c:pt idx="167">
                  <c:v>1.51200335247289</c:v>
                </c:pt>
                <c:pt idx="168">
                  <c:v>1.52001551355008</c:v>
                </c:pt>
                <c:pt idx="169">
                  <c:v>1.51479155777546</c:v>
                </c:pt>
                <c:pt idx="170">
                  <c:v>1.5655381899211</c:v>
                </c:pt>
                <c:pt idx="171">
                  <c:v>1.55976456613672</c:v>
                </c:pt>
                <c:pt idx="172">
                  <c:v>1.51830934772325</c:v>
                </c:pt>
                <c:pt idx="173">
                  <c:v>1.51734515177223</c:v>
                </c:pt>
                <c:pt idx="174">
                  <c:v>1.5389338711076</c:v>
                </c:pt>
                <c:pt idx="175">
                  <c:v>1.52790225823963</c:v>
                </c:pt>
                <c:pt idx="176">
                  <c:v>1.62107004432911</c:v>
                </c:pt>
                <c:pt idx="177">
                  <c:v>1.51308745538293</c:v>
                </c:pt>
                <c:pt idx="178">
                  <c:v>1.56268463437809</c:v>
                </c:pt>
                <c:pt idx="179">
                  <c:v>1.53613399485655</c:v>
                </c:pt>
                <c:pt idx="180">
                  <c:v>1.52413394677511</c:v>
                </c:pt>
                <c:pt idx="181">
                  <c:v>1.53468150414636</c:v>
                </c:pt>
                <c:pt idx="182">
                  <c:v>1.54124983827212</c:v>
                </c:pt>
                <c:pt idx="183">
                  <c:v>1.55118881420799</c:v>
                </c:pt>
                <c:pt idx="184">
                  <c:v>1.51506395343616</c:v>
                </c:pt>
                <c:pt idx="185">
                  <c:v>1.51307661463984</c:v>
                </c:pt>
                <c:pt idx="186">
                  <c:v>1.54939658901045</c:v>
                </c:pt>
                <c:pt idx="187">
                  <c:v>1.54028459517793</c:v>
                </c:pt>
                <c:pt idx="188">
                  <c:v>1.522898370846</c:v>
                </c:pt>
                <c:pt idx="189">
                  <c:v>1.5433559400686</c:v>
                </c:pt>
                <c:pt idx="190">
                  <c:v>1.52397212141201</c:v>
                </c:pt>
                <c:pt idx="191">
                  <c:v>1.51134980053485</c:v>
                </c:pt>
                <c:pt idx="192">
                  <c:v>1.585025745183</c:v>
                </c:pt>
                <c:pt idx="193">
                  <c:v>1.51779364249486</c:v>
                </c:pt>
                <c:pt idx="194">
                  <c:v>1.54351468077723</c:v>
                </c:pt>
                <c:pt idx="195">
                  <c:v>1.51241064814051</c:v>
                </c:pt>
                <c:pt idx="196">
                  <c:v>1.51971180053192</c:v>
                </c:pt>
                <c:pt idx="197">
                  <c:v>1.51371533819581</c:v>
                </c:pt>
                <c:pt idx="198">
                  <c:v>1.52272259775262</c:v>
                </c:pt>
                <c:pt idx="199">
                  <c:v>1.53056191351414</c:v>
                </c:pt>
                <c:pt idx="200">
                  <c:v>1.514631503148</c:v>
                </c:pt>
                <c:pt idx="201">
                  <c:v>1.53286662833188</c:v>
                </c:pt>
                <c:pt idx="202">
                  <c:v>1.53327900216919</c:v>
                </c:pt>
                <c:pt idx="203">
                  <c:v>1.51476145271381</c:v>
                </c:pt>
                <c:pt idx="204">
                  <c:v>1.56371051952387</c:v>
                </c:pt>
                <c:pt idx="205">
                  <c:v>1.52735778298409</c:v>
                </c:pt>
                <c:pt idx="206">
                  <c:v>1.5244285376964</c:v>
                </c:pt>
                <c:pt idx="207">
                  <c:v>1.57196511189021</c:v>
                </c:pt>
                <c:pt idx="208">
                  <c:v>1.5338730402538</c:v>
                </c:pt>
                <c:pt idx="209">
                  <c:v>1.53828042164452</c:v>
                </c:pt>
                <c:pt idx="210">
                  <c:v>1.52500065812777</c:v>
                </c:pt>
                <c:pt idx="211">
                  <c:v>1.54497007851457</c:v>
                </c:pt>
                <c:pt idx="212">
                  <c:v>1.5582358200006</c:v>
                </c:pt>
                <c:pt idx="213">
                  <c:v>1.51631931445621</c:v>
                </c:pt>
                <c:pt idx="214">
                  <c:v>1.52878852198475</c:v>
                </c:pt>
                <c:pt idx="215">
                  <c:v>1.52700884978706</c:v>
                </c:pt>
                <c:pt idx="216">
                  <c:v>1.54424983619</c:v>
                </c:pt>
                <c:pt idx="217">
                  <c:v>1.53229589088648</c:v>
                </c:pt>
                <c:pt idx="218">
                  <c:v>1.527064100524</c:v>
                </c:pt>
                <c:pt idx="219">
                  <c:v>1.53645988287154</c:v>
                </c:pt>
                <c:pt idx="220">
                  <c:v>1.52096342584075</c:v>
                </c:pt>
                <c:pt idx="221">
                  <c:v>1.51140075724242</c:v>
                </c:pt>
                <c:pt idx="222">
                  <c:v>1.52010557175656</c:v>
                </c:pt>
                <c:pt idx="223">
                  <c:v>1.52219687784856</c:v>
                </c:pt>
                <c:pt idx="224">
                  <c:v>1.54947788889399</c:v>
                </c:pt>
                <c:pt idx="225">
                  <c:v>1.51348892531265</c:v>
                </c:pt>
                <c:pt idx="226">
                  <c:v>1.52071028841338</c:v>
                </c:pt>
                <c:pt idx="227">
                  <c:v>1.51376480944245</c:v>
                </c:pt>
                <c:pt idx="228">
                  <c:v>1.52421599946014</c:v>
                </c:pt>
                <c:pt idx="229">
                  <c:v>1.57591582330408</c:v>
                </c:pt>
                <c:pt idx="230">
                  <c:v>1.58403367859907</c:v>
                </c:pt>
                <c:pt idx="231">
                  <c:v>1.53444682657262</c:v>
                </c:pt>
                <c:pt idx="232">
                  <c:v>1.51061138186666</c:v>
                </c:pt>
                <c:pt idx="233">
                  <c:v>1.52022585021774</c:v>
                </c:pt>
                <c:pt idx="234">
                  <c:v>1.5446093026444</c:v>
                </c:pt>
                <c:pt idx="235">
                  <c:v>1.51494836016173</c:v>
                </c:pt>
                <c:pt idx="236">
                  <c:v>1.5088124104213</c:v>
                </c:pt>
                <c:pt idx="237">
                  <c:v>1.52984149855214</c:v>
                </c:pt>
                <c:pt idx="238">
                  <c:v>1.5371268148505</c:v>
                </c:pt>
                <c:pt idx="239">
                  <c:v>1.54669861485606</c:v>
                </c:pt>
                <c:pt idx="240">
                  <c:v>1.52694497861808</c:v>
                </c:pt>
                <c:pt idx="241">
                  <c:v>1.52671606373945</c:v>
                </c:pt>
                <c:pt idx="242">
                  <c:v>1.55222094600574</c:v>
                </c:pt>
                <c:pt idx="243">
                  <c:v>1.51564373952993</c:v>
                </c:pt>
                <c:pt idx="244">
                  <c:v>1.50938847303512</c:v>
                </c:pt>
                <c:pt idx="245">
                  <c:v>1.52138703042235</c:v>
                </c:pt>
                <c:pt idx="246">
                  <c:v>1.55446468086009</c:v>
                </c:pt>
                <c:pt idx="247">
                  <c:v>1.55360606174313</c:v>
                </c:pt>
                <c:pt idx="248">
                  <c:v>1.51425177293994</c:v>
                </c:pt>
                <c:pt idx="249">
                  <c:v>1.52006073768434</c:v>
                </c:pt>
                <c:pt idx="250">
                  <c:v>1.52306505725845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learning_rate=0,1</c:v>
                </c:pt>
              </c:strCache>
            </c:strRef>
          </c:tx>
          <c:spPr>
            <a:solidFill>
              <a:srgbClr val="ffc000"/>
            </a:solidFill>
            <a:ln w="19080">
              <a:solidFill>
                <a:srgbClr val="ffc000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251"/>
                <c:pt idx="0">
                  <c:v>1.79789782191126</c:v>
                </c:pt>
                <c:pt idx="1">
                  <c:v>1.6899558959292</c:v>
                </c:pt>
                <c:pt idx="2">
                  <c:v>1.67250782418701</c:v>
                </c:pt>
                <c:pt idx="3">
                  <c:v>1.64988694402744</c:v>
                </c:pt>
                <c:pt idx="4">
                  <c:v>1.62834633832807</c:v>
                </c:pt>
                <c:pt idx="5">
                  <c:v>1.61933812205434</c:v>
                </c:pt>
                <c:pt idx="6">
                  <c:v>1.61772116475594</c:v>
                </c:pt>
                <c:pt idx="7">
                  <c:v>1.61070011324149</c:v>
                </c:pt>
                <c:pt idx="8">
                  <c:v>1.6014204875981</c:v>
                </c:pt>
                <c:pt idx="9">
                  <c:v>1.6581276004688</c:v>
                </c:pt>
                <c:pt idx="10">
                  <c:v>1.60480051335173</c:v>
                </c:pt>
                <c:pt idx="11">
                  <c:v>1.64555576433023</c:v>
                </c:pt>
                <c:pt idx="12">
                  <c:v>1.58177250438104</c:v>
                </c:pt>
                <c:pt idx="13">
                  <c:v>1.57849215974364</c:v>
                </c:pt>
                <c:pt idx="14">
                  <c:v>1.59385355283192</c:v>
                </c:pt>
                <c:pt idx="15">
                  <c:v>1.56543195418036</c:v>
                </c:pt>
                <c:pt idx="16">
                  <c:v>1.57537493820151</c:v>
                </c:pt>
                <c:pt idx="17">
                  <c:v>1.57017477067408</c:v>
                </c:pt>
                <c:pt idx="18">
                  <c:v>1.58224228847507</c:v>
                </c:pt>
                <c:pt idx="19">
                  <c:v>1.56545724468367</c:v>
                </c:pt>
                <c:pt idx="20">
                  <c:v>1.56499986291966</c:v>
                </c:pt>
                <c:pt idx="21">
                  <c:v>1.61978527597774</c:v>
                </c:pt>
                <c:pt idx="22">
                  <c:v>1.58235813702412</c:v>
                </c:pt>
                <c:pt idx="23">
                  <c:v>1.56884541476241</c:v>
                </c:pt>
                <c:pt idx="24">
                  <c:v>1.61431602862125</c:v>
                </c:pt>
                <c:pt idx="25">
                  <c:v>1.5656992955254</c:v>
                </c:pt>
                <c:pt idx="26">
                  <c:v>1.56511455053209</c:v>
                </c:pt>
                <c:pt idx="27">
                  <c:v>1.56499456769048</c:v>
                </c:pt>
                <c:pt idx="28">
                  <c:v>1.60255129261854</c:v>
                </c:pt>
                <c:pt idx="29">
                  <c:v>1.55915662383108</c:v>
                </c:pt>
                <c:pt idx="30">
                  <c:v>1.55479313220948</c:v>
                </c:pt>
                <c:pt idx="31">
                  <c:v>1.56607623609004</c:v>
                </c:pt>
                <c:pt idx="32">
                  <c:v>1.56679653019975</c:v>
                </c:pt>
                <c:pt idx="33">
                  <c:v>1.59068817104107</c:v>
                </c:pt>
                <c:pt idx="34">
                  <c:v>1.56337349277299</c:v>
                </c:pt>
                <c:pt idx="35">
                  <c:v>1.54176586114855</c:v>
                </c:pt>
                <c:pt idx="36">
                  <c:v>1.61458294308873</c:v>
                </c:pt>
                <c:pt idx="37">
                  <c:v>1.54785645336688</c:v>
                </c:pt>
                <c:pt idx="38">
                  <c:v>1.61727152666673</c:v>
                </c:pt>
                <c:pt idx="39">
                  <c:v>1.60128107504189</c:v>
                </c:pt>
                <c:pt idx="40">
                  <c:v>1.56604575824834</c:v>
                </c:pt>
                <c:pt idx="41">
                  <c:v>1.56332686423281</c:v>
                </c:pt>
                <c:pt idx="42">
                  <c:v>1.54836555875765</c:v>
                </c:pt>
                <c:pt idx="43">
                  <c:v>1.58492392213323</c:v>
                </c:pt>
                <c:pt idx="44">
                  <c:v>1.53924534124887</c:v>
                </c:pt>
                <c:pt idx="45">
                  <c:v>1.58817933985869</c:v>
                </c:pt>
                <c:pt idx="46">
                  <c:v>1.54010223046196</c:v>
                </c:pt>
                <c:pt idx="47">
                  <c:v>1.62925804056885</c:v>
                </c:pt>
                <c:pt idx="48">
                  <c:v>1.53937268153692</c:v>
                </c:pt>
                <c:pt idx="49">
                  <c:v>1.54650356874227</c:v>
                </c:pt>
                <c:pt idx="50">
                  <c:v>1.57663071222485</c:v>
                </c:pt>
                <c:pt idx="51">
                  <c:v>1.53258899963285</c:v>
                </c:pt>
                <c:pt idx="52">
                  <c:v>1.62106859720501</c:v>
                </c:pt>
                <c:pt idx="53">
                  <c:v>1.53622560211442</c:v>
                </c:pt>
                <c:pt idx="54">
                  <c:v>1.55975366600196</c:v>
                </c:pt>
                <c:pt idx="55">
                  <c:v>1.52698453638613</c:v>
                </c:pt>
                <c:pt idx="56">
                  <c:v>1.5961704574841</c:v>
                </c:pt>
                <c:pt idx="57">
                  <c:v>1.5532266363433</c:v>
                </c:pt>
                <c:pt idx="58">
                  <c:v>1.54136561349437</c:v>
                </c:pt>
                <c:pt idx="59">
                  <c:v>1.53686092062955</c:v>
                </c:pt>
                <c:pt idx="60">
                  <c:v>1.53262166279563</c:v>
                </c:pt>
                <c:pt idx="61">
                  <c:v>1.52927639656008</c:v>
                </c:pt>
                <c:pt idx="62">
                  <c:v>1.54198507565269</c:v>
                </c:pt>
                <c:pt idx="63">
                  <c:v>1.55041370725315</c:v>
                </c:pt>
                <c:pt idx="64">
                  <c:v>1.52865896010776</c:v>
                </c:pt>
                <c:pt idx="65">
                  <c:v>1.59387296526452</c:v>
                </c:pt>
                <c:pt idx="66">
                  <c:v>1.54870694720544</c:v>
                </c:pt>
                <c:pt idx="67">
                  <c:v>1.52627884544481</c:v>
                </c:pt>
                <c:pt idx="68">
                  <c:v>1.52175849076738</c:v>
                </c:pt>
                <c:pt idx="69">
                  <c:v>1.54114902031671</c:v>
                </c:pt>
                <c:pt idx="70">
                  <c:v>1.5390791782863</c:v>
                </c:pt>
                <c:pt idx="71">
                  <c:v>1.53045713025249</c:v>
                </c:pt>
                <c:pt idx="72">
                  <c:v>1.5336018441708</c:v>
                </c:pt>
                <c:pt idx="73">
                  <c:v>1.56978418122389</c:v>
                </c:pt>
                <c:pt idx="74">
                  <c:v>1.61286491773273</c:v>
                </c:pt>
                <c:pt idx="75">
                  <c:v>1.54956334236022</c:v>
                </c:pt>
                <c:pt idx="76">
                  <c:v>1.5650385710705</c:v>
                </c:pt>
                <c:pt idx="77">
                  <c:v>1.58457180971756</c:v>
                </c:pt>
                <c:pt idx="78">
                  <c:v>1.60681554996097</c:v>
                </c:pt>
                <c:pt idx="79">
                  <c:v>1.53252643313317</c:v>
                </c:pt>
                <c:pt idx="80">
                  <c:v>1.5271558828534</c:v>
                </c:pt>
                <c:pt idx="81">
                  <c:v>1.52223906071591</c:v>
                </c:pt>
                <c:pt idx="82">
                  <c:v>1.54073304780713</c:v>
                </c:pt>
                <c:pt idx="83">
                  <c:v>1.56178218409259</c:v>
                </c:pt>
                <c:pt idx="84">
                  <c:v>1.52250021011504</c:v>
                </c:pt>
                <c:pt idx="85">
                  <c:v>1.63605360141391</c:v>
                </c:pt>
                <c:pt idx="86">
                  <c:v>1.5414805572942</c:v>
                </c:pt>
                <c:pt idx="87">
                  <c:v>1.52411442833813</c:v>
                </c:pt>
                <c:pt idx="88">
                  <c:v>1.57466121064332</c:v>
                </c:pt>
                <c:pt idx="89">
                  <c:v>1.53137283126817</c:v>
                </c:pt>
                <c:pt idx="90">
                  <c:v>1.55445390425512</c:v>
                </c:pt>
                <c:pt idx="91">
                  <c:v>1.56389519722866</c:v>
                </c:pt>
                <c:pt idx="92">
                  <c:v>1.5680536463773</c:v>
                </c:pt>
                <c:pt idx="93">
                  <c:v>1.56919635461872</c:v>
                </c:pt>
                <c:pt idx="94">
                  <c:v>1.64946612647262</c:v>
                </c:pt>
                <c:pt idx="95">
                  <c:v>1.53350254368453</c:v>
                </c:pt>
                <c:pt idx="96">
                  <c:v>1.54634895344179</c:v>
                </c:pt>
                <c:pt idx="97">
                  <c:v>1.53561561012706</c:v>
                </c:pt>
                <c:pt idx="98">
                  <c:v>1.52572075951884</c:v>
                </c:pt>
                <c:pt idx="99">
                  <c:v>1.54346486888046</c:v>
                </c:pt>
                <c:pt idx="100">
                  <c:v>1.53343575051878</c:v>
                </c:pt>
                <c:pt idx="101">
                  <c:v>1.54587599615347</c:v>
                </c:pt>
                <c:pt idx="102">
                  <c:v>1.52867255982481</c:v>
                </c:pt>
                <c:pt idx="103">
                  <c:v>1.5293561508608</c:v>
                </c:pt>
                <c:pt idx="104">
                  <c:v>1.56322710181816</c:v>
                </c:pt>
                <c:pt idx="105">
                  <c:v>1.54173426508842</c:v>
                </c:pt>
                <c:pt idx="106">
                  <c:v>1.54852171568556</c:v>
                </c:pt>
                <c:pt idx="107">
                  <c:v>1.54162729668824</c:v>
                </c:pt>
                <c:pt idx="108">
                  <c:v>1.53100373210683</c:v>
                </c:pt>
                <c:pt idx="109">
                  <c:v>1.58557147289673</c:v>
                </c:pt>
                <c:pt idx="110">
                  <c:v>1.54663505123366</c:v>
                </c:pt>
                <c:pt idx="111">
                  <c:v>1.60438275105981</c:v>
                </c:pt>
                <c:pt idx="112">
                  <c:v>1.5322462041625</c:v>
                </c:pt>
                <c:pt idx="113">
                  <c:v>1.54556871135968</c:v>
                </c:pt>
                <c:pt idx="114">
                  <c:v>1.52581131774713</c:v>
                </c:pt>
                <c:pt idx="115">
                  <c:v>1.52060930877391</c:v>
                </c:pt>
                <c:pt idx="116">
                  <c:v>1.51815142498873</c:v>
                </c:pt>
                <c:pt idx="117">
                  <c:v>1.53164244921247</c:v>
                </c:pt>
                <c:pt idx="118">
                  <c:v>1.53027854001053</c:v>
                </c:pt>
                <c:pt idx="119">
                  <c:v>1.54643559303741</c:v>
                </c:pt>
                <c:pt idx="120">
                  <c:v>1.53693984861943</c:v>
                </c:pt>
                <c:pt idx="121">
                  <c:v>1.57348838200552</c:v>
                </c:pt>
                <c:pt idx="122">
                  <c:v>1.53220940999317</c:v>
                </c:pt>
                <c:pt idx="123">
                  <c:v>1.60688113241307</c:v>
                </c:pt>
                <c:pt idx="124">
                  <c:v>1.59207400678067</c:v>
                </c:pt>
                <c:pt idx="125">
                  <c:v>1.53758718329707</c:v>
                </c:pt>
                <c:pt idx="126">
                  <c:v>1.58870025731398</c:v>
                </c:pt>
                <c:pt idx="127">
                  <c:v>1.56288069690472</c:v>
                </c:pt>
                <c:pt idx="128">
                  <c:v>1.51846604057572</c:v>
                </c:pt>
                <c:pt idx="129">
                  <c:v>1.51970832155577</c:v>
                </c:pt>
                <c:pt idx="130">
                  <c:v>1.53726602294361</c:v>
                </c:pt>
                <c:pt idx="131">
                  <c:v>1.53802711024096</c:v>
                </c:pt>
                <c:pt idx="132">
                  <c:v>1.53041289965068</c:v>
                </c:pt>
                <c:pt idx="133">
                  <c:v>1.57165604656359</c:v>
                </c:pt>
                <c:pt idx="134">
                  <c:v>1.60327605722874</c:v>
                </c:pt>
                <c:pt idx="135">
                  <c:v>1.5344788964273</c:v>
                </c:pt>
                <c:pt idx="136">
                  <c:v>1.53487538336003</c:v>
                </c:pt>
                <c:pt idx="137">
                  <c:v>1.53076963944359</c:v>
                </c:pt>
                <c:pt idx="138">
                  <c:v>1.52390934065204</c:v>
                </c:pt>
                <c:pt idx="139">
                  <c:v>1.57316963060465</c:v>
                </c:pt>
                <c:pt idx="140">
                  <c:v>1.52136034135492</c:v>
                </c:pt>
                <c:pt idx="141">
                  <c:v>1.53291749656048</c:v>
                </c:pt>
                <c:pt idx="142">
                  <c:v>1.52556334465605</c:v>
                </c:pt>
                <c:pt idx="143">
                  <c:v>1.5353404745391</c:v>
                </c:pt>
                <c:pt idx="144">
                  <c:v>1.53468024876727</c:v>
                </c:pt>
                <c:pt idx="145">
                  <c:v>1.51748475917691</c:v>
                </c:pt>
                <c:pt idx="146">
                  <c:v>1.5217798950722</c:v>
                </c:pt>
                <c:pt idx="147">
                  <c:v>1.52704470586022</c:v>
                </c:pt>
                <c:pt idx="148">
                  <c:v>1.58271161331821</c:v>
                </c:pt>
                <c:pt idx="149">
                  <c:v>1.53381508743963</c:v>
                </c:pt>
                <c:pt idx="150">
                  <c:v>1.54163354972967</c:v>
                </c:pt>
                <c:pt idx="151">
                  <c:v>1.53329236851838</c:v>
                </c:pt>
                <c:pt idx="152">
                  <c:v>1.55326865095456</c:v>
                </c:pt>
                <c:pt idx="153">
                  <c:v>1.54830202677835</c:v>
                </c:pt>
                <c:pt idx="154">
                  <c:v>1.54760947453847</c:v>
                </c:pt>
                <c:pt idx="155">
                  <c:v>1.51935418166938</c:v>
                </c:pt>
                <c:pt idx="156">
                  <c:v>1.58771165698812</c:v>
                </c:pt>
                <c:pt idx="157">
                  <c:v>1.57851821813977</c:v>
                </c:pt>
                <c:pt idx="158">
                  <c:v>1.5284488464631</c:v>
                </c:pt>
                <c:pt idx="159">
                  <c:v>1.5257621852642</c:v>
                </c:pt>
                <c:pt idx="160">
                  <c:v>1.53240270125373</c:v>
                </c:pt>
                <c:pt idx="161">
                  <c:v>1.52887815483496</c:v>
                </c:pt>
                <c:pt idx="162">
                  <c:v>1.52092380977638</c:v>
                </c:pt>
                <c:pt idx="163">
                  <c:v>1.54492927808552</c:v>
                </c:pt>
                <c:pt idx="164">
                  <c:v>1.53620526107858</c:v>
                </c:pt>
                <c:pt idx="165">
                  <c:v>1.53184979110423</c:v>
                </c:pt>
                <c:pt idx="166">
                  <c:v>1.52853535833013</c:v>
                </c:pt>
                <c:pt idx="167">
                  <c:v>1.54981684301385</c:v>
                </c:pt>
                <c:pt idx="168">
                  <c:v>1.52515693396071</c:v>
                </c:pt>
                <c:pt idx="169">
                  <c:v>1.53140942559916</c:v>
                </c:pt>
                <c:pt idx="170">
                  <c:v>1.54225376140347</c:v>
                </c:pt>
                <c:pt idx="171">
                  <c:v>1.52512975101753</c:v>
                </c:pt>
                <c:pt idx="172">
                  <c:v>1.6327191108097</c:v>
                </c:pt>
                <c:pt idx="173">
                  <c:v>1.57562642288548</c:v>
                </c:pt>
                <c:pt idx="174">
                  <c:v>1.54835557919366</c:v>
                </c:pt>
                <c:pt idx="175">
                  <c:v>1.59055869405278</c:v>
                </c:pt>
                <c:pt idx="176">
                  <c:v>1.54425293149359</c:v>
                </c:pt>
                <c:pt idx="177">
                  <c:v>1.5300930838855</c:v>
                </c:pt>
                <c:pt idx="178">
                  <c:v>1.53162309300723</c:v>
                </c:pt>
                <c:pt idx="179">
                  <c:v>1.51963137935289</c:v>
                </c:pt>
                <c:pt idx="180">
                  <c:v>1.63425576072252</c:v>
                </c:pt>
                <c:pt idx="181">
                  <c:v>1.58121108710613</c:v>
                </c:pt>
                <c:pt idx="182">
                  <c:v>1.53346512864109</c:v>
                </c:pt>
                <c:pt idx="183">
                  <c:v>1.52766105762362</c:v>
                </c:pt>
                <c:pt idx="184">
                  <c:v>1.53151230534587</c:v>
                </c:pt>
                <c:pt idx="185">
                  <c:v>1.57536977246563</c:v>
                </c:pt>
                <c:pt idx="186">
                  <c:v>1.51772670139762</c:v>
                </c:pt>
                <c:pt idx="187">
                  <c:v>1.59488934750092</c:v>
                </c:pt>
                <c:pt idx="188">
                  <c:v>1.56014910232296</c:v>
                </c:pt>
                <c:pt idx="189">
                  <c:v>1.54666387012505</c:v>
                </c:pt>
                <c:pt idx="190">
                  <c:v>1.52376290399727</c:v>
                </c:pt>
                <c:pt idx="191">
                  <c:v>1.53005638513229</c:v>
                </c:pt>
                <c:pt idx="192">
                  <c:v>1.5357459796333</c:v>
                </c:pt>
                <c:pt idx="193">
                  <c:v>1.55235234884171</c:v>
                </c:pt>
                <c:pt idx="194">
                  <c:v>1.55191003844225</c:v>
                </c:pt>
                <c:pt idx="195">
                  <c:v>1.52114247624639</c:v>
                </c:pt>
                <c:pt idx="196">
                  <c:v>1.58837491702887</c:v>
                </c:pt>
                <c:pt idx="197">
                  <c:v>1.52121875230118</c:v>
                </c:pt>
                <c:pt idx="198">
                  <c:v>1.53247905720734</c:v>
                </c:pt>
                <c:pt idx="199">
                  <c:v>1.54742144017027</c:v>
                </c:pt>
                <c:pt idx="200">
                  <c:v>1.52636577640034</c:v>
                </c:pt>
                <c:pt idx="201">
                  <c:v>1.56087290906005</c:v>
                </c:pt>
                <c:pt idx="202">
                  <c:v>1.5331135039551</c:v>
                </c:pt>
                <c:pt idx="203">
                  <c:v>1.54913697180667</c:v>
                </c:pt>
                <c:pt idx="204">
                  <c:v>1.61862118527742</c:v>
                </c:pt>
                <c:pt idx="205">
                  <c:v>1.55447447220849</c:v>
                </c:pt>
                <c:pt idx="206">
                  <c:v>1.5515140593204</c:v>
                </c:pt>
                <c:pt idx="207">
                  <c:v>1.52203277442575</c:v>
                </c:pt>
                <c:pt idx="208">
                  <c:v>1.54232436981415</c:v>
                </c:pt>
                <c:pt idx="209">
                  <c:v>1.5645127132147</c:v>
                </c:pt>
                <c:pt idx="210">
                  <c:v>1.52515783000807</c:v>
                </c:pt>
                <c:pt idx="211">
                  <c:v>1.57600330241545</c:v>
                </c:pt>
                <c:pt idx="212">
                  <c:v>1.52421466174814</c:v>
                </c:pt>
                <c:pt idx="213">
                  <c:v>1.52949878626663</c:v>
                </c:pt>
                <c:pt idx="214">
                  <c:v>1.52571197229115</c:v>
                </c:pt>
                <c:pt idx="215">
                  <c:v>1.54238433914564</c:v>
                </c:pt>
                <c:pt idx="216">
                  <c:v>1.55076731809126</c:v>
                </c:pt>
                <c:pt idx="217">
                  <c:v>1.53303433900709</c:v>
                </c:pt>
                <c:pt idx="218">
                  <c:v>1.53502512750971</c:v>
                </c:pt>
                <c:pt idx="219">
                  <c:v>1.54049336666839</c:v>
                </c:pt>
                <c:pt idx="220">
                  <c:v>1.52098164739749</c:v>
                </c:pt>
                <c:pt idx="221">
                  <c:v>1.58452915597655</c:v>
                </c:pt>
                <c:pt idx="222">
                  <c:v>1.52445880133865</c:v>
                </c:pt>
                <c:pt idx="223">
                  <c:v>1.53347515566973</c:v>
                </c:pt>
                <c:pt idx="224">
                  <c:v>1.60632777250561</c:v>
                </c:pt>
                <c:pt idx="225">
                  <c:v>1.55446854722079</c:v>
                </c:pt>
                <c:pt idx="226">
                  <c:v>1.53084400492459</c:v>
                </c:pt>
                <c:pt idx="227">
                  <c:v>1.53106339212702</c:v>
                </c:pt>
                <c:pt idx="228">
                  <c:v>1.56026340918373</c:v>
                </c:pt>
                <c:pt idx="229">
                  <c:v>1.5256398126384</c:v>
                </c:pt>
                <c:pt idx="230">
                  <c:v>1.529386330588</c:v>
                </c:pt>
                <c:pt idx="231">
                  <c:v>1.63319657608341</c:v>
                </c:pt>
                <c:pt idx="232">
                  <c:v>1.56012944307419</c:v>
                </c:pt>
                <c:pt idx="233">
                  <c:v>1.55578586415042</c:v>
                </c:pt>
                <c:pt idx="234">
                  <c:v>1.59643929719073</c:v>
                </c:pt>
                <c:pt idx="235">
                  <c:v>1.53867793509155</c:v>
                </c:pt>
                <c:pt idx="236">
                  <c:v>1.56689805130133</c:v>
                </c:pt>
                <c:pt idx="237">
                  <c:v>1.59089012186158</c:v>
                </c:pt>
                <c:pt idx="238">
                  <c:v>1.52952347202164</c:v>
                </c:pt>
                <c:pt idx="239">
                  <c:v>1.54702355595131</c:v>
                </c:pt>
                <c:pt idx="240">
                  <c:v>1.5626907527538</c:v>
                </c:pt>
                <c:pt idx="241">
                  <c:v>1.57147280235202</c:v>
                </c:pt>
                <c:pt idx="242">
                  <c:v>1.53422700756359</c:v>
                </c:pt>
                <c:pt idx="243">
                  <c:v>1.54085046500195</c:v>
                </c:pt>
                <c:pt idx="244">
                  <c:v>1.53760208585786</c:v>
                </c:pt>
                <c:pt idx="245">
                  <c:v>1.54934127675202</c:v>
                </c:pt>
                <c:pt idx="246">
                  <c:v>1.52972070570805</c:v>
                </c:pt>
                <c:pt idx="247">
                  <c:v>1.5313427025959</c:v>
                </c:pt>
                <c:pt idx="248">
                  <c:v>1.55388188775915</c:v>
                </c:pt>
                <c:pt idx="249">
                  <c:v>1.54005591804851</c:v>
                </c:pt>
                <c:pt idx="250">
                  <c:v>1.5647687255393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57356751"/>
        <c:axId val="17426225"/>
      </c:lineChart>
      <c:catAx>
        <c:axId val="57356751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sz="1100" spc="-1" strike="noStrike">
                    <a:solidFill>
                      <a:srgbClr val="595959"/>
                    </a:solidFill>
                    <a:latin typeface="Times New Roman"/>
                  </a:defRPr>
                </a:pPr>
                <a:r>
                  <a:rPr b="0" sz="1100" spc="-1" strike="noStrike">
                    <a:solidFill>
                      <a:srgbClr val="595959"/>
                    </a:solidFill>
                    <a:latin typeface="Times New Roman"/>
                  </a:rPr>
                  <a:t>Epochs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17426225"/>
        <c:crosses val="autoZero"/>
        <c:auto val="1"/>
        <c:lblAlgn val="ctr"/>
        <c:lblOffset val="100"/>
      </c:catAx>
      <c:valAx>
        <c:axId val="17426225"/>
        <c:scaling>
          <c:orientation val="minMax"/>
          <c:min val="1.5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57356751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00" spc="-1" strike="noStrike">
              <a:solidFill>
                <a:srgbClr val="595959"/>
              </a:solidFill>
              <a:latin typeface="Times New Roman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learning_rate=0,005</c:v>
                </c:pt>
              </c:strCache>
            </c:strRef>
          </c:tx>
          <c:spPr>
            <a:solidFill>
              <a:srgbClr val="5b9bd5"/>
            </a:solidFill>
            <a:ln w="19080">
              <a:solidFill>
                <a:srgbClr val="5b9bd5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-0.0419733566614728</c:v>
                </c:pt>
                <c:pt idx="1">
                  <c:v>0.189773812547759</c:v>
                </c:pt>
                <c:pt idx="2">
                  <c:v>0.229140179232713</c:v>
                </c:pt>
                <c:pt idx="3">
                  <c:v>0.235915933901585</c:v>
                </c:pt>
                <c:pt idx="4">
                  <c:v>0.238594788291613</c:v>
                </c:pt>
                <c:pt idx="5">
                  <c:v>0.240606279869722</c:v>
                </c:pt>
                <c:pt idx="6">
                  <c:v>0.242690543911784</c:v>
                </c:pt>
                <c:pt idx="7">
                  <c:v>0.244158594385588</c:v>
                </c:pt>
                <c:pt idx="8">
                  <c:v>0.245138255383908</c:v>
                </c:pt>
                <c:pt idx="9">
                  <c:v>0.245976737258749</c:v>
                </c:pt>
                <c:pt idx="10">
                  <c:v>0.247078513295873</c:v>
                </c:pt>
                <c:pt idx="11">
                  <c:v>0.248037943887491</c:v>
                </c:pt>
                <c:pt idx="12">
                  <c:v>0.248888096893363</c:v>
                </c:pt>
                <c:pt idx="13">
                  <c:v>0.249274444312328</c:v>
                </c:pt>
                <c:pt idx="14">
                  <c:v>0.250091233169503</c:v>
                </c:pt>
                <c:pt idx="15">
                  <c:v>0.250348282444531</c:v>
                </c:pt>
                <c:pt idx="16">
                  <c:v>0.250987820475608</c:v>
                </c:pt>
                <c:pt idx="17">
                  <c:v>0.251757181043707</c:v>
                </c:pt>
                <c:pt idx="18">
                  <c:v>0.252437574727125</c:v>
                </c:pt>
                <c:pt idx="19">
                  <c:v>0.252882144869803</c:v>
                </c:pt>
                <c:pt idx="20">
                  <c:v>0.253187807072419</c:v>
                </c:pt>
                <c:pt idx="21">
                  <c:v>0.253375780862347</c:v>
                </c:pt>
                <c:pt idx="22">
                  <c:v>0.253689790240594</c:v>
                </c:pt>
                <c:pt idx="23">
                  <c:v>0.254337570812094</c:v>
                </c:pt>
                <c:pt idx="24">
                  <c:v>0.254980218507855</c:v>
                </c:pt>
                <c:pt idx="25">
                  <c:v>0.255090139087455</c:v>
                </c:pt>
                <c:pt idx="26">
                  <c:v>0.255500348536806</c:v>
                </c:pt>
                <c:pt idx="27">
                  <c:v>0.255959243266907</c:v>
                </c:pt>
                <c:pt idx="28">
                  <c:v>0.255892036580625</c:v>
                </c:pt>
                <c:pt idx="29">
                  <c:v>0.256023708961033</c:v>
                </c:pt>
                <c:pt idx="30">
                  <c:v>0.256572203163957</c:v>
                </c:pt>
                <c:pt idx="31">
                  <c:v>0.256625982131685</c:v>
                </c:pt>
                <c:pt idx="32">
                  <c:v>0.25679555407527</c:v>
                </c:pt>
                <c:pt idx="33">
                  <c:v>0.257188197801525</c:v>
                </c:pt>
                <c:pt idx="34">
                  <c:v>0.257666552451692</c:v>
                </c:pt>
                <c:pt idx="35">
                  <c:v>0.257909362933172</c:v>
                </c:pt>
                <c:pt idx="36">
                  <c:v>0.258139858319937</c:v>
                </c:pt>
                <c:pt idx="37">
                  <c:v>0.258409482300007</c:v>
                </c:pt>
                <c:pt idx="38">
                  <c:v>0.258807256734146</c:v>
                </c:pt>
                <c:pt idx="39">
                  <c:v>0.259344178082201</c:v>
                </c:pt>
                <c:pt idx="40">
                  <c:v>0.259521041249912</c:v>
                </c:pt>
                <c:pt idx="41">
                  <c:v>0.25976733083686</c:v>
                </c:pt>
                <c:pt idx="42">
                  <c:v>0.25997148435173</c:v>
                </c:pt>
                <c:pt idx="43">
                  <c:v>0.259987865679722</c:v>
                </c:pt>
                <c:pt idx="44">
                  <c:v>0.260151730927354</c:v>
                </c:pt>
                <c:pt idx="45">
                  <c:v>0.260737408874836</c:v>
                </c:pt>
                <c:pt idx="46">
                  <c:v>0.261132081593099</c:v>
                </c:pt>
                <c:pt idx="47">
                  <c:v>0.261496836522089</c:v>
                </c:pt>
                <c:pt idx="48">
                  <c:v>0.261627621100592</c:v>
                </c:pt>
                <c:pt idx="49">
                  <c:v>0.261849718808275</c:v>
                </c:pt>
                <c:pt idx="50">
                  <c:v>0.262124067913092</c:v>
                </c:pt>
                <c:pt idx="51">
                  <c:v>0.262636734643354</c:v>
                </c:pt>
                <c:pt idx="52">
                  <c:v>0.262815213982337</c:v>
                </c:pt>
                <c:pt idx="53">
                  <c:v>0.262818362805355</c:v>
                </c:pt>
                <c:pt idx="54">
                  <c:v>0.262938843265122</c:v>
                </c:pt>
                <c:pt idx="55">
                  <c:v>0.263244731350782</c:v>
                </c:pt>
                <c:pt idx="56">
                  <c:v>0.263354165874128</c:v>
                </c:pt>
                <c:pt idx="57">
                  <c:v>0.263902344041603</c:v>
                </c:pt>
                <c:pt idx="58">
                  <c:v>0.264174280725248</c:v>
                </c:pt>
                <c:pt idx="59">
                  <c:v>0.264626474177247</c:v>
                </c:pt>
                <c:pt idx="60">
                  <c:v>0.264636052634534</c:v>
                </c:pt>
                <c:pt idx="61">
                  <c:v>0.264791218342374</c:v>
                </c:pt>
                <c:pt idx="62">
                  <c:v>0.265129554083056</c:v>
                </c:pt>
                <c:pt idx="63">
                  <c:v>0.265419459056951</c:v>
                </c:pt>
                <c:pt idx="64">
                  <c:v>0.265599890014479</c:v>
                </c:pt>
                <c:pt idx="65">
                  <c:v>0.265537568961801</c:v>
                </c:pt>
                <c:pt idx="66">
                  <c:v>0.266073003753586</c:v>
                </c:pt>
                <c:pt idx="67">
                  <c:v>0.266330517634498</c:v>
                </c:pt>
                <c:pt idx="68">
                  <c:v>0.266221832687481</c:v>
                </c:pt>
                <c:pt idx="69">
                  <c:v>0.266478365510626</c:v>
                </c:pt>
                <c:pt idx="70">
                  <c:v>0.266775031914937</c:v>
                </c:pt>
                <c:pt idx="71">
                  <c:v>0.267299174745208</c:v>
                </c:pt>
                <c:pt idx="72">
                  <c:v>0.267375607676747</c:v>
                </c:pt>
                <c:pt idx="73">
                  <c:v>0.26773103227294</c:v>
                </c:pt>
                <c:pt idx="74">
                  <c:v>0.268110143523729</c:v>
                </c:pt>
                <c:pt idx="75">
                  <c:v>0.268195768106099</c:v>
                </c:pt>
                <c:pt idx="76">
                  <c:v>0.268328028257067</c:v>
                </c:pt>
                <c:pt idx="77">
                  <c:v>0.268594821081166</c:v>
                </c:pt>
                <c:pt idx="78">
                  <c:v>0.269043842251657</c:v>
                </c:pt>
                <c:pt idx="79">
                  <c:v>0.269216484747229</c:v>
                </c:pt>
                <c:pt idx="80">
                  <c:v>0.269376538035941</c:v>
                </c:pt>
                <c:pt idx="81">
                  <c:v>0.269557599208378</c:v>
                </c:pt>
                <c:pt idx="82">
                  <c:v>0.269757072069986</c:v>
                </c:pt>
                <c:pt idx="83">
                  <c:v>0.270164154937767</c:v>
                </c:pt>
                <c:pt idx="84">
                  <c:v>0.270501527389499</c:v>
                </c:pt>
                <c:pt idx="85">
                  <c:v>0.270607766203274</c:v>
                </c:pt>
                <c:pt idx="86">
                  <c:v>0.270817075945881</c:v>
                </c:pt>
                <c:pt idx="87">
                  <c:v>0.271025970038131</c:v>
                </c:pt>
                <c:pt idx="88">
                  <c:v>0.271378067172322</c:v>
                </c:pt>
                <c:pt idx="89">
                  <c:v>0.271397960066582</c:v>
                </c:pt>
                <c:pt idx="90">
                  <c:v>0.271717810740427</c:v>
                </c:pt>
                <c:pt idx="91">
                  <c:v>0.271562403162076</c:v>
                </c:pt>
                <c:pt idx="92">
                  <c:v>0.271958314334938</c:v>
                </c:pt>
                <c:pt idx="93">
                  <c:v>0.272219027804744</c:v>
                </c:pt>
                <c:pt idx="94">
                  <c:v>0.272451022134988</c:v>
                </c:pt>
                <c:pt idx="95">
                  <c:v>0.272824427496115</c:v>
                </c:pt>
                <c:pt idx="96">
                  <c:v>0.273136049767669</c:v>
                </c:pt>
                <c:pt idx="97">
                  <c:v>0.273597395773016</c:v>
                </c:pt>
                <c:pt idx="98">
                  <c:v>0.273681790785195</c:v>
                </c:pt>
                <c:pt idx="99">
                  <c:v>0.274014145029388</c:v>
                </c:pt>
                <c:pt idx="100">
                  <c:v>0.274368291426946</c:v>
                </c:pt>
                <c:pt idx="101">
                  <c:v>0.274566127032026</c:v>
                </c:pt>
                <c:pt idx="102">
                  <c:v>0.274678315569881</c:v>
                </c:pt>
                <c:pt idx="103">
                  <c:v>0.2749322421883</c:v>
                </c:pt>
                <c:pt idx="104">
                  <c:v>0.275113432793181</c:v>
                </c:pt>
                <c:pt idx="105">
                  <c:v>0.275163749366953</c:v>
                </c:pt>
                <c:pt idx="106">
                  <c:v>0.27538730837728</c:v>
                </c:pt>
                <c:pt idx="107">
                  <c:v>0.275596429189289</c:v>
                </c:pt>
                <c:pt idx="108">
                  <c:v>0.275909455136537</c:v>
                </c:pt>
                <c:pt idx="109">
                  <c:v>0.276287158695394</c:v>
                </c:pt>
                <c:pt idx="110">
                  <c:v>0.276227725684003</c:v>
                </c:pt>
                <c:pt idx="111">
                  <c:v>0.27652599164696</c:v>
                </c:pt>
                <c:pt idx="112">
                  <c:v>0.276770074766713</c:v>
                </c:pt>
                <c:pt idx="113">
                  <c:v>0.277070964855342</c:v>
                </c:pt>
                <c:pt idx="114">
                  <c:v>0.277223086831763</c:v>
                </c:pt>
                <c:pt idx="115">
                  <c:v>0.27755177596079</c:v>
                </c:pt>
                <c:pt idx="116">
                  <c:v>0.277786505441388</c:v>
                </c:pt>
                <c:pt idx="117">
                  <c:v>0.278300343027158</c:v>
                </c:pt>
                <c:pt idx="118">
                  <c:v>0.278386140368677</c:v>
                </c:pt>
                <c:pt idx="119">
                  <c:v>0.278585647003208</c:v>
                </c:pt>
                <c:pt idx="120">
                  <c:v>0.278605846071072</c:v>
                </c:pt>
                <c:pt idx="121">
                  <c:v>0.27875196434759</c:v>
                </c:pt>
                <c:pt idx="122">
                  <c:v>0.279043891741463</c:v>
                </c:pt>
                <c:pt idx="123">
                  <c:v>0.279354758899147</c:v>
                </c:pt>
                <c:pt idx="124">
                  <c:v>0.279536780470059</c:v>
                </c:pt>
                <c:pt idx="125">
                  <c:v>0.279609325529666</c:v>
                </c:pt>
                <c:pt idx="126">
                  <c:v>0.27985271971222</c:v>
                </c:pt>
                <c:pt idx="127">
                  <c:v>0.280028047033449</c:v>
                </c:pt>
                <c:pt idx="128">
                  <c:v>0.280178839573755</c:v>
                </c:pt>
                <c:pt idx="129">
                  <c:v>0.280275559656591</c:v>
                </c:pt>
                <c:pt idx="130">
                  <c:v>0.28050140092542</c:v>
                </c:pt>
                <c:pt idx="131">
                  <c:v>0.280681527272482</c:v>
                </c:pt>
                <c:pt idx="132">
                  <c:v>0.281107143343498</c:v>
                </c:pt>
                <c:pt idx="133">
                  <c:v>0.281182703085247</c:v>
                </c:pt>
                <c:pt idx="134">
                  <c:v>0.281522912538556</c:v>
                </c:pt>
                <c:pt idx="135">
                  <c:v>0.281589978200066</c:v>
                </c:pt>
                <c:pt idx="136">
                  <c:v>0.281730830517272</c:v>
                </c:pt>
                <c:pt idx="137">
                  <c:v>0.28171326214711</c:v>
                </c:pt>
                <c:pt idx="138">
                  <c:v>0.281824655743385</c:v>
                </c:pt>
                <c:pt idx="139">
                  <c:v>0.282023768482188</c:v>
                </c:pt>
                <c:pt idx="140">
                  <c:v>0.28227858661449</c:v>
                </c:pt>
                <c:pt idx="141">
                  <c:v>0.282276534529107</c:v>
                </c:pt>
                <c:pt idx="142">
                  <c:v>0.282819052932821</c:v>
                </c:pt>
                <c:pt idx="143">
                  <c:v>0.282937065170029</c:v>
                </c:pt>
                <c:pt idx="144">
                  <c:v>0.28318613195614</c:v>
                </c:pt>
                <c:pt idx="145">
                  <c:v>0.283398512767978</c:v>
                </c:pt>
                <c:pt idx="146">
                  <c:v>0.283728538848356</c:v>
                </c:pt>
                <c:pt idx="147">
                  <c:v>0.283716430799154</c:v>
                </c:pt>
                <c:pt idx="148">
                  <c:v>0.28384539948975</c:v>
                </c:pt>
                <c:pt idx="149">
                  <c:v>0.284106228654636</c:v>
                </c:pt>
                <c:pt idx="150">
                  <c:v>0.284219729042345</c:v>
                </c:pt>
                <c:pt idx="151">
                  <c:v>0.284382217115379</c:v>
                </c:pt>
                <c:pt idx="152">
                  <c:v>0.284394555854943</c:v>
                </c:pt>
                <c:pt idx="153">
                  <c:v>0.284544332104108</c:v>
                </c:pt>
                <c:pt idx="154">
                  <c:v>0.284751123618933</c:v>
                </c:pt>
                <c:pt idx="155">
                  <c:v>0.285087930237291</c:v>
                </c:pt>
                <c:pt idx="156">
                  <c:v>0.285156615264808</c:v>
                </c:pt>
                <c:pt idx="157">
                  <c:v>0.285260369212971</c:v>
                </c:pt>
                <c:pt idx="158">
                  <c:v>0.28545498966623</c:v>
                </c:pt>
                <c:pt idx="159">
                  <c:v>0.285615602398843</c:v>
                </c:pt>
                <c:pt idx="160">
                  <c:v>0.285832727393549</c:v>
                </c:pt>
                <c:pt idx="161">
                  <c:v>0.285925102726788</c:v>
                </c:pt>
                <c:pt idx="162">
                  <c:v>0.286160451894879</c:v>
                </c:pt>
                <c:pt idx="163">
                  <c:v>0.286199287074509</c:v>
                </c:pt>
                <c:pt idx="164">
                  <c:v>0.286498423587795</c:v>
                </c:pt>
                <c:pt idx="165">
                  <c:v>0.286604055158333</c:v>
                </c:pt>
                <c:pt idx="166">
                  <c:v>0.286611413852239</c:v>
                </c:pt>
                <c:pt idx="167">
                  <c:v>0.286815975197971</c:v>
                </c:pt>
                <c:pt idx="168">
                  <c:v>0.287040184382701</c:v>
                </c:pt>
                <c:pt idx="169">
                  <c:v>0.287165645648777</c:v>
                </c:pt>
                <c:pt idx="170">
                  <c:v>0.287405578928251</c:v>
                </c:pt>
                <c:pt idx="171">
                  <c:v>0.287636640365176</c:v>
                </c:pt>
                <c:pt idx="172">
                  <c:v>0.287895934231248</c:v>
                </c:pt>
                <c:pt idx="173">
                  <c:v>0.288028310396769</c:v>
                </c:pt>
                <c:pt idx="174">
                  <c:v>0.288081916727053</c:v>
                </c:pt>
                <c:pt idx="175">
                  <c:v>0.288347576849919</c:v>
                </c:pt>
                <c:pt idx="176">
                  <c:v>0.28849922956527</c:v>
                </c:pt>
                <c:pt idx="177">
                  <c:v>0.288727514685386</c:v>
                </c:pt>
                <c:pt idx="178">
                  <c:v>0.288857069899075</c:v>
                </c:pt>
                <c:pt idx="179">
                  <c:v>0.289033922752353</c:v>
                </c:pt>
                <c:pt idx="180">
                  <c:v>0.289250706762242</c:v>
                </c:pt>
                <c:pt idx="181">
                  <c:v>0.289341445234492</c:v>
                </c:pt>
                <c:pt idx="182">
                  <c:v>0.289348613370006</c:v>
                </c:pt>
                <c:pt idx="183">
                  <c:v>0.289425261170356</c:v>
                </c:pt>
                <c:pt idx="184">
                  <c:v>0.289649362616419</c:v>
                </c:pt>
                <c:pt idx="185">
                  <c:v>0.289927708488024</c:v>
                </c:pt>
                <c:pt idx="186">
                  <c:v>0.290038209931469</c:v>
                </c:pt>
                <c:pt idx="187">
                  <c:v>0.290258711975043</c:v>
                </c:pt>
                <c:pt idx="188">
                  <c:v>0.290364662562784</c:v>
                </c:pt>
                <c:pt idx="189">
                  <c:v>0.290532697762318</c:v>
                </c:pt>
                <c:pt idx="190">
                  <c:v>0.290733160474824</c:v>
                </c:pt>
                <c:pt idx="191">
                  <c:v>0.290920435134825</c:v>
                </c:pt>
                <c:pt idx="192">
                  <c:v>0.291078673326707</c:v>
                </c:pt>
                <c:pt idx="193">
                  <c:v>0.29123616711469</c:v>
                </c:pt>
                <c:pt idx="194">
                  <c:v>0.291305162153297</c:v>
                </c:pt>
                <c:pt idx="195">
                  <c:v>0.291462738791432</c:v>
                </c:pt>
                <c:pt idx="196">
                  <c:v>0.291622987750113</c:v>
                </c:pt>
                <c:pt idx="197">
                  <c:v>0.291913766590778</c:v>
                </c:pt>
                <c:pt idx="198">
                  <c:v>0.291888432121812</c:v>
                </c:pt>
                <c:pt idx="199">
                  <c:v>0.291938371868873</c:v>
                </c:pt>
                <c:pt idx="200">
                  <c:v>0.292063645284476</c:v>
                </c:pt>
                <c:pt idx="201">
                  <c:v>0.292175027836093</c:v>
                </c:pt>
                <c:pt idx="202">
                  <c:v>0.292340435410957</c:v>
                </c:pt>
                <c:pt idx="203">
                  <c:v>0.292676828082816</c:v>
                </c:pt>
                <c:pt idx="204">
                  <c:v>0.292704632873739</c:v>
                </c:pt>
                <c:pt idx="205">
                  <c:v>0.292737012982916</c:v>
                </c:pt>
                <c:pt idx="206">
                  <c:v>0.292861201040229</c:v>
                </c:pt>
                <c:pt idx="207">
                  <c:v>0.29298445955109</c:v>
                </c:pt>
                <c:pt idx="208">
                  <c:v>0.293086421739209</c:v>
                </c:pt>
                <c:pt idx="209">
                  <c:v>0.293359054966566</c:v>
                </c:pt>
                <c:pt idx="210">
                  <c:v>0.293512769381935</c:v>
                </c:pt>
                <c:pt idx="211">
                  <c:v>0.293655495153147</c:v>
                </c:pt>
                <c:pt idx="212">
                  <c:v>0.293800949472258</c:v>
                </c:pt>
                <c:pt idx="213">
                  <c:v>0.293914502466619</c:v>
                </c:pt>
                <c:pt idx="214">
                  <c:v>0.294046612617128</c:v>
                </c:pt>
                <c:pt idx="215">
                  <c:v>0.294267066952645</c:v>
                </c:pt>
                <c:pt idx="216">
                  <c:v>0.294303265653622</c:v>
                </c:pt>
                <c:pt idx="217">
                  <c:v>0.294540527860019</c:v>
                </c:pt>
                <c:pt idx="218">
                  <c:v>0.294648445522742</c:v>
                </c:pt>
                <c:pt idx="219">
                  <c:v>0.294687744638882</c:v>
                </c:pt>
                <c:pt idx="220">
                  <c:v>0.294760031289991</c:v>
                </c:pt>
                <c:pt idx="221">
                  <c:v>0.294859088124396</c:v>
                </c:pt>
                <c:pt idx="222">
                  <c:v>0.295006240430445</c:v>
                </c:pt>
                <c:pt idx="223">
                  <c:v>0.295054348346346</c:v>
                </c:pt>
                <c:pt idx="224">
                  <c:v>0.295155123796555</c:v>
                </c:pt>
                <c:pt idx="225">
                  <c:v>0.295345343394569</c:v>
                </c:pt>
                <c:pt idx="226">
                  <c:v>0.295449460629847</c:v>
                </c:pt>
                <c:pt idx="227">
                  <c:v>0.295591548336227</c:v>
                </c:pt>
                <c:pt idx="228">
                  <c:v>0.295826319622226</c:v>
                </c:pt>
                <c:pt idx="229">
                  <c:v>0.295975919552394</c:v>
                </c:pt>
                <c:pt idx="230">
                  <c:v>0.296033259372798</c:v>
                </c:pt>
                <c:pt idx="231">
                  <c:v>0.296145314827082</c:v>
                </c:pt>
                <c:pt idx="232">
                  <c:v>0.296308959577082</c:v>
                </c:pt>
                <c:pt idx="233">
                  <c:v>0.296347422919874</c:v>
                </c:pt>
                <c:pt idx="234">
                  <c:v>0.296425380379402</c:v>
                </c:pt>
                <c:pt idx="235">
                  <c:v>0.296511279374376</c:v>
                </c:pt>
                <c:pt idx="236">
                  <c:v>0.296611553159765</c:v>
                </c:pt>
                <c:pt idx="237">
                  <c:v>0.296758530607267</c:v>
                </c:pt>
                <c:pt idx="238">
                  <c:v>0.296837795170184</c:v>
                </c:pt>
                <c:pt idx="239">
                  <c:v>0.296921326500715</c:v>
                </c:pt>
                <c:pt idx="240">
                  <c:v>0.297034040405289</c:v>
                </c:pt>
                <c:pt idx="241">
                  <c:v>0.297171273786477</c:v>
                </c:pt>
                <c:pt idx="242">
                  <c:v>0.297312433954524</c:v>
                </c:pt>
                <c:pt idx="243">
                  <c:v>0.297400139009788</c:v>
                </c:pt>
                <c:pt idx="244">
                  <c:v>0.297585741849259</c:v>
                </c:pt>
                <c:pt idx="245">
                  <c:v>0.297735964053136</c:v>
                </c:pt>
                <c:pt idx="246">
                  <c:v>0.29781658835652</c:v>
                </c:pt>
                <c:pt idx="247">
                  <c:v>0.297911805118329</c:v>
                </c:pt>
                <c:pt idx="248">
                  <c:v>0.29803098230839</c:v>
                </c:pt>
                <c:pt idx="249">
                  <c:v>0.298106645825811</c:v>
                </c:pt>
                <c:pt idx="250">
                  <c:v>0.298193166303415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learning_rate=0,01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-0.109734042345595</c:v>
                </c:pt>
                <c:pt idx="1">
                  <c:v>0.233693893753551</c:v>
                </c:pt>
                <c:pt idx="2">
                  <c:v>0.242488332286728</c:v>
                </c:pt>
                <c:pt idx="3">
                  <c:v>0.244846742453777</c:v>
                </c:pt>
                <c:pt idx="4">
                  <c:v>0.248371957180876</c:v>
                </c:pt>
                <c:pt idx="5">
                  <c:v>0.249202180298206</c:v>
                </c:pt>
                <c:pt idx="6">
                  <c:v>0.250632893680126</c:v>
                </c:pt>
                <c:pt idx="7">
                  <c:v>0.251998140228956</c:v>
                </c:pt>
                <c:pt idx="8">
                  <c:v>0.253508744737577</c:v>
                </c:pt>
                <c:pt idx="9">
                  <c:v>0.254504631434611</c:v>
                </c:pt>
                <c:pt idx="10">
                  <c:v>0.255244828262397</c:v>
                </c:pt>
                <c:pt idx="11">
                  <c:v>0.255676478071441</c:v>
                </c:pt>
                <c:pt idx="12">
                  <c:v>0.255591976819079</c:v>
                </c:pt>
                <c:pt idx="13">
                  <c:v>0.256885278492694</c:v>
                </c:pt>
                <c:pt idx="14">
                  <c:v>0.257622436548508</c:v>
                </c:pt>
                <c:pt idx="15">
                  <c:v>0.258296329522388</c:v>
                </c:pt>
                <c:pt idx="16">
                  <c:v>0.258490483057383</c:v>
                </c:pt>
                <c:pt idx="17">
                  <c:v>0.259333351669778</c:v>
                </c:pt>
                <c:pt idx="18">
                  <c:v>0.259372909194416</c:v>
                </c:pt>
                <c:pt idx="19">
                  <c:v>0.260257158552036</c:v>
                </c:pt>
                <c:pt idx="20">
                  <c:v>0.261157743659416</c:v>
                </c:pt>
                <c:pt idx="21">
                  <c:v>0.261467914334239</c:v>
                </c:pt>
                <c:pt idx="22">
                  <c:v>0.261985744427149</c:v>
                </c:pt>
                <c:pt idx="23">
                  <c:v>0.262633306965528</c:v>
                </c:pt>
                <c:pt idx="24">
                  <c:v>0.263363926796477</c:v>
                </c:pt>
                <c:pt idx="25">
                  <c:v>0.263958434902812</c:v>
                </c:pt>
                <c:pt idx="26">
                  <c:v>0.264136705762455</c:v>
                </c:pt>
                <c:pt idx="27">
                  <c:v>0.264837913089652</c:v>
                </c:pt>
                <c:pt idx="28">
                  <c:v>0.264982842407158</c:v>
                </c:pt>
                <c:pt idx="29">
                  <c:v>0.265811052810421</c:v>
                </c:pt>
                <c:pt idx="30">
                  <c:v>0.266052158588411</c:v>
                </c:pt>
                <c:pt idx="31">
                  <c:v>0.267091955440028</c:v>
                </c:pt>
                <c:pt idx="32">
                  <c:v>0.26746899881431</c:v>
                </c:pt>
                <c:pt idx="33">
                  <c:v>0.268205167445192</c:v>
                </c:pt>
                <c:pt idx="34">
                  <c:v>0.269336055315776</c:v>
                </c:pt>
                <c:pt idx="35">
                  <c:v>0.270083685016193</c:v>
                </c:pt>
                <c:pt idx="36">
                  <c:v>0.270658047277444</c:v>
                </c:pt>
                <c:pt idx="37">
                  <c:v>0.271235018010161</c:v>
                </c:pt>
                <c:pt idx="38">
                  <c:v>0.271533068130672</c:v>
                </c:pt>
                <c:pt idx="39">
                  <c:v>0.272278965797395</c:v>
                </c:pt>
                <c:pt idx="40">
                  <c:v>0.273214907982995</c:v>
                </c:pt>
                <c:pt idx="41">
                  <c:v>0.27382819289023</c:v>
                </c:pt>
                <c:pt idx="42">
                  <c:v>0.275011007216221</c:v>
                </c:pt>
                <c:pt idx="43">
                  <c:v>0.276427685088682</c:v>
                </c:pt>
                <c:pt idx="44">
                  <c:v>0.276397046262722</c:v>
                </c:pt>
                <c:pt idx="45">
                  <c:v>0.277655861583396</c:v>
                </c:pt>
                <c:pt idx="46">
                  <c:v>0.279293418478272</c:v>
                </c:pt>
                <c:pt idx="47">
                  <c:v>0.280386171698752</c:v>
                </c:pt>
                <c:pt idx="48">
                  <c:v>0.281500746030598</c:v>
                </c:pt>
                <c:pt idx="49">
                  <c:v>0.282200752989013</c:v>
                </c:pt>
                <c:pt idx="50">
                  <c:v>0.283545765206179</c:v>
                </c:pt>
                <c:pt idx="51">
                  <c:v>0.283732141263026</c:v>
                </c:pt>
                <c:pt idx="52">
                  <c:v>0.284785025243919</c:v>
                </c:pt>
                <c:pt idx="53">
                  <c:v>0.28694961203672</c:v>
                </c:pt>
                <c:pt idx="54">
                  <c:v>0.288976421308736</c:v>
                </c:pt>
                <c:pt idx="55">
                  <c:v>0.289519532868422</c:v>
                </c:pt>
                <c:pt idx="56">
                  <c:v>0.290098513036798</c:v>
                </c:pt>
                <c:pt idx="57">
                  <c:v>0.292090171663781</c:v>
                </c:pt>
                <c:pt idx="58">
                  <c:v>0.292394550617036</c:v>
                </c:pt>
                <c:pt idx="59">
                  <c:v>0.293128562679456</c:v>
                </c:pt>
                <c:pt idx="60">
                  <c:v>0.29323178362396</c:v>
                </c:pt>
                <c:pt idx="61">
                  <c:v>0.293501444590706</c:v>
                </c:pt>
                <c:pt idx="62">
                  <c:v>0.295735202375999</c:v>
                </c:pt>
                <c:pt idx="63">
                  <c:v>0.295026013137979</c:v>
                </c:pt>
                <c:pt idx="64">
                  <c:v>0.295416393454674</c:v>
                </c:pt>
                <c:pt idx="65">
                  <c:v>0.29550009663918</c:v>
                </c:pt>
                <c:pt idx="66">
                  <c:v>0.296204898751713</c:v>
                </c:pt>
                <c:pt idx="67">
                  <c:v>0.297029402135524</c:v>
                </c:pt>
                <c:pt idx="68">
                  <c:v>0.297206926826556</c:v>
                </c:pt>
                <c:pt idx="69">
                  <c:v>0.297499901667853</c:v>
                </c:pt>
                <c:pt idx="70">
                  <c:v>0.29723264639812</c:v>
                </c:pt>
                <c:pt idx="71">
                  <c:v>0.297208188473417</c:v>
                </c:pt>
                <c:pt idx="72">
                  <c:v>0.297667545040631</c:v>
                </c:pt>
                <c:pt idx="73">
                  <c:v>0.298216240785753</c:v>
                </c:pt>
                <c:pt idx="74">
                  <c:v>0.298369676437592</c:v>
                </c:pt>
                <c:pt idx="75">
                  <c:v>0.298723474669785</c:v>
                </c:pt>
                <c:pt idx="76">
                  <c:v>0.298774149023555</c:v>
                </c:pt>
                <c:pt idx="77">
                  <c:v>0.299101234881959</c:v>
                </c:pt>
                <c:pt idx="78">
                  <c:v>0.299059552279828</c:v>
                </c:pt>
                <c:pt idx="79">
                  <c:v>0.299575284587418</c:v>
                </c:pt>
                <c:pt idx="80">
                  <c:v>0.299652103716892</c:v>
                </c:pt>
                <c:pt idx="81">
                  <c:v>0.300073440948757</c:v>
                </c:pt>
                <c:pt idx="82">
                  <c:v>0.300523230924844</c:v>
                </c:pt>
                <c:pt idx="83">
                  <c:v>0.300538941936385</c:v>
                </c:pt>
                <c:pt idx="84">
                  <c:v>0.300788233784037</c:v>
                </c:pt>
                <c:pt idx="85">
                  <c:v>0.300966648984892</c:v>
                </c:pt>
                <c:pt idx="86">
                  <c:v>0.301285521664018</c:v>
                </c:pt>
                <c:pt idx="87">
                  <c:v>0.301443719845635</c:v>
                </c:pt>
                <c:pt idx="88">
                  <c:v>0.30164368013267</c:v>
                </c:pt>
                <c:pt idx="89">
                  <c:v>0.301738660453593</c:v>
                </c:pt>
                <c:pt idx="90">
                  <c:v>0.301930015856298</c:v>
                </c:pt>
                <c:pt idx="91">
                  <c:v>0.302300912771619</c:v>
                </c:pt>
                <c:pt idx="92">
                  <c:v>0.302585432546488</c:v>
                </c:pt>
                <c:pt idx="93">
                  <c:v>0.302705805997814</c:v>
                </c:pt>
                <c:pt idx="94">
                  <c:v>0.302778941961865</c:v>
                </c:pt>
                <c:pt idx="95">
                  <c:v>0.303088674471048</c:v>
                </c:pt>
                <c:pt idx="96">
                  <c:v>0.303148603761847</c:v>
                </c:pt>
                <c:pt idx="97">
                  <c:v>0.303333655220321</c:v>
                </c:pt>
                <c:pt idx="98">
                  <c:v>0.30355684294148</c:v>
                </c:pt>
                <c:pt idx="99">
                  <c:v>0.303680340692423</c:v>
                </c:pt>
                <c:pt idx="100">
                  <c:v>0.304127009168092</c:v>
                </c:pt>
                <c:pt idx="101">
                  <c:v>0.30435062048081</c:v>
                </c:pt>
                <c:pt idx="102">
                  <c:v>0.30445102689338</c:v>
                </c:pt>
                <c:pt idx="103">
                  <c:v>0.304672921172449</c:v>
                </c:pt>
                <c:pt idx="104">
                  <c:v>0.304991937462561</c:v>
                </c:pt>
                <c:pt idx="105">
                  <c:v>0.305200621478103</c:v>
                </c:pt>
                <c:pt idx="106">
                  <c:v>0.305229222366796</c:v>
                </c:pt>
                <c:pt idx="107">
                  <c:v>0.305505568607538</c:v>
                </c:pt>
                <c:pt idx="108">
                  <c:v>0.305739807407122</c:v>
                </c:pt>
                <c:pt idx="109">
                  <c:v>0.305885448420516</c:v>
                </c:pt>
                <c:pt idx="110">
                  <c:v>0.306000118385838</c:v>
                </c:pt>
                <c:pt idx="111">
                  <c:v>0.306157705338406</c:v>
                </c:pt>
                <c:pt idx="112">
                  <c:v>0.30623807750106</c:v>
                </c:pt>
                <c:pt idx="113">
                  <c:v>0.306417815596428</c:v>
                </c:pt>
                <c:pt idx="114">
                  <c:v>0.306480445473579</c:v>
                </c:pt>
                <c:pt idx="115">
                  <c:v>0.306665260734577</c:v>
                </c:pt>
                <c:pt idx="116">
                  <c:v>0.306881740544753</c:v>
                </c:pt>
                <c:pt idx="117">
                  <c:v>0.307016549425626</c:v>
                </c:pt>
                <c:pt idx="118">
                  <c:v>0.307297736817078</c:v>
                </c:pt>
                <c:pt idx="119">
                  <c:v>0.307479756623278</c:v>
                </c:pt>
                <c:pt idx="120">
                  <c:v>0.307512685009993</c:v>
                </c:pt>
                <c:pt idx="121">
                  <c:v>0.307737487746234</c:v>
                </c:pt>
                <c:pt idx="122">
                  <c:v>0.307923523457212</c:v>
                </c:pt>
                <c:pt idx="123">
                  <c:v>0.308106648824603</c:v>
                </c:pt>
                <c:pt idx="124">
                  <c:v>0.308170234110356</c:v>
                </c:pt>
                <c:pt idx="125">
                  <c:v>0.308425681544786</c:v>
                </c:pt>
                <c:pt idx="126">
                  <c:v>0.308597989810127</c:v>
                </c:pt>
                <c:pt idx="127">
                  <c:v>0.308738531903261</c:v>
                </c:pt>
                <c:pt idx="128">
                  <c:v>0.308907731903518</c:v>
                </c:pt>
                <c:pt idx="129">
                  <c:v>0.309106910666864</c:v>
                </c:pt>
                <c:pt idx="130">
                  <c:v>0.30923767918041</c:v>
                </c:pt>
                <c:pt idx="131">
                  <c:v>0.309326569208872</c:v>
                </c:pt>
                <c:pt idx="132">
                  <c:v>0.309430485054082</c:v>
                </c:pt>
                <c:pt idx="133">
                  <c:v>0.309654927697943</c:v>
                </c:pt>
                <c:pt idx="134">
                  <c:v>0.309735315530016</c:v>
                </c:pt>
                <c:pt idx="135">
                  <c:v>0.309846613192935</c:v>
                </c:pt>
                <c:pt idx="136">
                  <c:v>0.309939448111759</c:v>
                </c:pt>
                <c:pt idx="137">
                  <c:v>0.310058413779875</c:v>
                </c:pt>
                <c:pt idx="138">
                  <c:v>0.310156729587673</c:v>
                </c:pt>
                <c:pt idx="139">
                  <c:v>0.310338602405594</c:v>
                </c:pt>
                <c:pt idx="140">
                  <c:v>0.310563669179154</c:v>
                </c:pt>
                <c:pt idx="141">
                  <c:v>0.310686842253647</c:v>
                </c:pt>
                <c:pt idx="142">
                  <c:v>0.31084724735885</c:v>
                </c:pt>
                <c:pt idx="143">
                  <c:v>0.311013427664273</c:v>
                </c:pt>
                <c:pt idx="144">
                  <c:v>0.311116560920882</c:v>
                </c:pt>
                <c:pt idx="145">
                  <c:v>0.311229153638472</c:v>
                </c:pt>
                <c:pt idx="146">
                  <c:v>0.311320105488656</c:v>
                </c:pt>
                <c:pt idx="147">
                  <c:v>0.311437517754455</c:v>
                </c:pt>
                <c:pt idx="148">
                  <c:v>0.311512354535068</c:v>
                </c:pt>
                <c:pt idx="149">
                  <c:v>0.311737569209688</c:v>
                </c:pt>
                <c:pt idx="150">
                  <c:v>0.311963857346009</c:v>
                </c:pt>
                <c:pt idx="151">
                  <c:v>0.31187816540035</c:v>
                </c:pt>
                <c:pt idx="152">
                  <c:v>0.312121355302361</c:v>
                </c:pt>
                <c:pt idx="153">
                  <c:v>0.312219127487807</c:v>
                </c:pt>
                <c:pt idx="154">
                  <c:v>0.312278871392643</c:v>
                </c:pt>
                <c:pt idx="155">
                  <c:v>0.312515645412963</c:v>
                </c:pt>
                <c:pt idx="156">
                  <c:v>0.312576398184982</c:v>
                </c:pt>
                <c:pt idx="157">
                  <c:v>0.312678944948925</c:v>
                </c:pt>
                <c:pt idx="158">
                  <c:v>0.312711920435176</c:v>
                </c:pt>
                <c:pt idx="159">
                  <c:v>0.312753399000172</c:v>
                </c:pt>
                <c:pt idx="160">
                  <c:v>0.312878256187322</c:v>
                </c:pt>
                <c:pt idx="161">
                  <c:v>0.313041530195823</c:v>
                </c:pt>
                <c:pt idx="162">
                  <c:v>0.31306966757397</c:v>
                </c:pt>
                <c:pt idx="163">
                  <c:v>0.31321346081295</c:v>
                </c:pt>
                <c:pt idx="164">
                  <c:v>0.313313195783304</c:v>
                </c:pt>
                <c:pt idx="165">
                  <c:v>0.313451102280142</c:v>
                </c:pt>
                <c:pt idx="166">
                  <c:v>0.3136425348129</c:v>
                </c:pt>
                <c:pt idx="167">
                  <c:v>0.313452842452807</c:v>
                </c:pt>
                <c:pt idx="168">
                  <c:v>0.3137477167776</c:v>
                </c:pt>
                <c:pt idx="169">
                  <c:v>0.313805651031871</c:v>
                </c:pt>
                <c:pt idx="170">
                  <c:v>0.314006131878308</c:v>
                </c:pt>
                <c:pt idx="171">
                  <c:v>0.314022679210865</c:v>
                </c:pt>
                <c:pt idx="172">
                  <c:v>0.314127618679895</c:v>
                </c:pt>
                <c:pt idx="173">
                  <c:v>0.314145762893604</c:v>
                </c:pt>
                <c:pt idx="174">
                  <c:v>0.314289188524969</c:v>
                </c:pt>
                <c:pt idx="175">
                  <c:v>0.314435465382093</c:v>
                </c:pt>
                <c:pt idx="176">
                  <c:v>0.314416901440934</c:v>
                </c:pt>
                <c:pt idx="177">
                  <c:v>0.314404305844601</c:v>
                </c:pt>
                <c:pt idx="178">
                  <c:v>0.314671294521226</c:v>
                </c:pt>
                <c:pt idx="179">
                  <c:v>0.314819747845453</c:v>
                </c:pt>
                <c:pt idx="180">
                  <c:v>0.314917790731524</c:v>
                </c:pt>
                <c:pt idx="181">
                  <c:v>0.315091295227705</c:v>
                </c:pt>
                <c:pt idx="182">
                  <c:v>0.31513492883986</c:v>
                </c:pt>
                <c:pt idx="183">
                  <c:v>0.315239094787254</c:v>
                </c:pt>
                <c:pt idx="184">
                  <c:v>0.315284656072648</c:v>
                </c:pt>
                <c:pt idx="185">
                  <c:v>0.315313096555171</c:v>
                </c:pt>
                <c:pt idx="186">
                  <c:v>0.31556710164239</c:v>
                </c:pt>
                <c:pt idx="187">
                  <c:v>0.31554045848788</c:v>
                </c:pt>
                <c:pt idx="188">
                  <c:v>0.315719665678987</c:v>
                </c:pt>
                <c:pt idx="189">
                  <c:v>0.315884235837497</c:v>
                </c:pt>
                <c:pt idx="190">
                  <c:v>0.315902086987429</c:v>
                </c:pt>
                <c:pt idx="191">
                  <c:v>0.316073995697796</c:v>
                </c:pt>
                <c:pt idx="192">
                  <c:v>0.316132468675824</c:v>
                </c:pt>
                <c:pt idx="193">
                  <c:v>0.316261866769357</c:v>
                </c:pt>
                <c:pt idx="194">
                  <c:v>0.316312339398372</c:v>
                </c:pt>
                <c:pt idx="195">
                  <c:v>0.316403586503009</c:v>
                </c:pt>
                <c:pt idx="196">
                  <c:v>0.316519973258572</c:v>
                </c:pt>
                <c:pt idx="197">
                  <c:v>0.316607075178118</c:v>
                </c:pt>
                <c:pt idx="198">
                  <c:v>0.316670033078585</c:v>
                </c:pt>
                <c:pt idx="199">
                  <c:v>0.316781644707982</c:v>
                </c:pt>
                <c:pt idx="200">
                  <c:v>0.316812267621114</c:v>
                </c:pt>
                <c:pt idx="201">
                  <c:v>0.31683806657426</c:v>
                </c:pt>
                <c:pt idx="202">
                  <c:v>0.316968571202617</c:v>
                </c:pt>
                <c:pt idx="203">
                  <c:v>0.317115756703494</c:v>
                </c:pt>
                <c:pt idx="204">
                  <c:v>0.317260196800436</c:v>
                </c:pt>
                <c:pt idx="205">
                  <c:v>0.317389859813643</c:v>
                </c:pt>
                <c:pt idx="206">
                  <c:v>0.317463966368898</c:v>
                </c:pt>
                <c:pt idx="207">
                  <c:v>0.31758719755716</c:v>
                </c:pt>
                <c:pt idx="208">
                  <c:v>0.317598213493489</c:v>
                </c:pt>
                <c:pt idx="209">
                  <c:v>0.317585168747709</c:v>
                </c:pt>
                <c:pt idx="210">
                  <c:v>0.317722179683998</c:v>
                </c:pt>
                <c:pt idx="211">
                  <c:v>0.317803686525579</c:v>
                </c:pt>
                <c:pt idx="212">
                  <c:v>0.317884752828287</c:v>
                </c:pt>
                <c:pt idx="213">
                  <c:v>0.317957526691839</c:v>
                </c:pt>
                <c:pt idx="214">
                  <c:v>0.318020380383063</c:v>
                </c:pt>
                <c:pt idx="215">
                  <c:v>0.318114068570217</c:v>
                </c:pt>
                <c:pt idx="216">
                  <c:v>0.318211622631263</c:v>
                </c:pt>
                <c:pt idx="217">
                  <c:v>0.318295028058773</c:v>
                </c:pt>
                <c:pt idx="218">
                  <c:v>0.318332316986208</c:v>
                </c:pt>
                <c:pt idx="219">
                  <c:v>0.31840461942844</c:v>
                </c:pt>
                <c:pt idx="220">
                  <c:v>0.31849606040791</c:v>
                </c:pt>
                <c:pt idx="221">
                  <c:v>0.318530775960335</c:v>
                </c:pt>
                <c:pt idx="222">
                  <c:v>0.318688710500172</c:v>
                </c:pt>
                <c:pt idx="223">
                  <c:v>0.318683643192585</c:v>
                </c:pt>
                <c:pt idx="224">
                  <c:v>0.318837498389317</c:v>
                </c:pt>
                <c:pt idx="225">
                  <c:v>0.31892251055602</c:v>
                </c:pt>
                <c:pt idx="226">
                  <c:v>0.318951963435149</c:v>
                </c:pt>
                <c:pt idx="227">
                  <c:v>0.31891099747314</c:v>
                </c:pt>
                <c:pt idx="228">
                  <c:v>0.319013711108791</c:v>
                </c:pt>
                <c:pt idx="229">
                  <c:v>0.319201001894601</c:v>
                </c:pt>
                <c:pt idx="230">
                  <c:v>0.319321209523919</c:v>
                </c:pt>
                <c:pt idx="231">
                  <c:v>0.319363062420689</c:v>
                </c:pt>
                <c:pt idx="232">
                  <c:v>0.319442862147515</c:v>
                </c:pt>
                <c:pt idx="233">
                  <c:v>0.319471403249007</c:v>
                </c:pt>
                <c:pt idx="234">
                  <c:v>0.319524280205863</c:v>
                </c:pt>
                <c:pt idx="235">
                  <c:v>0.319633076177561</c:v>
                </c:pt>
                <c:pt idx="236">
                  <c:v>0.319791157979512</c:v>
                </c:pt>
                <c:pt idx="237">
                  <c:v>0.319833262469343</c:v>
                </c:pt>
                <c:pt idx="238">
                  <c:v>0.319811466276919</c:v>
                </c:pt>
                <c:pt idx="239">
                  <c:v>0.319974621745504</c:v>
                </c:pt>
                <c:pt idx="240">
                  <c:v>0.320109944705028</c:v>
                </c:pt>
                <c:pt idx="241">
                  <c:v>0.320272162533828</c:v>
                </c:pt>
                <c:pt idx="242">
                  <c:v>0.320313249728459</c:v>
                </c:pt>
                <c:pt idx="243">
                  <c:v>0.320386587538969</c:v>
                </c:pt>
                <c:pt idx="244">
                  <c:v>0.320512807113653</c:v>
                </c:pt>
                <c:pt idx="245">
                  <c:v>0.320395929616224</c:v>
                </c:pt>
                <c:pt idx="246">
                  <c:v>0.320466936790803</c:v>
                </c:pt>
                <c:pt idx="247">
                  <c:v>0.32060496018455</c:v>
                </c:pt>
                <c:pt idx="248">
                  <c:v>0.320624144786836</c:v>
                </c:pt>
                <c:pt idx="249">
                  <c:v>0.320768197560079</c:v>
                </c:pt>
                <c:pt idx="250">
                  <c:v>0.320822869562993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learning_rate=0,05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51"/>
                <c:pt idx="0">
                  <c:v>-0.118876674372727</c:v>
                </c:pt>
                <c:pt idx="1">
                  <c:v>0.246645755050375</c:v>
                </c:pt>
                <c:pt idx="2">
                  <c:v>0.256254808704362</c:v>
                </c:pt>
                <c:pt idx="3">
                  <c:v>0.261942418179017</c:v>
                </c:pt>
                <c:pt idx="4">
                  <c:v>0.263988757769388</c:v>
                </c:pt>
                <c:pt idx="5">
                  <c:v>0.273758512452404</c:v>
                </c:pt>
                <c:pt idx="6">
                  <c:v>0.278701674579174</c:v>
                </c:pt>
                <c:pt idx="7">
                  <c:v>0.27862245620301</c:v>
                </c:pt>
                <c:pt idx="8">
                  <c:v>0.288962146528768</c:v>
                </c:pt>
                <c:pt idx="9">
                  <c:v>0.280467033173248</c:v>
                </c:pt>
                <c:pt idx="10">
                  <c:v>0.298674062875657</c:v>
                </c:pt>
                <c:pt idx="11">
                  <c:v>0.302450235809459</c:v>
                </c:pt>
                <c:pt idx="12">
                  <c:v>0.307658114683999</c:v>
                </c:pt>
                <c:pt idx="13">
                  <c:v>0.311712243990243</c:v>
                </c:pt>
                <c:pt idx="14">
                  <c:v>0.311733438674742</c:v>
                </c:pt>
                <c:pt idx="15">
                  <c:v>0.317565126647871</c:v>
                </c:pt>
                <c:pt idx="16">
                  <c:v>0.317989671151208</c:v>
                </c:pt>
                <c:pt idx="17">
                  <c:v>0.319753993464222</c:v>
                </c:pt>
                <c:pt idx="18">
                  <c:v>0.320748797389181</c:v>
                </c:pt>
                <c:pt idx="19">
                  <c:v>0.321078309466973</c:v>
                </c:pt>
                <c:pt idx="20">
                  <c:v>0.32538188033228</c:v>
                </c:pt>
                <c:pt idx="21">
                  <c:v>0.325650499845536</c:v>
                </c:pt>
                <c:pt idx="22">
                  <c:v>0.324688053271063</c:v>
                </c:pt>
                <c:pt idx="23">
                  <c:v>0.33134334567495</c:v>
                </c:pt>
                <c:pt idx="24">
                  <c:v>0.334277985076505</c:v>
                </c:pt>
                <c:pt idx="25">
                  <c:v>0.330418014508111</c:v>
                </c:pt>
                <c:pt idx="26">
                  <c:v>0.308178858619493</c:v>
                </c:pt>
                <c:pt idx="27">
                  <c:v>0.335258975130614</c:v>
                </c:pt>
                <c:pt idx="28">
                  <c:v>0.333435047183978</c:v>
                </c:pt>
                <c:pt idx="29">
                  <c:v>0.316782956664327</c:v>
                </c:pt>
                <c:pt idx="30">
                  <c:v>0.332989792850566</c:v>
                </c:pt>
                <c:pt idx="31">
                  <c:v>0.346096396933044</c:v>
                </c:pt>
                <c:pt idx="32">
                  <c:v>0.326888136516242</c:v>
                </c:pt>
                <c:pt idx="33">
                  <c:v>0.340096083175411</c:v>
                </c:pt>
                <c:pt idx="34">
                  <c:v>0.338392823189116</c:v>
                </c:pt>
                <c:pt idx="35">
                  <c:v>0.347554699172165</c:v>
                </c:pt>
                <c:pt idx="36">
                  <c:v>0.322907405127184</c:v>
                </c:pt>
                <c:pt idx="37">
                  <c:v>0.346691272342734</c:v>
                </c:pt>
                <c:pt idx="38">
                  <c:v>0.352458861118801</c:v>
                </c:pt>
                <c:pt idx="39">
                  <c:v>0.344839446638359</c:v>
                </c:pt>
                <c:pt idx="40">
                  <c:v>0.33786728395498</c:v>
                </c:pt>
                <c:pt idx="41">
                  <c:v>0.350603154996878</c:v>
                </c:pt>
                <c:pt idx="42">
                  <c:v>0.349957993682882</c:v>
                </c:pt>
                <c:pt idx="43">
                  <c:v>0.348429508724037</c:v>
                </c:pt>
                <c:pt idx="44">
                  <c:v>0.345357644399737</c:v>
                </c:pt>
                <c:pt idx="45">
                  <c:v>0.351016753239556</c:v>
                </c:pt>
                <c:pt idx="46">
                  <c:v>0.357055293077592</c:v>
                </c:pt>
                <c:pt idx="47">
                  <c:v>0.349524878494103</c:v>
                </c:pt>
                <c:pt idx="48">
                  <c:v>0.355230927026168</c:v>
                </c:pt>
                <c:pt idx="49">
                  <c:v>0.350153286658482</c:v>
                </c:pt>
                <c:pt idx="50">
                  <c:v>0.359494208072508</c:v>
                </c:pt>
                <c:pt idx="51">
                  <c:v>0.357281850910478</c:v>
                </c:pt>
                <c:pt idx="52">
                  <c:v>0.360297717446876</c:v>
                </c:pt>
                <c:pt idx="53">
                  <c:v>0.351450434413839</c:v>
                </c:pt>
                <c:pt idx="54">
                  <c:v>0.348805475244113</c:v>
                </c:pt>
                <c:pt idx="55">
                  <c:v>0.357752873390654</c:v>
                </c:pt>
                <c:pt idx="56">
                  <c:v>0.335519612520066</c:v>
                </c:pt>
                <c:pt idx="57">
                  <c:v>0.367168005325771</c:v>
                </c:pt>
                <c:pt idx="58">
                  <c:v>0.349397856051852</c:v>
                </c:pt>
                <c:pt idx="59">
                  <c:v>0.359228020331395</c:v>
                </c:pt>
                <c:pt idx="60">
                  <c:v>0.363815583535881</c:v>
                </c:pt>
                <c:pt idx="61">
                  <c:v>0.362279190768874</c:v>
                </c:pt>
                <c:pt idx="62">
                  <c:v>0.360073205066494</c:v>
                </c:pt>
                <c:pt idx="63">
                  <c:v>0.347897339728244</c:v>
                </c:pt>
                <c:pt idx="64">
                  <c:v>0.367666148725609</c:v>
                </c:pt>
                <c:pt idx="65">
                  <c:v>0.348514944117187</c:v>
                </c:pt>
                <c:pt idx="66">
                  <c:v>0.367852159426369</c:v>
                </c:pt>
                <c:pt idx="67">
                  <c:v>0.35950071523237</c:v>
                </c:pt>
                <c:pt idx="68">
                  <c:v>0.362686149072379</c:v>
                </c:pt>
                <c:pt idx="69">
                  <c:v>0.354034607540654</c:v>
                </c:pt>
                <c:pt idx="70">
                  <c:v>0.365375636684584</c:v>
                </c:pt>
                <c:pt idx="71">
                  <c:v>0.36719876024235</c:v>
                </c:pt>
                <c:pt idx="72">
                  <c:v>0.356013881788988</c:v>
                </c:pt>
                <c:pt idx="73">
                  <c:v>0.35860052905623</c:v>
                </c:pt>
                <c:pt idx="74">
                  <c:v>0.367597475168716</c:v>
                </c:pt>
                <c:pt idx="75">
                  <c:v>0.364179831079952</c:v>
                </c:pt>
                <c:pt idx="76">
                  <c:v>0.372513309250442</c:v>
                </c:pt>
                <c:pt idx="77">
                  <c:v>0.332853168431686</c:v>
                </c:pt>
                <c:pt idx="78">
                  <c:v>0.371989088012224</c:v>
                </c:pt>
                <c:pt idx="79">
                  <c:v>0.370821257401875</c:v>
                </c:pt>
                <c:pt idx="80">
                  <c:v>0.351977113818805</c:v>
                </c:pt>
                <c:pt idx="81">
                  <c:v>0.372072577537353</c:v>
                </c:pt>
                <c:pt idx="82">
                  <c:v>0.347031923034715</c:v>
                </c:pt>
                <c:pt idx="83">
                  <c:v>0.376531956906584</c:v>
                </c:pt>
                <c:pt idx="84">
                  <c:v>0.371627474178033</c:v>
                </c:pt>
                <c:pt idx="85">
                  <c:v>0.369628100963561</c:v>
                </c:pt>
                <c:pt idx="86">
                  <c:v>0.374689430500427</c:v>
                </c:pt>
                <c:pt idx="87">
                  <c:v>0.374132640541908</c:v>
                </c:pt>
                <c:pt idx="88">
                  <c:v>0.371701834532239</c:v>
                </c:pt>
                <c:pt idx="89">
                  <c:v>0.366135918969338</c:v>
                </c:pt>
                <c:pt idx="90">
                  <c:v>0.367271448699961</c:v>
                </c:pt>
                <c:pt idx="91">
                  <c:v>0.367978047767788</c:v>
                </c:pt>
                <c:pt idx="92">
                  <c:v>0.367029180570546</c:v>
                </c:pt>
                <c:pt idx="93">
                  <c:v>0.358601396853002</c:v>
                </c:pt>
                <c:pt idx="94">
                  <c:v>0.377025960780577</c:v>
                </c:pt>
                <c:pt idx="95">
                  <c:v>0.376464811528806</c:v>
                </c:pt>
                <c:pt idx="96">
                  <c:v>0.377436942656226</c:v>
                </c:pt>
                <c:pt idx="97">
                  <c:v>0.365794760907651</c:v>
                </c:pt>
                <c:pt idx="98">
                  <c:v>0.378453785573541</c:v>
                </c:pt>
                <c:pt idx="99">
                  <c:v>0.371193471430758</c:v>
                </c:pt>
                <c:pt idx="100">
                  <c:v>0.373246016673983</c:v>
                </c:pt>
                <c:pt idx="101">
                  <c:v>0.364130335827151</c:v>
                </c:pt>
                <c:pt idx="102">
                  <c:v>0.366700524408151</c:v>
                </c:pt>
                <c:pt idx="103">
                  <c:v>0.356880507431448</c:v>
                </c:pt>
                <c:pt idx="104">
                  <c:v>0.35096835467875</c:v>
                </c:pt>
                <c:pt idx="105">
                  <c:v>0.368229737356038</c:v>
                </c:pt>
                <c:pt idx="106">
                  <c:v>0.380042741589548</c:v>
                </c:pt>
                <c:pt idx="107">
                  <c:v>0.38035448370934</c:v>
                </c:pt>
                <c:pt idx="108">
                  <c:v>0.37933887392967</c:v>
                </c:pt>
                <c:pt idx="109">
                  <c:v>0.377088713366015</c:v>
                </c:pt>
                <c:pt idx="110">
                  <c:v>0.361544525303087</c:v>
                </c:pt>
                <c:pt idx="111">
                  <c:v>0.36454723216308</c:v>
                </c:pt>
                <c:pt idx="112">
                  <c:v>0.364005278117076</c:v>
                </c:pt>
                <c:pt idx="113">
                  <c:v>0.375906159373921</c:v>
                </c:pt>
                <c:pt idx="114">
                  <c:v>0.37324158247178</c:v>
                </c:pt>
                <c:pt idx="115">
                  <c:v>0.381386125525873</c:v>
                </c:pt>
                <c:pt idx="116">
                  <c:v>0.381552062940086</c:v>
                </c:pt>
                <c:pt idx="117">
                  <c:v>0.376748704435631</c:v>
                </c:pt>
                <c:pt idx="118">
                  <c:v>0.368532805159239</c:v>
                </c:pt>
                <c:pt idx="119">
                  <c:v>0.346630341912971</c:v>
                </c:pt>
                <c:pt idx="120">
                  <c:v>0.375128511934635</c:v>
                </c:pt>
                <c:pt idx="121">
                  <c:v>0.383152410380386</c:v>
                </c:pt>
                <c:pt idx="122">
                  <c:v>0.351858194626491</c:v>
                </c:pt>
                <c:pt idx="123">
                  <c:v>0.376663178524963</c:v>
                </c:pt>
                <c:pt idx="124">
                  <c:v>0.37425787110241</c:v>
                </c:pt>
                <c:pt idx="125">
                  <c:v>0.378254370886552</c:v>
                </c:pt>
                <c:pt idx="126">
                  <c:v>0.374816567162094</c:v>
                </c:pt>
                <c:pt idx="127">
                  <c:v>0.372783768870746</c:v>
                </c:pt>
                <c:pt idx="128">
                  <c:v>0.367406494721519</c:v>
                </c:pt>
                <c:pt idx="129">
                  <c:v>0.3653917638333</c:v>
                </c:pt>
                <c:pt idx="130">
                  <c:v>0.370037759123194</c:v>
                </c:pt>
                <c:pt idx="131">
                  <c:v>0.361560198909594</c:v>
                </c:pt>
                <c:pt idx="132">
                  <c:v>0.375769095891832</c:v>
                </c:pt>
                <c:pt idx="133">
                  <c:v>0.377265723765413</c:v>
                </c:pt>
                <c:pt idx="134">
                  <c:v>0.384113164779298</c:v>
                </c:pt>
                <c:pt idx="135">
                  <c:v>0.373679327258898</c:v>
                </c:pt>
                <c:pt idx="136">
                  <c:v>0.374631534126597</c:v>
                </c:pt>
                <c:pt idx="137">
                  <c:v>0.354928596826643</c:v>
                </c:pt>
                <c:pt idx="138">
                  <c:v>0.375534820672259</c:v>
                </c:pt>
                <c:pt idx="139">
                  <c:v>0.374436391318799</c:v>
                </c:pt>
                <c:pt idx="140">
                  <c:v>0.380870373806459</c:v>
                </c:pt>
                <c:pt idx="141">
                  <c:v>0.372287514563906</c:v>
                </c:pt>
                <c:pt idx="142">
                  <c:v>0.380270539923186</c:v>
                </c:pt>
                <c:pt idx="143">
                  <c:v>0.365268199905684</c:v>
                </c:pt>
                <c:pt idx="144">
                  <c:v>0.369963204848516</c:v>
                </c:pt>
                <c:pt idx="145">
                  <c:v>0.352734490308669</c:v>
                </c:pt>
                <c:pt idx="146">
                  <c:v>0.382145313385373</c:v>
                </c:pt>
                <c:pt idx="147">
                  <c:v>0.379850861154812</c:v>
                </c:pt>
                <c:pt idx="148">
                  <c:v>0.376162431810874</c:v>
                </c:pt>
                <c:pt idx="149">
                  <c:v>0.381829704418055</c:v>
                </c:pt>
                <c:pt idx="150">
                  <c:v>0.378637550953032</c:v>
                </c:pt>
                <c:pt idx="151">
                  <c:v>0.374411895741851</c:v>
                </c:pt>
                <c:pt idx="152">
                  <c:v>0.370908214949782</c:v>
                </c:pt>
                <c:pt idx="153">
                  <c:v>0.374738672091195</c:v>
                </c:pt>
                <c:pt idx="154">
                  <c:v>0.380140252993263</c:v>
                </c:pt>
                <c:pt idx="155">
                  <c:v>0.371967358726698</c:v>
                </c:pt>
                <c:pt idx="156">
                  <c:v>0.381627695301225</c:v>
                </c:pt>
                <c:pt idx="157">
                  <c:v>0.330236141614125</c:v>
                </c:pt>
                <c:pt idx="158">
                  <c:v>0.379719716544781</c:v>
                </c:pt>
                <c:pt idx="159">
                  <c:v>0.377688656113718</c:v>
                </c:pt>
                <c:pt idx="160">
                  <c:v>0.364957818165307</c:v>
                </c:pt>
                <c:pt idx="161">
                  <c:v>0.383639992196198</c:v>
                </c:pt>
                <c:pt idx="162">
                  <c:v>0.378031905388698</c:v>
                </c:pt>
                <c:pt idx="163">
                  <c:v>0.382555756689395</c:v>
                </c:pt>
                <c:pt idx="164">
                  <c:v>0.36673088933875</c:v>
                </c:pt>
                <c:pt idx="165">
                  <c:v>0.381762355216125</c:v>
                </c:pt>
                <c:pt idx="166">
                  <c:v>0.323653475051026</c:v>
                </c:pt>
                <c:pt idx="167">
                  <c:v>0.384606218112859</c:v>
                </c:pt>
                <c:pt idx="168">
                  <c:v>0.381752469486092</c:v>
                </c:pt>
                <c:pt idx="169">
                  <c:v>0.384215745711703</c:v>
                </c:pt>
                <c:pt idx="170">
                  <c:v>0.353162060363856</c:v>
                </c:pt>
                <c:pt idx="171">
                  <c:v>0.358201077864935</c:v>
                </c:pt>
                <c:pt idx="172">
                  <c:v>0.38050259644429</c:v>
                </c:pt>
                <c:pt idx="173">
                  <c:v>0.382305655934604</c:v>
                </c:pt>
                <c:pt idx="174">
                  <c:v>0.372030664883808</c:v>
                </c:pt>
                <c:pt idx="175">
                  <c:v>0.37787631770188</c:v>
                </c:pt>
                <c:pt idx="176">
                  <c:v>0.32766045687027</c:v>
                </c:pt>
                <c:pt idx="177">
                  <c:v>0.382205501967026</c:v>
                </c:pt>
                <c:pt idx="178">
                  <c:v>0.359280331226682</c:v>
                </c:pt>
                <c:pt idx="179">
                  <c:v>0.373460441386596</c:v>
                </c:pt>
                <c:pt idx="180">
                  <c:v>0.379476208720905</c:v>
                </c:pt>
                <c:pt idx="181">
                  <c:v>0.373504107524205</c:v>
                </c:pt>
                <c:pt idx="182">
                  <c:v>0.36980572887499</c:v>
                </c:pt>
                <c:pt idx="183">
                  <c:v>0.363863990631196</c:v>
                </c:pt>
                <c:pt idx="184">
                  <c:v>0.382873949467862</c:v>
                </c:pt>
                <c:pt idx="185">
                  <c:v>0.384454299838887</c:v>
                </c:pt>
                <c:pt idx="186">
                  <c:v>0.364789674907633</c:v>
                </c:pt>
                <c:pt idx="187">
                  <c:v>0.368911282254944</c:v>
                </c:pt>
                <c:pt idx="188">
                  <c:v>0.379625580851188</c:v>
                </c:pt>
                <c:pt idx="189">
                  <c:v>0.364727291063181</c:v>
                </c:pt>
                <c:pt idx="190">
                  <c:v>0.37674048109405</c:v>
                </c:pt>
                <c:pt idx="191">
                  <c:v>0.384210678951785</c:v>
                </c:pt>
                <c:pt idx="192">
                  <c:v>0.342835151294228</c:v>
                </c:pt>
                <c:pt idx="193">
                  <c:v>0.382187418057761</c:v>
                </c:pt>
                <c:pt idx="194">
                  <c:v>0.367901381194561</c:v>
                </c:pt>
                <c:pt idx="195">
                  <c:v>0.383305017895817</c:v>
                </c:pt>
                <c:pt idx="196">
                  <c:v>0.378649076677938</c:v>
                </c:pt>
                <c:pt idx="197">
                  <c:v>0.380276319322201</c:v>
                </c:pt>
                <c:pt idx="198">
                  <c:v>0.378145077372765</c:v>
                </c:pt>
                <c:pt idx="199">
                  <c:v>0.375511510905226</c:v>
                </c:pt>
                <c:pt idx="200">
                  <c:v>0.383951198117595</c:v>
                </c:pt>
                <c:pt idx="201">
                  <c:v>0.374457438117451</c:v>
                </c:pt>
                <c:pt idx="202">
                  <c:v>0.374466498799321</c:v>
                </c:pt>
                <c:pt idx="203">
                  <c:v>0.383253815163149</c:v>
                </c:pt>
                <c:pt idx="204">
                  <c:v>0.354688960885806</c:v>
                </c:pt>
                <c:pt idx="205">
                  <c:v>0.376044795776642</c:v>
                </c:pt>
                <c:pt idx="206">
                  <c:v>0.376678018788405</c:v>
                </c:pt>
                <c:pt idx="207">
                  <c:v>0.350754857367553</c:v>
                </c:pt>
                <c:pt idx="208">
                  <c:v>0.371287798348314</c:v>
                </c:pt>
                <c:pt idx="209">
                  <c:v>0.371866649133688</c:v>
                </c:pt>
                <c:pt idx="210">
                  <c:v>0.378046216847277</c:v>
                </c:pt>
                <c:pt idx="211">
                  <c:v>0.365923684978436</c:v>
                </c:pt>
                <c:pt idx="212">
                  <c:v>0.357596965043626</c:v>
                </c:pt>
                <c:pt idx="213">
                  <c:v>0.38267740739615</c:v>
                </c:pt>
                <c:pt idx="214">
                  <c:v>0.375425941470084</c:v>
                </c:pt>
                <c:pt idx="215">
                  <c:v>0.374293158755976</c:v>
                </c:pt>
                <c:pt idx="216">
                  <c:v>0.368292545803716</c:v>
                </c:pt>
                <c:pt idx="217">
                  <c:v>0.374668657201598</c:v>
                </c:pt>
                <c:pt idx="218">
                  <c:v>0.37435802231643</c:v>
                </c:pt>
                <c:pt idx="219">
                  <c:v>0.370062988956951</c:v>
                </c:pt>
                <c:pt idx="220">
                  <c:v>0.380389182040617</c:v>
                </c:pt>
                <c:pt idx="221">
                  <c:v>0.383686615563948</c:v>
                </c:pt>
                <c:pt idx="222">
                  <c:v>0.377747901183357</c:v>
                </c:pt>
                <c:pt idx="223">
                  <c:v>0.380489765593687</c:v>
                </c:pt>
                <c:pt idx="224">
                  <c:v>0.364060726836361</c:v>
                </c:pt>
                <c:pt idx="225">
                  <c:v>0.381605194049595</c:v>
                </c:pt>
                <c:pt idx="226">
                  <c:v>0.380014352679191</c:v>
                </c:pt>
                <c:pt idx="227">
                  <c:v>0.384524128946982</c:v>
                </c:pt>
                <c:pt idx="228">
                  <c:v>0.377237007835801</c:v>
                </c:pt>
                <c:pt idx="229">
                  <c:v>0.347738725089978</c:v>
                </c:pt>
                <c:pt idx="230">
                  <c:v>0.344084951496051</c:v>
                </c:pt>
                <c:pt idx="231">
                  <c:v>0.368962662888766</c:v>
                </c:pt>
                <c:pt idx="232">
                  <c:v>0.383134961189086</c:v>
                </c:pt>
                <c:pt idx="233">
                  <c:v>0.380380890605521</c:v>
                </c:pt>
                <c:pt idx="234">
                  <c:v>0.366663074937628</c:v>
                </c:pt>
                <c:pt idx="235">
                  <c:v>0.382635736416772</c:v>
                </c:pt>
                <c:pt idx="236">
                  <c:v>0.386532005209774</c:v>
                </c:pt>
                <c:pt idx="237">
                  <c:v>0.376215442429397</c:v>
                </c:pt>
                <c:pt idx="238">
                  <c:v>0.3719539225497</c:v>
                </c:pt>
                <c:pt idx="239">
                  <c:v>0.358511994845286</c:v>
                </c:pt>
                <c:pt idx="240">
                  <c:v>0.374128255203952</c:v>
                </c:pt>
                <c:pt idx="241">
                  <c:v>0.376826944903124</c:v>
                </c:pt>
                <c:pt idx="242">
                  <c:v>0.363941393834465</c:v>
                </c:pt>
                <c:pt idx="243">
                  <c:v>0.383505423711598</c:v>
                </c:pt>
                <c:pt idx="244">
                  <c:v>0.385582468137259</c:v>
                </c:pt>
                <c:pt idx="245">
                  <c:v>0.379439773989794</c:v>
                </c:pt>
                <c:pt idx="246">
                  <c:v>0.362668301482295</c:v>
                </c:pt>
                <c:pt idx="247">
                  <c:v>0.359425945586851</c:v>
                </c:pt>
                <c:pt idx="248">
                  <c:v>0.381085555154246</c:v>
                </c:pt>
                <c:pt idx="249">
                  <c:v>0.380470790860831</c:v>
                </c:pt>
                <c:pt idx="250">
                  <c:v>0.379043531880322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learning_rate=0,1</c:v>
                </c:pt>
              </c:strCache>
            </c:strRef>
          </c:tx>
          <c:spPr>
            <a:solidFill>
              <a:srgbClr val="ffc000"/>
            </a:solidFill>
            <a:ln w="19080">
              <a:solidFill>
                <a:srgbClr val="ffc000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251"/>
                <c:pt idx="0">
                  <c:v>0.166218136683973</c:v>
                </c:pt>
                <c:pt idx="1">
                  <c:v>0.257929556569984</c:v>
                </c:pt>
                <c:pt idx="2">
                  <c:v>0.261630629294377</c:v>
                </c:pt>
                <c:pt idx="3">
                  <c:v>0.27256596423096</c:v>
                </c:pt>
                <c:pt idx="4">
                  <c:v>0.281583233777815</c:v>
                </c:pt>
                <c:pt idx="5">
                  <c:v>0.302332908934388</c:v>
                </c:pt>
                <c:pt idx="6">
                  <c:v>0.309902266466599</c:v>
                </c:pt>
                <c:pt idx="7">
                  <c:v>0.32382988640701</c:v>
                </c:pt>
                <c:pt idx="8">
                  <c:v>0.310990994563207</c:v>
                </c:pt>
                <c:pt idx="9">
                  <c:v>0.277688377818749</c:v>
                </c:pt>
                <c:pt idx="10">
                  <c:v>0.309704627094371</c:v>
                </c:pt>
                <c:pt idx="11">
                  <c:v>0.315175955334508</c:v>
                </c:pt>
                <c:pt idx="12">
                  <c:v>0.33105944863018</c:v>
                </c:pt>
                <c:pt idx="13">
                  <c:v>0.34542028252235</c:v>
                </c:pt>
                <c:pt idx="14">
                  <c:v>0.342916871011713</c:v>
                </c:pt>
                <c:pt idx="15">
                  <c:v>0.34507703726361</c:v>
                </c:pt>
                <c:pt idx="16">
                  <c:v>0.346397153405646</c:v>
                </c:pt>
                <c:pt idx="17">
                  <c:v>0.352731860219489</c:v>
                </c:pt>
                <c:pt idx="18">
                  <c:v>0.350783167596128</c:v>
                </c:pt>
                <c:pt idx="19">
                  <c:v>0.353952728451484</c:v>
                </c:pt>
                <c:pt idx="20">
                  <c:v>0.347951182210366</c:v>
                </c:pt>
                <c:pt idx="21">
                  <c:v>0.332039998404038</c:v>
                </c:pt>
                <c:pt idx="22">
                  <c:v>0.349202389328257</c:v>
                </c:pt>
                <c:pt idx="23">
                  <c:v>0.339685617295255</c:v>
                </c:pt>
                <c:pt idx="24">
                  <c:v>0.320904824823795</c:v>
                </c:pt>
                <c:pt idx="25">
                  <c:v>0.34668394460734</c:v>
                </c:pt>
                <c:pt idx="26">
                  <c:v>0.351663830604037</c:v>
                </c:pt>
                <c:pt idx="27">
                  <c:v>0.340739252069521</c:v>
                </c:pt>
                <c:pt idx="28">
                  <c:v>0.345676588564883</c:v>
                </c:pt>
                <c:pt idx="29">
                  <c:v>0.35034297937513</c:v>
                </c:pt>
                <c:pt idx="30">
                  <c:v>0.359172902647605</c:v>
                </c:pt>
                <c:pt idx="31">
                  <c:v>0.358375147966294</c:v>
                </c:pt>
                <c:pt idx="32">
                  <c:v>0.356186254527144</c:v>
                </c:pt>
                <c:pt idx="33">
                  <c:v>0.341732257236443</c:v>
                </c:pt>
                <c:pt idx="34">
                  <c:v>0.35731212994832</c:v>
                </c:pt>
                <c:pt idx="35">
                  <c:v>0.36265005932711</c:v>
                </c:pt>
                <c:pt idx="36">
                  <c:v>0.338786447547174</c:v>
                </c:pt>
                <c:pt idx="37">
                  <c:v>0.367843511975985</c:v>
                </c:pt>
                <c:pt idx="38">
                  <c:v>0.34120372441303</c:v>
                </c:pt>
                <c:pt idx="39">
                  <c:v>0.328969659292314</c:v>
                </c:pt>
                <c:pt idx="40">
                  <c:v>0.35895412150179</c:v>
                </c:pt>
                <c:pt idx="41">
                  <c:v>0.361245362064313</c:v>
                </c:pt>
                <c:pt idx="42">
                  <c:v>0.357899168579477</c:v>
                </c:pt>
                <c:pt idx="43">
                  <c:v>0.346506463273439</c:v>
                </c:pt>
                <c:pt idx="44">
                  <c:v>0.362167694606362</c:v>
                </c:pt>
                <c:pt idx="45">
                  <c:v>0.351578347609321</c:v>
                </c:pt>
                <c:pt idx="46">
                  <c:v>0.363032201652079</c:v>
                </c:pt>
                <c:pt idx="47">
                  <c:v>0.327759122775488</c:v>
                </c:pt>
                <c:pt idx="48">
                  <c:v>0.364068823057878</c:v>
                </c:pt>
                <c:pt idx="49">
                  <c:v>0.364262366885126</c:v>
                </c:pt>
                <c:pt idx="50">
                  <c:v>0.356143933601559</c:v>
                </c:pt>
                <c:pt idx="51">
                  <c:v>0.371415287180175</c:v>
                </c:pt>
                <c:pt idx="52">
                  <c:v>0.337099818914991</c:v>
                </c:pt>
                <c:pt idx="53">
                  <c:v>0.365842813919733</c:v>
                </c:pt>
                <c:pt idx="54">
                  <c:v>0.349713337731763</c:v>
                </c:pt>
                <c:pt idx="55">
                  <c:v>0.375867709205611</c:v>
                </c:pt>
                <c:pt idx="56">
                  <c:v>0.336266910956793</c:v>
                </c:pt>
                <c:pt idx="57">
                  <c:v>0.36237624567525</c:v>
                </c:pt>
                <c:pt idx="58">
                  <c:v>0.360399964240328</c:v>
                </c:pt>
                <c:pt idx="59">
                  <c:v>0.367716516628138</c:v>
                </c:pt>
                <c:pt idx="60">
                  <c:v>0.369738109717872</c:v>
                </c:pt>
                <c:pt idx="61">
                  <c:v>0.371837844375203</c:v>
                </c:pt>
                <c:pt idx="62">
                  <c:v>0.368526095027154</c:v>
                </c:pt>
                <c:pt idx="63">
                  <c:v>0.367420112602926</c:v>
                </c:pt>
                <c:pt idx="64">
                  <c:v>0.373066728275731</c:v>
                </c:pt>
                <c:pt idx="65">
                  <c:v>0.333910075410432</c:v>
                </c:pt>
                <c:pt idx="66">
                  <c:v>0.365663588107879</c:v>
                </c:pt>
                <c:pt idx="67">
                  <c:v>0.369616558747732</c:v>
                </c:pt>
                <c:pt idx="68">
                  <c:v>0.376257155913975</c:v>
                </c:pt>
                <c:pt idx="69">
                  <c:v>0.369996064259362</c:v>
                </c:pt>
                <c:pt idx="70">
                  <c:v>0.360050807472636</c:v>
                </c:pt>
                <c:pt idx="71">
                  <c:v>0.374642560666407</c:v>
                </c:pt>
                <c:pt idx="72">
                  <c:v>0.372851248691738</c:v>
                </c:pt>
                <c:pt idx="73">
                  <c:v>0.350780183636697</c:v>
                </c:pt>
                <c:pt idx="74">
                  <c:v>0.334918605331987</c:v>
                </c:pt>
                <c:pt idx="75">
                  <c:v>0.365253386599729</c:v>
                </c:pt>
                <c:pt idx="76">
                  <c:v>0.355289374644078</c:v>
                </c:pt>
                <c:pt idx="77">
                  <c:v>0.346509777857613</c:v>
                </c:pt>
                <c:pt idx="78">
                  <c:v>0.339055796829396</c:v>
                </c:pt>
                <c:pt idx="79">
                  <c:v>0.370887475058763</c:v>
                </c:pt>
                <c:pt idx="80">
                  <c:v>0.373323583767206</c:v>
                </c:pt>
                <c:pt idx="81">
                  <c:v>0.377302905501852</c:v>
                </c:pt>
                <c:pt idx="82">
                  <c:v>0.366179032661039</c:v>
                </c:pt>
                <c:pt idx="83">
                  <c:v>0.359059215535187</c:v>
                </c:pt>
                <c:pt idx="84">
                  <c:v>0.37752128703184</c:v>
                </c:pt>
                <c:pt idx="85">
                  <c:v>0.308965438008004</c:v>
                </c:pt>
                <c:pt idx="86">
                  <c:v>0.368076914271996</c:v>
                </c:pt>
                <c:pt idx="87">
                  <c:v>0.375768437289412</c:v>
                </c:pt>
                <c:pt idx="88">
                  <c:v>0.350720044147487</c:v>
                </c:pt>
                <c:pt idx="89">
                  <c:v>0.370724406730404</c:v>
                </c:pt>
                <c:pt idx="90">
                  <c:v>0.362926475243522</c:v>
                </c:pt>
                <c:pt idx="91">
                  <c:v>0.358349163992299</c:v>
                </c:pt>
                <c:pt idx="92">
                  <c:v>0.357703016934923</c:v>
                </c:pt>
                <c:pt idx="93">
                  <c:v>0.348680722266207</c:v>
                </c:pt>
                <c:pt idx="94">
                  <c:v>0.300215485632693</c:v>
                </c:pt>
                <c:pt idx="95">
                  <c:v>0.370880841737258</c:v>
                </c:pt>
                <c:pt idx="96">
                  <c:v>0.365334705803819</c:v>
                </c:pt>
                <c:pt idx="97">
                  <c:v>0.365992124102564</c:v>
                </c:pt>
                <c:pt idx="98">
                  <c:v>0.374664789197881</c:v>
                </c:pt>
                <c:pt idx="99">
                  <c:v>0.367960427886311</c:v>
                </c:pt>
                <c:pt idx="100">
                  <c:v>0.368391630021572</c:v>
                </c:pt>
                <c:pt idx="101">
                  <c:v>0.366580356773884</c:v>
                </c:pt>
                <c:pt idx="102">
                  <c:v>0.37001078700216</c:v>
                </c:pt>
                <c:pt idx="103">
                  <c:v>0.370557161878115</c:v>
                </c:pt>
                <c:pt idx="104">
                  <c:v>0.35163258750138</c:v>
                </c:pt>
                <c:pt idx="105">
                  <c:v>0.368184493231858</c:v>
                </c:pt>
                <c:pt idx="106">
                  <c:v>0.364959297160703</c:v>
                </c:pt>
                <c:pt idx="107">
                  <c:v>0.365322601755642</c:v>
                </c:pt>
                <c:pt idx="108">
                  <c:v>0.372811965823112</c:v>
                </c:pt>
                <c:pt idx="109">
                  <c:v>0.338265622967417</c:v>
                </c:pt>
                <c:pt idx="110">
                  <c:v>0.361577736944979</c:v>
                </c:pt>
                <c:pt idx="111">
                  <c:v>0.335343797636494</c:v>
                </c:pt>
                <c:pt idx="112">
                  <c:v>0.371881737004377</c:v>
                </c:pt>
                <c:pt idx="113">
                  <c:v>0.358380312698115</c:v>
                </c:pt>
                <c:pt idx="114">
                  <c:v>0.377245153560511</c:v>
                </c:pt>
                <c:pt idx="115">
                  <c:v>0.375612189174611</c:v>
                </c:pt>
                <c:pt idx="116">
                  <c:v>0.377615697989967</c:v>
                </c:pt>
                <c:pt idx="117">
                  <c:v>0.372205922666284</c:v>
                </c:pt>
                <c:pt idx="118">
                  <c:v>0.374300992841803</c:v>
                </c:pt>
                <c:pt idx="119">
                  <c:v>0.360755109601388</c:v>
                </c:pt>
                <c:pt idx="120">
                  <c:v>0.367451604134334</c:v>
                </c:pt>
                <c:pt idx="121">
                  <c:v>0.34455584498496</c:v>
                </c:pt>
                <c:pt idx="122">
                  <c:v>0.371646963938454</c:v>
                </c:pt>
                <c:pt idx="123">
                  <c:v>0.329176276952651</c:v>
                </c:pt>
                <c:pt idx="124">
                  <c:v>0.3428122840894</c:v>
                </c:pt>
                <c:pt idx="125">
                  <c:v>0.36646608633311</c:v>
                </c:pt>
                <c:pt idx="126">
                  <c:v>0.344840296103432</c:v>
                </c:pt>
                <c:pt idx="127">
                  <c:v>0.352596710673274</c:v>
                </c:pt>
                <c:pt idx="128">
                  <c:v>0.374040073372381</c:v>
                </c:pt>
                <c:pt idx="129">
                  <c:v>0.37766590792041</c:v>
                </c:pt>
                <c:pt idx="130">
                  <c:v>0.368060596823509</c:v>
                </c:pt>
                <c:pt idx="131">
                  <c:v>0.36763649393917</c:v>
                </c:pt>
                <c:pt idx="132">
                  <c:v>0.370608513211644</c:v>
                </c:pt>
                <c:pt idx="133">
                  <c:v>0.355212403749433</c:v>
                </c:pt>
                <c:pt idx="134">
                  <c:v>0.323572306608046</c:v>
                </c:pt>
                <c:pt idx="135">
                  <c:v>0.368175154562322</c:v>
                </c:pt>
                <c:pt idx="136">
                  <c:v>0.369454885895243</c:v>
                </c:pt>
                <c:pt idx="137">
                  <c:v>0.369481244976877</c:v>
                </c:pt>
                <c:pt idx="138">
                  <c:v>0.37459568231309</c:v>
                </c:pt>
                <c:pt idx="139">
                  <c:v>0.347031617937433</c:v>
                </c:pt>
                <c:pt idx="140">
                  <c:v>0.378583704713292</c:v>
                </c:pt>
                <c:pt idx="141">
                  <c:v>0.372109953711506</c:v>
                </c:pt>
                <c:pt idx="142">
                  <c:v>0.37556570033567</c:v>
                </c:pt>
                <c:pt idx="143">
                  <c:v>0.369693312369906</c:v>
                </c:pt>
                <c:pt idx="144">
                  <c:v>0.36856697632866</c:v>
                </c:pt>
                <c:pt idx="145">
                  <c:v>0.377467750833617</c:v>
                </c:pt>
                <c:pt idx="146">
                  <c:v>0.377253235938172</c:v>
                </c:pt>
                <c:pt idx="147">
                  <c:v>0.375459294193797</c:v>
                </c:pt>
                <c:pt idx="148">
                  <c:v>0.344073326795182</c:v>
                </c:pt>
                <c:pt idx="149">
                  <c:v>0.370005479480856</c:v>
                </c:pt>
                <c:pt idx="150">
                  <c:v>0.369237588187028</c:v>
                </c:pt>
                <c:pt idx="151">
                  <c:v>0.372130835289064</c:v>
                </c:pt>
                <c:pt idx="152">
                  <c:v>0.363593812649684</c:v>
                </c:pt>
                <c:pt idx="153">
                  <c:v>0.361759984338082</c:v>
                </c:pt>
                <c:pt idx="154">
                  <c:v>0.362634403812696</c:v>
                </c:pt>
                <c:pt idx="155">
                  <c:v>0.376396212241916</c:v>
                </c:pt>
                <c:pt idx="156">
                  <c:v>0.335071077694875</c:v>
                </c:pt>
                <c:pt idx="157">
                  <c:v>0.338301644330124</c:v>
                </c:pt>
                <c:pt idx="158">
                  <c:v>0.374715367101053</c:v>
                </c:pt>
                <c:pt idx="159">
                  <c:v>0.371378318304428</c:v>
                </c:pt>
                <c:pt idx="160">
                  <c:v>0.369715764608962</c:v>
                </c:pt>
                <c:pt idx="161">
                  <c:v>0.374228924893188</c:v>
                </c:pt>
                <c:pt idx="162">
                  <c:v>0.376904830481094</c:v>
                </c:pt>
                <c:pt idx="163">
                  <c:v>0.363510072048736</c:v>
                </c:pt>
                <c:pt idx="164">
                  <c:v>0.368441519991605</c:v>
                </c:pt>
                <c:pt idx="165">
                  <c:v>0.371925685708774</c:v>
                </c:pt>
                <c:pt idx="166">
                  <c:v>0.373860967743451</c:v>
                </c:pt>
                <c:pt idx="167">
                  <c:v>0.359999066198766</c:v>
                </c:pt>
                <c:pt idx="168">
                  <c:v>0.375995075827414</c:v>
                </c:pt>
                <c:pt idx="169">
                  <c:v>0.37249097387787</c:v>
                </c:pt>
                <c:pt idx="170">
                  <c:v>0.365230730430029</c:v>
                </c:pt>
                <c:pt idx="171">
                  <c:v>0.374036043076079</c:v>
                </c:pt>
                <c:pt idx="172">
                  <c:v>0.308706859610651</c:v>
                </c:pt>
                <c:pt idx="173">
                  <c:v>0.347588685974897</c:v>
                </c:pt>
                <c:pt idx="174">
                  <c:v>0.364240535581032</c:v>
                </c:pt>
                <c:pt idx="175">
                  <c:v>0.336275450516379</c:v>
                </c:pt>
                <c:pt idx="176">
                  <c:v>0.367132881638223</c:v>
                </c:pt>
                <c:pt idx="177">
                  <c:v>0.371262853853917</c:v>
                </c:pt>
                <c:pt idx="178">
                  <c:v>0.371894502956201</c:v>
                </c:pt>
                <c:pt idx="179">
                  <c:v>0.377932355956437</c:v>
                </c:pt>
                <c:pt idx="180">
                  <c:v>0.320577592889893</c:v>
                </c:pt>
                <c:pt idx="181">
                  <c:v>0.349211664376908</c:v>
                </c:pt>
                <c:pt idx="182">
                  <c:v>0.369872257394897</c:v>
                </c:pt>
                <c:pt idx="183">
                  <c:v>0.374809164639454</c:v>
                </c:pt>
                <c:pt idx="184">
                  <c:v>0.372790128159973</c:v>
                </c:pt>
                <c:pt idx="185">
                  <c:v>0.348843013939046</c:v>
                </c:pt>
                <c:pt idx="186">
                  <c:v>0.377378667447565</c:v>
                </c:pt>
                <c:pt idx="187">
                  <c:v>0.335872174480729</c:v>
                </c:pt>
                <c:pt idx="188">
                  <c:v>0.358719192563179</c:v>
                </c:pt>
                <c:pt idx="189">
                  <c:v>0.364426698503353</c:v>
                </c:pt>
                <c:pt idx="190">
                  <c:v>0.373464894665936</c:v>
                </c:pt>
                <c:pt idx="191">
                  <c:v>0.373592823789459</c:v>
                </c:pt>
                <c:pt idx="192">
                  <c:v>0.368731827897767</c:v>
                </c:pt>
                <c:pt idx="193">
                  <c:v>0.358792723411805</c:v>
                </c:pt>
                <c:pt idx="194">
                  <c:v>0.360194392597389</c:v>
                </c:pt>
                <c:pt idx="195">
                  <c:v>0.373185895668602</c:v>
                </c:pt>
                <c:pt idx="196">
                  <c:v>0.342577470511182</c:v>
                </c:pt>
                <c:pt idx="197">
                  <c:v>0.377064852339689</c:v>
                </c:pt>
                <c:pt idx="198">
                  <c:v>0.36969219165654</c:v>
                </c:pt>
                <c:pt idx="199">
                  <c:v>0.362551597200406</c:v>
                </c:pt>
                <c:pt idx="200">
                  <c:v>0.374449437464178</c:v>
                </c:pt>
                <c:pt idx="201">
                  <c:v>0.358017897487234</c:v>
                </c:pt>
                <c:pt idx="202">
                  <c:v>0.371332281764032</c:v>
                </c:pt>
                <c:pt idx="203">
                  <c:v>0.364041737980109</c:v>
                </c:pt>
                <c:pt idx="204">
                  <c:v>0.330250826567761</c:v>
                </c:pt>
                <c:pt idx="205">
                  <c:v>0.3569594025764</c:v>
                </c:pt>
                <c:pt idx="206">
                  <c:v>0.360076140785412</c:v>
                </c:pt>
                <c:pt idx="207">
                  <c:v>0.375455268248421</c:v>
                </c:pt>
                <c:pt idx="208">
                  <c:v>0.366944728790953</c:v>
                </c:pt>
                <c:pt idx="209">
                  <c:v>0.355439362034863</c:v>
                </c:pt>
                <c:pt idx="210">
                  <c:v>0.37530916110784</c:v>
                </c:pt>
                <c:pt idx="211">
                  <c:v>0.344583823265257</c:v>
                </c:pt>
                <c:pt idx="212">
                  <c:v>0.375101252135237</c:v>
                </c:pt>
                <c:pt idx="213">
                  <c:v>0.372419069849635</c:v>
                </c:pt>
                <c:pt idx="214">
                  <c:v>0.375241036923823</c:v>
                </c:pt>
                <c:pt idx="215">
                  <c:v>0.366612308453759</c:v>
                </c:pt>
                <c:pt idx="216">
                  <c:v>0.362128140900194</c:v>
                </c:pt>
                <c:pt idx="217">
                  <c:v>0.370761058931754</c:v>
                </c:pt>
                <c:pt idx="218">
                  <c:v>0.370026471451754</c:v>
                </c:pt>
                <c:pt idx="219">
                  <c:v>0.366664876981679</c:v>
                </c:pt>
                <c:pt idx="220">
                  <c:v>0.374301500591835</c:v>
                </c:pt>
                <c:pt idx="221">
                  <c:v>0.345748154498777</c:v>
                </c:pt>
                <c:pt idx="222">
                  <c:v>0.373652988395379</c:v>
                </c:pt>
                <c:pt idx="223">
                  <c:v>0.36984039994452</c:v>
                </c:pt>
                <c:pt idx="224">
                  <c:v>0.327382553789066</c:v>
                </c:pt>
                <c:pt idx="225">
                  <c:v>0.360631366433873</c:v>
                </c:pt>
                <c:pt idx="226">
                  <c:v>0.370349256343656</c:v>
                </c:pt>
                <c:pt idx="227">
                  <c:v>0.370132077281848</c:v>
                </c:pt>
                <c:pt idx="228">
                  <c:v>0.355582704663946</c:v>
                </c:pt>
                <c:pt idx="229">
                  <c:v>0.371340371443946</c:v>
                </c:pt>
                <c:pt idx="230">
                  <c:v>0.374560688286182</c:v>
                </c:pt>
                <c:pt idx="231">
                  <c:v>0.309030899805582</c:v>
                </c:pt>
                <c:pt idx="232">
                  <c:v>0.354973038980825</c:v>
                </c:pt>
                <c:pt idx="233">
                  <c:v>0.360687888812629</c:v>
                </c:pt>
                <c:pt idx="234">
                  <c:v>0.340275324626258</c:v>
                </c:pt>
                <c:pt idx="235">
                  <c:v>0.36816620851062</c:v>
                </c:pt>
                <c:pt idx="236">
                  <c:v>0.355128071742011</c:v>
                </c:pt>
                <c:pt idx="237">
                  <c:v>0.335246019350624</c:v>
                </c:pt>
                <c:pt idx="238">
                  <c:v>0.37275284075384</c:v>
                </c:pt>
                <c:pt idx="239">
                  <c:v>0.364618593481744</c:v>
                </c:pt>
                <c:pt idx="240">
                  <c:v>0.355663780900761</c:v>
                </c:pt>
                <c:pt idx="241">
                  <c:v>0.343588984411185</c:v>
                </c:pt>
                <c:pt idx="242">
                  <c:v>0.36566070332218</c:v>
                </c:pt>
                <c:pt idx="243">
                  <c:v>0.364191886339947</c:v>
                </c:pt>
                <c:pt idx="244">
                  <c:v>0.365680688738275</c:v>
                </c:pt>
                <c:pt idx="245">
                  <c:v>0.359202222017197</c:v>
                </c:pt>
                <c:pt idx="246">
                  <c:v>0.371248950210988</c:v>
                </c:pt>
                <c:pt idx="247">
                  <c:v>0.371979891234602</c:v>
                </c:pt>
                <c:pt idx="248">
                  <c:v>0.356790780853774</c:v>
                </c:pt>
                <c:pt idx="249">
                  <c:v>0.366949055087146</c:v>
                </c:pt>
                <c:pt idx="250">
                  <c:v>0.352656657398203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5276351"/>
        <c:axId val="17288936"/>
      </c:lineChart>
      <c:catAx>
        <c:axId val="5276351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sz="1100" spc="-1" strike="noStrike">
                    <a:solidFill>
                      <a:srgbClr val="595959"/>
                    </a:solidFill>
                    <a:latin typeface="Times New Roman"/>
                  </a:defRPr>
                </a:pPr>
                <a:r>
                  <a:rPr b="0" sz="1100" spc="-1" strike="noStrike">
                    <a:solidFill>
                      <a:srgbClr val="595959"/>
                    </a:solidFill>
                    <a:latin typeface="Times New Roman"/>
                  </a:rPr>
                  <a:t>Epochs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17288936"/>
        <c:crosses val="autoZero"/>
        <c:auto val="1"/>
        <c:lblAlgn val="ctr"/>
        <c:lblOffset val="100"/>
      </c:catAx>
      <c:valAx>
        <c:axId val="17288936"/>
        <c:scaling>
          <c:orientation val="minMax"/>
          <c:max val="0.4"/>
          <c:min val="-0.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5276351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00" spc="-1" strike="noStrike">
              <a:solidFill>
                <a:srgbClr val="595959"/>
              </a:solidFill>
              <a:latin typeface="Times New Roman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decay=0</c:v>
                </c:pt>
              </c:strCache>
            </c:strRef>
          </c:tx>
          <c:spPr>
            <a:solidFill>
              <a:srgbClr val="5b9bd5"/>
            </a:solidFill>
            <a:ln w="19080">
              <a:solidFill>
                <a:srgbClr val="5b9bd5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1.83294743186907</c:v>
                </c:pt>
                <c:pt idx="1">
                  <c:v>1.70794167617196</c:v>
                </c:pt>
                <c:pt idx="2">
                  <c:v>1.69066099605735</c:v>
                </c:pt>
                <c:pt idx="3">
                  <c:v>1.67627048060381</c:v>
                </c:pt>
                <c:pt idx="4">
                  <c:v>1.66006968202732</c:v>
                </c:pt>
                <c:pt idx="5">
                  <c:v>1.64673374330833</c:v>
                </c:pt>
                <c:pt idx="6">
                  <c:v>1.63668067087744</c:v>
                </c:pt>
                <c:pt idx="7">
                  <c:v>1.6470164345989</c:v>
                </c:pt>
                <c:pt idx="8">
                  <c:v>1.63513196208393</c:v>
                </c:pt>
                <c:pt idx="9">
                  <c:v>1.62366632973435</c:v>
                </c:pt>
                <c:pt idx="10">
                  <c:v>1.66180979286668</c:v>
                </c:pt>
                <c:pt idx="11">
                  <c:v>1.60655853649741</c:v>
                </c:pt>
                <c:pt idx="12">
                  <c:v>1.62090475240369</c:v>
                </c:pt>
                <c:pt idx="13">
                  <c:v>1.66692882548064</c:v>
                </c:pt>
                <c:pt idx="14">
                  <c:v>1.65340052872911</c:v>
                </c:pt>
                <c:pt idx="15">
                  <c:v>1.5918715647619</c:v>
                </c:pt>
                <c:pt idx="16">
                  <c:v>1.59307611408496</c:v>
                </c:pt>
                <c:pt idx="17">
                  <c:v>1.62648600032586</c:v>
                </c:pt>
                <c:pt idx="18">
                  <c:v>1.59442510435689</c:v>
                </c:pt>
                <c:pt idx="19">
                  <c:v>1.5871262679969</c:v>
                </c:pt>
                <c:pt idx="20">
                  <c:v>1.60646942867923</c:v>
                </c:pt>
                <c:pt idx="21">
                  <c:v>1.58999847349553</c:v>
                </c:pt>
                <c:pt idx="22">
                  <c:v>1.61162880259305</c:v>
                </c:pt>
                <c:pt idx="23">
                  <c:v>1.60471793131416</c:v>
                </c:pt>
                <c:pt idx="24">
                  <c:v>1.6018782892417</c:v>
                </c:pt>
                <c:pt idx="25">
                  <c:v>1.59591010512594</c:v>
                </c:pt>
                <c:pt idx="26">
                  <c:v>1.58708261299522</c:v>
                </c:pt>
                <c:pt idx="27">
                  <c:v>1.57195875339206</c:v>
                </c:pt>
                <c:pt idx="28">
                  <c:v>1.59554090896633</c:v>
                </c:pt>
                <c:pt idx="29">
                  <c:v>1.56413898065176</c:v>
                </c:pt>
                <c:pt idx="30">
                  <c:v>1.58287435627032</c:v>
                </c:pt>
                <c:pt idx="31">
                  <c:v>1.60938024660833</c:v>
                </c:pt>
                <c:pt idx="32">
                  <c:v>1.56708739989262</c:v>
                </c:pt>
                <c:pt idx="33">
                  <c:v>1.6197496952604</c:v>
                </c:pt>
                <c:pt idx="34">
                  <c:v>1.55329074057588</c:v>
                </c:pt>
                <c:pt idx="35">
                  <c:v>1.56925725675225</c:v>
                </c:pt>
                <c:pt idx="36">
                  <c:v>1.56473516018309</c:v>
                </c:pt>
                <c:pt idx="37">
                  <c:v>1.55665033864025</c:v>
                </c:pt>
                <c:pt idx="38">
                  <c:v>1.64548544338493</c:v>
                </c:pt>
                <c:pt idx="39">
                  <c:v>1.72211600567017</c:v>
                </c:pt>
                <c:pt idx="40">
                  <c:v>1.59626887038144</c:v>
                </c:pt>
                <c:pt idx="41">
                  <c:v>1.58493878562697</c:v>
                </c:pt>
                <c:pt idx="42">
                  <c:v>1.55822441266348</c:v>
                </c:pt>
                <c:pt idx="43">
                  <c:v>1.60730443504648</c:v>
                </c:pt>
                <c:pt idx="44">
                  <c:v>1.54795243376186</c:v>
                </c:pt>
                <c:pt idx="45">
                  <c:v>1.59618656491673</c:v>
                </c:pt>
                <c:pt idx="46">
                  <c:v>1.55424091212295</c:v>
                </c:pt>
                <c:pt idx="47">
                  <c:v>1.58681589544519</c:v>
                </c:pt>
                <c:pt idx="48">
                  <c:v>1.59741975386085</c:v>
                </c:pt>
                <c:pt idx="49">
                  <c:v>1.54502268948684</c:v>
                </c:pt>
                <c:pt idx="50">
                  <c:v>1.58282677855888</c:v>
                </c:pt>
                <c:pt idx="51">
                  <c:v>1.55027669622558</c:v>
                </c:pt>
                <c:pt idx="52">
                  <c:v>1.55321778576857</c:v>
                </c:pt>
                <c:pt idx="53">
                  <c:v>1.70326055581013</c:v>
                </c:pt>
                <c:pt idx="54">
                  <c:v>1.58357864627429</c:v>
                </c:pt>
                <c:pt idx="55">
                  <c:v>1.54495145825478</c:v>
                </c:pt>
                <c:pt idx="56">
                  <c:v>1.55007335469088</c:v>
                </c:pt>
                <c:pt idx="57">
                  <c:v>1.55165686413851</c:v>
                </c:pt>
                <c:pt idx="58">
                  <c:v>1.68039947726885</c:v>
                </c:pt>
                <c:pt idx="59">
                  <c:v>1.57739042383849</c:v>
                </c:pt>
                <c:pt idx="60">
                  <c:v>1.61769690922537</c:v>
                </c:pt>
                <c:pt idx="61">
                  <c:v>1.5626525397566</c:v>
                </c:pt>
                <c:pt idx="62">
                  <c:v>1.53722187838668</c:v>
                </c:pt>
                <c:pt idx="63">
                  <c:v>1.64913448300393</c:v>
                </c:pt>
                <c:pt idx="64">
                  <c:v>1.73768264119146</c:v>
                </c:pt>
                <c:pt idx="65">
                  <c:v>1.71012386136544</c:v>
                </c:pt>
                <c:pt idx="66">
                  <c:v>1.54792637037585</c:v>
                </c:pt>
                <c:pt idx="67">
                  <c:v>1.62264792726866</c:v>
                </c:pt>
                <c:pt idx="68">
                  <c:v>1.54354118722747</c:v>
                </c:pt>
                <c:pt idx="69">
                  <c:v>1.61448012705418</c:v>
                </c:pt>
                <c:pt idx="70">
                  <c:v>1.55016748974553</c:v>
                </c:pt>
                <c:pt idx="71">
                  <c:v>1.55860115734517</c:v>
                </c:pt>
                <c:pt idx="72">
                  <c:v>1.59577128173989</c:v>
                </c:pt>
                <c:pt idx="73">
                  <c:v>1.61273706068853</c:v>
                </c:pt>
                <c:pt idx="74">
                  <c:v>1.54325081238398</c:v>
                </c:pt>
                <c:pt idx="75">
                  <c:v>1.55902304607973</c:v>
                </c:pt>
                <c:pt idx="76">
                  <c:v>1.71071139758432</c:v>
                </c:pt>
                <c:pt idx="77">
                  <c:v>1.56136460587831</c:v>
                </c:pt>
                <c:pt idx="78">
                  <c:v>1.57782529397178</c:v>
                </c:pt>
                <c:pt idx="79">
                  <c:v>1.56275327075434</c:v>
                </c:pt>
                <c:pt idx="80">
                  <c:v>1.57535650244533</c:v>
                </c:pt>
                <c:pt idx="81">
                  <c:v>1.55134662807809</c:v>
                </c:pt>
                <c:pt idx="82">
                  <c:v>1.67422199529187</c:v>
                </c:pt>
                <c:pt idx="83">
                  <c:v>1.55196612826897</c:v>
                </c:pt>
                <c:pt idx="84">
                  <c:v>1.53785543188627</c:v>
                </c:pt>
                <c:pt idx="85">
                  <c:v>1.54315640051307</c:v>
                </c:pt>
                <c:pt idx="86">
                  <c:v>1.54824357765435</c:v>
                </c:pt>
                <c:pt idx="87">
                  <c:v>1.5999288044151</c:v>
                </c:pt>
                <c:pt idx="88">
                  <c:v>1.61052031605872</c:v>
                </c:pt>
                <c:pt idx="89">
                  <c:v>1.55000307062196</c:v>
                </c:pt>
                <c:pt idx="90">
                  <c:v>1.55600761387529</c:v>
                </c:pt>
                <c:pt idx="91">
                  <c:v>1.580794794697</c:v>
                </c:pt>
                <c:pt idx="92">
                  <c:v>1.53770340054907</c:v>
                </c:pt>
                <c:pt idx="93">
                  <c:v>1.54527916696498</c:v>
                </c:pt>
                <c:pt idx="94">
                  <c:v>1.56931476437236</c:v>
                </c:pt>
                <c:pt idx="95">
                  <c:v>1.54187689641715</c:v>
                </c:pt>
                <c:pt idx="96">
                  <c:v>1.54865317773064</c:v>
                </c:pt>
                <c:pt idx="97">
                  <c:v>1.63236936651485</c:v>
                </c:pt>
                <c:pt idx="98">
                  <c:v>1.57313252967982</c:v>
                </c:pt>
                <c:pt idx="99">
                  <c:v>1.54236867015248</c:v>
                </c:pt>
                <c:pt idx="100">
                  <c:v>1.68768429500585</c:v>
                </c:pt>
                <c:pt idx="101">
                  <c:v>1.55428016672577</c:v>
                </c:pt>
                <c:pt idx="102">
                  <c:v>1.55237902853791</c:v>
                </c:pt>
                <c:pt idx="103">
                  <c:v>1.61300353915062</c:v>
                </c:pt>
                <c:pt idx="104">
                  <c:v>1.5504343984929</c:v>
                </c:pt>
                <c:pt idx="105">
                  <c:v>1.52932169602926</c:v>
                </c:pt>
                <c:pt idx="106">
                  <c:v>1.56016872998948</c:v>
                </c:pt>
                <c:pt idx="107">
                  <c:v>1.53491522761983</c:v>
                </c:pt>
                <c:pt idx="108">
                  <c:v>1.5624390167506</c:v>
                </c:pt>
                <c:pt idx="109">
                  <c:v>1.57349473983429</c:v>
                </c:pt>
                <c:pt idx="110">
                  <c:v>1.57290170842619</c:v>
                </c:pt>
                <c:pt idx="111">
                  <c:v>1.58941893573924</c:v>
                </c:pt>
                <c:pt idx="112">
                  <c:v>1.56003090975052</c:v>
                </c:pt>
                <c:pt idx="113">
                  <c:v>1.56700158849427</c:v>
                </c:pt>
                <c:pt idx="114">
                  <c:v>1.53981157795028</c:v>
                </c:pt>
                <c:pt idx="115">
                  <c:v>1.54926495420622</c:v>
                </c:pt>
                <c:pt idx="116">
                  <c:v>1.54871816796998</c:v>
                </c:pt>
                <c:pt idx="117">
                  <c:v>1.64890368603029</c:v>
                </c:pt>
                <c:pt idx="118">
                  <c:v>1.5315707180803</c:v>
                </c:pt>
                <c:pt idx="119">
                  <c:v>1.62174991206772</c:v>
                </c:pt>
                <c:pt idx="120">
                  <c:v>1.5410948949179</c:v>
                </c:pt>
                <c:pt idx="121">
                  <c:v>1.57787548442955</c:v>
                </c:pt>
                <c:pt idx="122">
                  <c:v>1.57125239259068</c:v>
                </c:pt>
                <c:pt idx="123">
                  <c:v>1.53772724624067</c:v>
                </c:pt>
                <c:pt idx="124">
                  <c:v>1.54183187778048</c:v>
                </c:pt>
                <c:pt idx="125">
                  <c:v>1.53993168322634</c:v>
                </c:pt>
                <c:pt idx="126">
                  <c:v>1.57033676423242</c:v>
                </c:pt>
                <c:pt idx="127">
                  <c:v>1.54728194820205</c:v>
                </c:pt>
                <c:pt idx="128">
                  <c:v>1.5380087383795</c:v>
                </c:pt>
                <c:pt idx="129">
                  <c:v>1.5491518148541</c:v>
                </c:pt>
                <c:pt idx="130">
                  <c:v>1.53348272214318</c:v>
                </c:pt>
                <c:pt idx="131">
                  <c:v>1.83315044827093</c:v>
                </c:pt>
                <c:pt idx="132">
                  <c:v>1.54879617666699</c:v>
                </c:pt>
                <c:pt idx="133">
                  <c:v>1.55433636079216</c:v>
                </c:pt>
                <c:pt idx="134">
                  <c:v>1.54159001923142</c:v>
                </c:pt>
                <c:pt idx="135">
                  <c:v>1.56617648994636</c:v>
                </c:pt>
                <c:pt idx="136">
                  <c:v>1.53156643238768</c:v>
                </c:pt>
                <c:pt idx="137">
                  <c:v>1.56263253152096</c:v>
                </c:pt>
                <c:pt idx="138">
                  <c:v>1.56667164462509</c:v>
                </c:pt>
                <c:pt idx="139">
                  <c:v>1.53796157166323</c:v>
                </c:pt>
                <c:pt idx="140">
                  <c:v>1.53790914994103</c:v>
                </c:pt>
                <c:pt idx="141">
                  <c:v>1.52920987187386</c:v>
                </c:pt>
                <c:pt idx="142">
                  <c:v>1.54516468923149</c:v>
                </c:pt>
                <c:pt idx="143">
                  <c:v>1.55482026641012</c:v>
                </c:pt>
                <c:pt idx="144">
                  <c:v>1.54785756951634</c:v>
                </c:pt>
                <c:pt idx="145">
                  <c:v>1.57561868864276</c:v>
                </c:pt>
                <c:pt idx="146">
                  <c:v>1.5480983959527</c:v>
                </c:pt>
                <c:pt idx="147">
                  <c:v>1.53911557247469</c:v>
                </c:pt>
                <c:pt idx="148">
                  <c:v>1.5444423441013</c:v>
                </c:pt>
                <c:pt idx="149">
                  <c:v>1.58465160028614</c:v>
                </c:pt>
                <c:pt idx="150">
                  <c:v>1.52997307913713</c:v>
                </c:pt>
                <c:pt idx="151">
                  <c:v>1.55477956936881</c:v>
                </c:pt>
                <c:pt idx="152">
                  <c:v>1.5152533825348</c:v>
                </c:pt>
                <c:pt idx="153">
                  <c:v>1.53919284905992</c:v>
                </c:pt>
                <c:pt idx="154">
                  <c:v>1.52894454820232</c:v>
                </c:pt>
                <c:pt idx="155">
                  <c:v>1.55338192813672</c:v>
                </c:pt>
                <c:pt idx="156">
                  <c:v>1.60532726491209</c:v>
                </c:pt>
                <c:pt idx="157">
                  <c:v>1.65048960741227</c:v>
                </c:pt>
                <c:pt idx="158">
                  <c:v>1.5559101169848</c:v>
                </c:pt>
                <c:pt idx="159">
                  <c:v>1.60831290383068</c:v>
                </c:pt>
                <c:pt idx="160">
                  <c:v>1.52678876016869</c:v>
                </c:pt>
                <c:pt idx="161">
                  <c:v>1.53824237872898</c:v>
                </c:pt>
                <c:pt idx="162">
                  <c:v>1.52923078662342</c:v>
                </c:pt>
                <c:pt idx="163">
                  <c:v>1.536516741443</c:v>
                </c:pt>
                <c:pt idx="164">
                  <c:v>1.54705402186599</c:v>
                </c:pt>
                <c:pt idx="165">
                  <c:v>1.53433609075726</c:v>
                </c:pt>
                <c:pt idx="166">
                  <c:v>1.53177159857299</c:v>
                </c:pt>
                <c:pt idx="167">
                  <c:v>1.57982563893365</c:v>
                </c:pt>
                <c:pt idx="168">
                  <c:v>1.72654018729483</c:v>
                </c:pt>
                <c:pt idx="169">
                  <c:v>1.5657164012978</c:v>
                </c:pt>
                <c:pt idx="170">
                  <c:v>1.61176975592476</c:v>
                </c:pt>
                <c:pt idx="171">
                  <c:v>1.55664050116595</c:v>
                </c:pt>
                <c:pt idx="172">
                  <c:v>1.58052511091071</c:v>
                </c:pt>
                <c:pt idx="173">
                  <c:v>1.58481145811786</c:v>
                </c:pt>
                <c:pt idx="174">
                  <c:v>1.58452381030097</c:v>
                </c:pt>
                <c:pt idx="175">
                  <c:v>1.5945710381298</c:v>
                </c:pt>
                <c:pt idx="176">
                  <c:v>1.53079698181931</c:v>
                </c:pt>
                <c:pt idx="177">
                  <c:v>1.55297099345189</c:v>
                </c:pt>
                <c:pt idx="178">
                  <c:v>1.52836442669171</c:v>
                </c:pt>
                <c:pt idx="179">
                  <c:v>1.5312203341689</c:v>
                </c:pt>
                <c:pt idx="180">
                  <c:v>1.53981855324545</c:v>
                </c:pt>
                <c:pt idx="181">
                  <c:v>1.52217711502949</c:v>
                </c:pt>
                <c:pt idx="182">
                  <c:v>1.52947823066623</c:v>
                </c:pt>
                <c:pt idx="183">
                  <c:v>1.56672804047709</c:v>
                </c:pt>
                <c:pt idx="184">
                  <c:v>1.5967313909847</c:v>
                </c:pt>
                <c:pt idx="185">
                  <c:v>1.56827593847706</c:v>
                </c:pt>
                <c:pt idx="186">
                  <c:v>1.58393381590013</c:v>
                </c:pt>
                <c:pt idx="187">
                  <c:v>1.56087746128493</c:v>
                </c:pt>
                <c:pt idx="188">
                  <c:v>1.60488636911128</c:v>
                </c:pt>
                <c:pt idx="189">
                  <c:v>1.57685235831858</c:v>
                </c:pt>
                <c:pt idx="190">
                  <c:v>1.53402974533754</c:v>
                </c:pt>
                <c:pt idx="191">
                  <c:v>1.55443670209297</c:v>
                </c:pt>
                <c:pt idx="192">
                  <c:v>1.54815519111627</c:v>
                </c:pt>
                <c:pt idx="193">
                  <c:v>1.54997542593295</c:v>
                </c:pt>
                <c:pt idx="194">
                  <c:v>1.53245722286064</c:v>
                </c:pt>
                <c:pt idx="195">
                  <c:v>1.52425215510825</c:v>
                </c:pt>
                <c:pt idx="196">
                  <c:v>1.52205346426591</c:v>
                </c:pt>
                <c:pt idx="197">
                  <c:v>1.57631994699446</c:v>
                </c:pt>
                <c:pt idx="198">
                  <c:v>1.55304086841205</c:v>
                </c:pt>
                <c:pt idx="199">
                  <c:v>1.54311581428346</c:v>
                </c:pt>
                <c:pt idx="200">
                  <c:v>1.53960506322129</c:v>
                </c:pt>
                <c:pt idx="201">
                  <c:v>1.60941201201989</c:v>
                </c:pt>
                <c:pt idx="202">
                  <c:v>1.51181127204768</c:v>
                </c:pt>
                <c:pt idx="203">
                  <c:v>1.56222262663644</c:v>
                </c:pt>
                <c:pt idx="204">
                  <c:v>1.51925430059311</c:v>
                </c:pt>
                <c:pt idx="205">
                  <c:v>1.60918870082979</c:v>
                </c:pt>
                <c:pt idx="206">
                  <c:v>1.52365306897574</c:v>
                </c:pt>
                <c:pt idx="207">
                  <c:v>1.54786953541501</c:v>
                </c:pt>
                <c:pt idx="208">
                  <c:v>1.5251118524638</c:v>
                </c:pt>
                <c:pt idx="209">
                  <c:v>1.54828533680844</c:v>
                </c:pt>
                <c:pt idx="210">
                  <c:v>1.64666713434193</c:v>
                </c:pt>
                <c:pt idx="211">
                  <c:v>1.53485518064104</c:v>
                </c:pt>
                <c:pt idx="212">
                  <c:v>1.53529220712982</c:v>
                </c:pt>
                <c:pt idx="213">
                  <c:v>1.61842150180664</c:v>
                </c:pt>
                <c:pt idx="214">
                  <c:v>1.63016638115634</c:v>
                </c:pt>
                <c:pt idx="215">
                  <c:v>1.53186596115369</c:v>
                </c:pt>
                <c:pt idx="216">
                  <c:v>1.63793735518754</c:v>
                </c:pt>
                <c:pt idx="217">
                  <c:v>1.71444062531876</c:v>
                </c:pt>
                <c:pt idx="218">
                  <c:v>1.54719066230419</c:v>
                </c:pt>
                <c:pt idx="219">
                  <c:v>1.60705360774789</c:v>
                </c:pt>
                <c:pt idx="220">
                  <c:v>1.54090290771813</c:v>
                </c:pt>
                <c:pt idx="221">
                  <c:v>1.56504109880643</c:v>
                </c:pt>
                <c:pt idx="222">
                  <c:v>1.58498122358638</c:v>
                </c:pt>
                <c:pt idx="223">
                  <c:v>1.52209388083983</c:v>
                </c:pt>
                <c:pt idx="224">
                  <c:v>1.56511691828781</c:v>
                </c:pt>
                <c:pt idx="225">
                  <c:v>1.53725606504297</c:v>
                </c:pt>
                <c:pt idx="226">
                  <c:v>1.54804807247222</c:v>
                </c:pt>
                <c:pt idx="227">
                  <c:v>1.53364329194462</c:v>
                </c:pt>
                <c:pt idx="228">
                  <c:v>1.57367173958457</c:v>
                </c:pt>
                <c:pt idx="229">
                  <c:v>1.54051610168721</c:v>
                </c:pt>
                <c:pt idx="230">
                  <c:v>1.58674607938987</c:v>
                </c:pt>
                <c:pt idx="231">
                  <c:v>1.53268959852065</c:v>
                </c:pt>
                <c:pt idx="232">
                  <c:v>1.5204233101523</c:v>
                </c:pt>
                <c:pt idx="233">
                  <c:v>1.54344552782739</c:v>
                </c:pt>
                <c:pt idx="234">
                  <c:v>1.54651391597473</c:v>
                </c:pt>
                <c:pt idx="235">
                  <c:v>1.62863516393761</c:v>
                </c:pt>
                <c:pt idx="236">
                  <c:v>1.56521985024563</c:v>
                </c:pt>
                <c:pt idx="237">
                  <c:v>1.55529851126025</c:v>
                </c:pt>
                <c:pt idx="238">
                  <c:v>1.52973508384533</c:v>
                </c:pt>
                <c:pt idx="239">
                  <c:v>1.5339586255257</c:v>
                </c:pt>
                <c:pt idx="240">
                  <c:v>1.63947702208728</c:v>
                </c:pt>
                <c:pt idx="241">
                  <c:v>1.63993780183329</c:v>
                </c:pt>
                <c:pt idx="242">
                  <c:v>1.53029388806964</c:v>
                </c:pt>
                <c:pt idx="243">
                  <c:v>1.60198591514897</c:v>
                </c:pt>
                <c:pt idx="244">
                  <c:v>1.64687861484675</c:v>
                </c:pt>
                <c:pt idx="245">
                  <c:v>1.53183015461415</c:v>
                </c:pt>
                <c:pt idx="246">
                  <c:v>1.63621527957575</c:v>
                </c:pt>
                <c:pt idx="247">
                  <c:v>1.52197234164457</c:v>
                </c:pt>
                <c:pt idx="248">
                  <c:v>1.58002301884768</c:v>
                </c:pt>
                <c:pt idx="249">
                  <c:v>1.56878159154489</c:v>
                </c:pt>
                <c:pt idx="250">
                  <c:v>1.59162256771231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decay=0,001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1.83023887461944</c:v>
                </c:pt>
                <c:pt idx="1">
                  <c:v>1.70618567848887</c:v>
                </c:pt>
                <c:pt idx="2">
                  <c:v>1.68967854216002</c:v>
                </c:pt>
                <c:pt idx="3">
                  <c:v>1.68517491676297</c:v>
                </c:pt>
                <c:pt idx="4">
                  <c:v>1.66446016527305</c:v>
                </c:pt>
                <c:pt idx="5">
                  <c:v>1.65586173856909</c:v>
                </c:pt>
                <c:pt idx="6">
                  <c:v>1.63937558751741</c:v>
                </c:pt>
                <c:pt idx="7">
                  <c:v>1.63328457456757</c:v>
                </c:pt>
                <c:pt idx="8">
                  <c:v>1.63626415538447</c:v>
                </c:pt>
                <c:pt idx="9">
                  <c:v>1.63168927338002</c:v>
                </c:pt>
                <c:pt idx="10">
                  <c:v>1.65204764343512</c:v>
                </c:pt>
                <c:pt idx="11">
                  <c:v>1.62262797465185</c:v>
                </c:pt>
                <c:pt idx="12">
                  <c:v>1.6310089054979</c:v>
                </c:pt>
                <c:pt idx="13">
                  <c:v>1.61722553476135</c:v>
                </c:pt>
                <c:pt idx="14">
                  <c:v>1.64392185284204</c:v>
                </c:pt>
                <c:pt idx="15">
                  <c:v>1.6275388317001</c:v>
                </c:pt>
                <c:pt idx="16">
                  <c:v>1.62663869373405</c:v>
                </c:pt>
                <c:pt idx="17">
                  <c:v>1.59252029928155</c:v>
                </c:pt>
                <c:pt idx="18">
                  <c:v>1.62708820677217</c:v>
                </c:pt>
                <c:pt idx="19">
                  <c:v>1.67190856833796</c:v>
                </c:pt>
                <c:pt idx="20">
                  <c:v>1.61832945081517</c:v>
                </c:pt>
                <c:pt idx="21">
                  <c:v>1.58904436019198</c:v>
                </c:pt>
                <c:pt idx="22">
                  <c:v>1.58910211627126</c:v>
                </c:pt>
                <c:pt idx="23">
                  <c:v>1.5852533417006</c:v>
                </c:pt>
                <c:pt idx="24">
                  <c:v>1.59475058435846</c:v>
                </c:pt>
                <c:pt idx="25">
                  <c:v>1.61971517239619</c:v>
                </c:pt>
                <c:pt idx="26">
                  <c:v>1.59687757735473</c:v>
                </c:pt>
                <c:pt idx="27">
                  <c:v>1.61563529111463</c:v>
                </c:pt>
                <c:pt idx="28">
                  <c:v>1.58844466115699</c:v>
                </c:pt>
                <c:pt idx="29">
                  <c:v>1.57276986788096</c:v>
                </c:pt>
                <c:pt idx="30">
                  <c:v>1.59423672647851</c:v>
                </c:pt>
                <c:pt idx="31">
                  <c:v>1.62039404331633</c:v>
                </c:pt>
                <c:pt idx="32">
                  <c:v>1.58134509343891</c:v>
                </c:pt>
                <c:pt idx="33">
                  <c:v>1.56306270119363</c:v>
                </c:pt>
                <c:pt idx="34">
                  <c:v>1.57110246497188</c:v>
                </c:pt>
                <c:pt idx="35">
                  <c:v>1.56809980793836</c:v>
                </c:pt>
                <c:pt idx="36">
                  <c:v>1.58622791938723</c:v>
                </c:pt>
                <c:pt idx="37">
                  <c:v>1.56239649907492</c:v>
                </c:pt>
                <c:pt idx="38">
                  <c:v>1.58132208257746</c:v>
                </c:pt>
                <c:pt idx="39">
                  <c:v>1.56096018431684</c:v>
                </c:pt>
                <c:pt idx="40">
                  <c:v>1.57464818731749</c:v>
                </c:pt>
                <c:pt idx="41">
                  <c:v>1.56315535955005</c:v>
                </c:pt>
                <c:pt idx="42">
                  <c:v>1.64306826023132</c:v>
                </c:pt>
                <c:pt idx="43">
                  <c:v>1.62580141454037</c:v>
                </c:pt>
                <c:pt idx="44">
                  <c:v>1.55207488845963</c:v>
                </c:pt>
                <c:pt idx="45">
                  <c:v>1.55491784995401</c:v>
                </c:pt>
                <c:pt idx="46">
                  <c:v>1.5629226904003</c:v>
                </c:pt>
                <c:pt idx="47">
                  <c:v>1.55402817599562</c:v>
                </c:pt>
                <c:pt idx="48">
                  <c:v>1.57072277596071</c:v>
                </c:pt>
                <c:pt idx="49">
                  <c:v>1.59534979888892</c:v>
                </c:pt>
                <c:pt idx="50">
                  <c:v>1.57225599722207</c:v>
                </c:pt>
                <c:pt idx="51">
                  <c:v>1.6086110764465</c:v>
                </c:pt>
                <c:pt idx="52">
                  <c:v>1.57241188542705</c:v>
                </c:pt>
                <c:pt idx="53">
                  <c:v>1.59218025201434</c:v>
                </c:pt>
                <c:pt idx="54">
                  <c:v>1.54174995647516</c:v>
                </c:pt>
                <c:pt idx="55">
                  <c:v>1.54202168945635</c:v>
                </c:pt>
                <c:pt idx="56">
                  <c:v>1.59096813195819</c:v>
                </c:pt>
                <c:pt idx="57">
                  <c:v>1.57944454509059</c:v>
                </c:pt>
                <c:pt idx="58">
                  <c:v>1.66621398086022</c:v>
                </c:pt>
                <c:pt idx="59">
                  <c:v>1.54241719429684</c:v>
                </c:pt>
                <c:pt idx="60">
                  <c:v>1.58277841664626</c:v>
                </c:pt>
                <c:pt idx="61">
                  <c:v>1.60041717676072</c:v>
                </c:pt>
                <c:pt idx="62">
                  <c:v>1.53708548135694</c:v>
                </c:pt>
                <c:pt idx="63">
                  <c:v>1.53654494767532</c:v>
                </c:pt>
                <c:pt idx="64">
                  <c:v>1.54324114760797</c:v>
                </c:pt>
                <c:pt idx="65">
                  <c:v>1.58832163978681</c:v>
                </c:pt>
                <c:pt idx="66">
                  <c:v>1.56275018676925</c:v>
                </c:pt>
                <c:pt idx="67">
                  <c:v>1.53416795618622</c:v>
                </c:pt>
                <c:pt idx="68">
                  <c:v>1.53546865063093</c:v>
                </c:pt>
                <c:pt idx="69">
                  <c:v>1.55632777710603</c:v>
                </c:pt>
                <c:pt idx="70">
                  <c:v>1.55103399986025</c:v>
                </c:pt>
                <c:pt idx="71">
                  <c:v>1.54949568959752</c:v>
                </c:pt>
                <c:pt idx="72">
                  <c:v>1.54280518219749</c:v>
                </c:pt>
                <c:pt idx="73">
                  <c:v>1.53674509855117</c:v>
                </c:pt>
                <c:pt idx="74">
                  <c:v>1.53045575213468</c:v>
                </c:pt>
                <c:pt idx="75">
                  <c:v>1.54951183299375</c:v>
                </c:pt>
                <c:pt idx="76">
                  <c:v>1.57334037433174</c:v>
                </c:pt>
                <c:pt idx="77">
                  <c:v>1.52895956467827</c:v>
                </c:pt>
                <c:pt idx="78">
                  <c:v>1.52955183160128</c:v>
                </c:pt>
                <c:pt idx="79">
                  <c:v>1.54498769562727</c:v>
                </c:pt>
                <c:pt idx="80">
                  <c:v>1.55265061237058</c:v>
                </c:pt>
                <c:pt idx="81">
                  <c:v>1.53008237141866</c:v>
                </c:pt>
                <c:pt idx="82">
                  <c:v>1.54949172575173</c:v>
                </c:pt>
                <c:pt idx="83">
                  <c:v>1.52881114570506</c:v>
                </c:pt>
                <c:pt idx="84">
                  <c:v>1.565742595455</c:v>
                </c:pt>
                <c:pt idx="85">
                  <c:v>1.57988657258857</c:v>
                </c:pt>
                <c:pt idx="86">
                  <c:v>1.53421389283788</c:v>
                </c:pt>
                <c:pt idx="87">
                  <c:v>1.57630696401357</c:v>
                </c:pt>
                <c:pt idx="88">
                  <c:v>1.52311013479997</c:v>
                </c:pt>
                <c:pt idx="89">
                  <c:v>1.52866339361016</c:v>
                </c:pt>
                <c:pt idx="90">
                  <c:v>1.59858248719395</c:v>
                </c:pt>
                <c:pt idx="91">
                  <c:v>1.5246989490914</c:v>
                </c:pt>
                <c:pt idx="92">
                  <c:v>1.59428408907773</c:v>
                </c:pt>
                <c:pt idx="93">
                  <c:v>1.57350386193116</c:v>
                </c:pt>
                <c:pt idx="94">
                  <c:v>1.53575828180074</c:v>
                </c:pt>
                <c:pt idx="95">
                  <c:v>1.55032376892533</c:v>
                </c:pt>
                <c:pt idx="96">
                  <c:v>1.53544781024264</c:v>
                </c:pt>
                <c:pt idx="97">
                  <c:v>1.52898451191482</c:v>
                </c:pt>
                <c:pt idx="98">
                  <c:v>1.58036529293712</c:v>
                </c:pt>
                <c:pt idx="99">
                  <c:v>1.52010882637097</c:v>
                </c:pt>
                <c:pt idx="100">
                  <c:v>1.52931948326387</c:v>
                </c:pt>
                <c:pt idx="101">
                  <c:v>1.64417182656804</c:v>
                </c:pt>
                <c:pt idx="102">
                  <c:v>1.56844199829529</c:v>
                </c:pt>
                <c:pt idx="103">
                  <c:v>1.5645073237256</c:v>
                </c:pt>
                <c:pt idx="104">
                  <c:v>1.52537267995525</c:v>
                </c:pt>
                <c:pt idx="105">
                  <c:v>1.54240467038429</c:v>
                </c:pt>
                <c:pt idx="106">
                  <c:v>1.5276457510048</c:v>
                </c:pt>
                <c:pt idx="107">
                  <c:v>1.57232991404044</c:v>
                </c:pt>
                <c:pt idx="108">
                  <c:v>1.51966166672747</c:v>
                </c:pt>
                <c:pt idx="109">
                  <c:v>1.5184712898007</c:v>
                </c:pt>
                <c:pt idx="110">
                  <c:v>1.53272787717728</c:v>
                </c:pt>
                <c:pt idx="111">
                  <c:v>1.54130753781979</c:v>
                </c:pt>
                <c:pt idx="112">
                  <c:v>1.52268683393126</c:v>
                </c:pt>
                <c:pt idx="113">
                  <c:v>1.53158817046634</c:v>
                </c:pt>
                <c:pt idx="114">
                  <c:v>1.53785226739383</c:v>
                </c:pt>
                <c:pt idx="115">
                  <c:v>1.52820488662972</c:v>
                </c:pt>
                <c:pt idx="116">
                  <c:v>1.53717357829981</c:v>
                </c:pt>
                <c:pt idx="117">
                  <c:v>1.55202537723315</c:v>
                </c:pt>
                <c:pt idx="118">
                  <c:v>1.52830453403389</c:v>
                </c:pt>
                <c:pt idx="119">
                  <c:v>1.51508489903775</c:v>
                </c:pt>
                <c:pt idx="120">
                  <c:v>1.57719549042281</c:v>
                </c:pt>
                <c:pt idx="121">
                  <c:v>1.54057784187605</c:v>
                </c:pt>
                <c:pt idx="122">
                  <c:v>1.51287347196984</c:v>
                </c:pt>
                <c:pt idx="123">
                  <c:v>1.61656059209883</c:v>
                </c:pt>
                <c:pt idx="124">
                  <c:v>1.56866337968233</c:v>
                </c:pt>
                <c:pt idx="125">
                  <c:v>1.53716278958527</c:v>
                </c:pt>
                <c:pt idx="126">
                  <c:v>1.52494659059932</c:v>
                </c:pt>
                <c:pt idx="127">
                  <c:v>1.52974360569695</c:v>
                </c:pt>
                <c:pt idx="128">
                  <c:v>1.59855012001584</c:v>
                </c:pt>
                <c:pt idx="129">
                  <c:v>1.51857145657765</c:v>
                </c:pt>
                <c:pt idx="130">
                  <c:v>1.52009764187429</c:v>
                </c:pt>
                <c:pt idx="131">
                  <c:v>1.51718201869723</c:v>
                </c:pt>
                <c:pt idx="132">
                  <c:v>1.52616207985442</c:v>
                </c:pt>
                <c:pt idx="133">
                  <c:v>1.51764899842163</c:v>
                </c:pt>
                <c:pt idx="134">
                  <c:v>1.5246893176015</c:v>
                </c:pt>
                <c:pt idx="135">
                  <c:v>1.51669276101422</c:v>
                </c:pt>
                <c:pt idx="136">
                  <c:v>1.52245069785407</c:v>
                </c:pt>
                <c:pt idx="137">
                  <c:v>1.53232258135351</c:v>
                </c:pt>
                <c:pt idx="138">
                  <c:v>1.51512275325089</c:v>
                </c:pt>
                <c:pt idx="139">
                  <c:v>1.51417603457442</c:v>
                </c:pt>
                <c:pt idx="140">
                  <c:v>1.55159007158128</c:v>
                </c:pt>
                <c:pt idx="141">
                  <c:v>1.51594992722097</c:v>
                </c:pt>
                <c:pt idx="142">
                  <c:v>1.51841240095934</c:v>
                </c:pt>
                <c:pt idx="143">
                  <c:v>1.52037382892591</c:v>
                </c:pt>
                <c:pt idx="144">
                  <c:v>1.53921255382607</c:v>
                </c:pt>
                <c:pt idx="145">
                  <c:v>1.53877607561484</c:v>
                </c:pt>
                <c:pt idx="146">
                  <c:v>1.53501952540332</c:v>
                </c:pt>
                <c:pt idx="147">
                  <c:v>1.51344864644707</c:v>
                </c:pt>
                <c:pt idx="148">
                  <c:v>1.54290261750564</c:v>
                </c:pt>
                <c:pt idx="149">
                  <c:v>1.52116138713587</c:v>
                </c:pt>
                <c:pt idx="150">
                  <c:v>1.51175208667396</c:v>
                </c:pt>
                <c:pt idx="151">
                  <c:v>1.52810617500936</c:v>
                </c:pt>
                <c:pt idx="152">
                  <c:v>1.62407575796428</c:v>
                </c:pt>
                <c:pt idx="153">
                  <c:v>1.51108873286011</c:v>
                </c:pt>
                <c:pt idx="154">
                  <c:v>1.50888744783133</c:v>
                </c:pt>
                <c:pt idx="155">
                  <c:v>1.51331725365169</c:v>
                </c:pt>
                <c:pt idx="156">
                  <c:v>1.55840424532303</c:v>
                </c:pt>
                <c:pt idx="157">
                  <c:v>1.55705963780284</c:v>
                </c:pt>
                <c:pt idx="158">
                  <c:v>1.51729150108076</c:v>
                </c:pt>
                <c:pt idx="159">
                  <c:v>1.53316156854429</c:v>
                </c:pt>
                <c:pt idx="160">
                  <c:v>1.55818386823927</c:v>
                </c:pt>
                <c:pt idx="161">
                  <c:v>1.54887289840265</c:v>
                </c:pt>
                <c:pt idx="162">
                  <c:v>1.51497363040129</c:v>
                </c:pt>
                <c:pt idx="163">
                  <c:v>1.52825741374778</c:v>
                </c:pt>
                <c:pt idx="164">
                  <c:v>1.53806246738764</c:v>
                </c:pt>
                <c:pt idx="165">
                  <c:v>1.56778760763258</c:v>
                </c:pt>
                <c:pt idx="166">
                  <c:v>1.51135725376251</c:v>
                </c:pt>
                <c:pt idx="167">
                  <c:v>1.50666220368263</c:v>
                </c:pt>
                <c:pt idx="168">
                  <c:v>1.5187802754719</c:v>
                </c:pt>
                <c:pt idx="169">
                  <c:v>1.52353952057572</c:v>
                </c:pt>
                <c:pt idx="170">
                  <c:v>1.52541335113441</c:v>
                </c:pt>
                <c:pt idx="171">
                  <c:v>1.55501273525436</c:v>
                </c:pt>
                <c:pt idx="172">
                  <c:v>1.50335154069693</c:v>
                </c:pt>
                <c:pt idx="173">
                  <c:v>1.55102720602609</c:v>
                </c:pt>
                <c:pt idx="174">
                  <c:v>1.51507681294811</c:v>
                </c:pt>
                <c:pt idx="175">
                  <c:v>1.52076588071323</c:v>
                </c:pt>
                <c:pt idx="176">
                  <c:v>1.50738267049064</c:v>
                </c:pt>
                <c:pt idx="177">
                  <c:v>1.51925300559929</c:v>
                </c:pt>
                <c:pt idx="178">
                  <c:v>1.56702438065322</c:v>
                </c:pt>
                <c:pt idx="179">
                  <c:v>1.54297549071027</c:v>
                </c:pt>
                <c:pt idx="180">
                  <c:v>1.54703315141676</c:v>
                </c:pt>
                <c:pt idx="181">
                  <c:v>1.52296703564019</c:v>
                </c:pt>
                <c:pt idx="182">
                  <c:v>1.50674012809946</c:v>
                </c:pt>
                <c:pt idx="183">
                  <c:v>1.50427489350072</c:v>
                </c:pt>
                <c:pt idx="184">
                  <c:v>1.54675101917455</c:v>
                </c:pt>
                <c:pt idx="185">
                  <c:v>1.52488355176554</c:v>
                </c:pt>
                <c:pt idx="186">
                  <c:v>1.51179909450536</c:v>
                </c:pt>
                <c:pt idx="187">
                  <c:v>1.51522461920139</c:v>
                </c:pt>
                <c:pt idx="188">
                  <c:v>1.51694212390671</c:v>
                </c:pt>
                <c:pt idx="189">
                  <c:v>1.51160959493998</c:v>
                </c:pt>
                <c:pt idx="190">
                  <c:v>1.5113156754609</c:v>
                </c:pt>
                <c:pt idx="191">
                  <c:v>1.57897085848969</c:v>
                </c:pt>
                <c:pt idx="192">
                  <c:v>1.50961563293881</c:v>
                </c:pt>
                <c:pt idx="193">
                  <c:v>1.53127929000844</c:v>
                </c:pt>
                <c:pt idx="194">
                  <c:v>1.50561215385847</c:v>
                </c:pt>
                <c:pt idx="195">
                  <c:v>1.54220274414804</c:v>
                </c:pt>
                <c:pt idx="196">
                  <c:v>1.52514876645094</c:v>
                </c:pt>
                <c:pt idx="197">
                  <c:v>1.51986726617983</c:v>
                </c:pt>
                <c:pt idx="198">
                  <c:v>1.55368253891415</c:v>
                </c:pt>
                <c:pt idx="199">
                  <c:v>1.5129415366405</c:v>
                </c:pt>
                <c:pt idx="200">
                  <c:v>1.50912880489812</c:v>
                </c:pt>
                <c:pt idx="201">
                  <c:v>1.54489075328209</c:v>
                </c:pt>
                <c:pt idx="202">
                  <c:v>1.51069523382698</c:v>
                </c:pt>
                <c:pt idx="203">
                  <c:v>1.51892689157956</c:v>
                </c:pt>
                <c:pt idx="204">
                  <c:v>1.50434260328184</c:v>
                </c:pt>
                <c:pt idx="205">
                  <c:v>1.60479092074633</c:v>
                </c:pt>
                <c:pt idx="206">
                  <c:v>1.53493445804375</c:v>
                </c:pt>
                <c:pt idx="207">
                  <c:v>1.50549638216564</c:v>
                </c:pt>
                <c:pt idx="208">
                  <c:v>1.53136598412755</c:v>
                </c:pt>
                <c:pt idx="209">
                  <c:v>1.53716982767982</c:v>
                </c:pt>
                <c:pt idx="210">
                  <c:v>1.51675752111087</c:v>
                </c:pt>
                <c:pt idx="211">
                  <c:v>1.51883891561069</c:v>
                </c:pt>
                <c:pt idx="212">
                  <c:v>1.50556668789792</c:v>
                </c:pt>
                <c:pt idx="213">
                  <c:v>1.54395476149441</c:v>
                </c:pt>
                <c:pt idx="214">
                  <c:v>1.51131112134961</c:v>
                </c:pt>
                <c:pt idx="215">
                  <c:v>1.52005274013453</c:v>
                </c:pt>
                <c:pt idx="216">
                  <c:v>1.53146590700923</c:v>
                </c:pt>
                <c:pt idx="217">
                  <c:v>1.50430871467921</c:v>
                </c:pt>
                <c:pt idx="218">
                  <c:v>1.50843545306148</c:v>
                </c:pt>
                <c:pt idx="219">
                  <c:v>1.58374891492893</c:v>
                </c:pt>
                <c:pt idx="220">
                  <c:v>1.51026583655018</c:v>
                </c:pt>
                <c:pt idx="221">
                  <c:v>1.50888358901628</c:v>
                </c:pt>
                <c:pt idx="222">
                  <c:v>1.5537075611205</c:v>
                </c:pt>
                <c:pt idx="223">
                  <c:v>1.50840455424487</c:v>
                </c:pt>
                <c:pt idx="224">
                  <c:v>1.54046839083135</c:v>
                </c:pt>
                <c:pt idx="225">
                  <c:v>1.57001401290046</c:v>
                </c:pt>
                <c:pt idx="226">
                  <c:v>1.54046463461297</c:v>
                </c:pt>
                <c:pt idx="227">
                  <c:v>1.63932304074412</c:v>
                </c:pt>
                <c:pt idx="228">
                  <c:v>1.51486371079533</c:v>
                </c:pt>
                <c:pt idx="229">
                  <c:v>1.52503843919667</c:v>
                </c:pt>
                <c:pt idx="230">
                  <c:v>1.528267826092</c:v>
                </c:pt>
                <c:pt idx="231">
                  <c:v>1.50470760849557</c:v>
                </c:pt>
                <c:pt idx="232">
                  <c:v>1.55286623580897</c:v>
                </c:pt>
                <c:pt idx="233">
                  <c:v>1.58483331893523</c:v>
                </c:pt>
                <c:pt idx="234">
                  <c:v>1.51392823588549</c:v>
                </c:pt>
                <c:pt idx="235">
                  <c:v>1.53369406001065</c:v>
                </c:pt>
                <c:pt idx="236">
                  <c:v>1.50572170847347</c:v>
                </c:pt>
                <c:pt idx="237">
                  <c:v>1.51562665645537</c:v>
                </c:pt>
                <c:pt idx="238">
                  <c:v>1.52430699077292</c:v>
                </c:pt>
                <c:pt idx="239">
                  <c:v>1.53386934433986</c:v>
                </c:pt>
                <c:pt idx="240">
                  <c:v>1.54476677178728</c:v>
                </c:pt>
                <c:pt idx="241">
                  <c:v>1.51123713911522</c:v>
                </c:pt>
                <c:pt idx="242">
                  <c:v>1.51142114239605</c:v>
                </c:pt>
                <c:pt idx="243">
                  <c:v>1.54841301226993</c:v>
                </c:pt>
                <c:pt idx="244">
                  <c:v>1.50638581466285</c:v>
                </c:pt>
                <c:pt idx="245">
                  <c:v>1.54491970312723</c:v>
                </c:pt>
                <c:pt idx="246">
                  <c:v>1.57906934653939</c:v>
                </c:pt>
                <c:pt idx="247">
                  <c:v>1.50484770648999</c:v>
                </c:pt>
                <c:pt idx="248">
                  <c:v>1.59826853617287</c:v>
                </c:pt>
                <c:pt idx="249">
                  <c:v>1.55710028178111</c:v>
                </c:pt>
                <c:pt idx="250">
                  <c:v>1.5640519856798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decay=0,01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51"/>
                <c:pt idx="0">
                  <c:v>1.83252940602665</c:v>
                </c:pt>
                <c:pt idx="1">
                  <c:v>1.71159281926595</c:v>
                </c:pt>
                <c:pt idx="2">
                  <c:v>1.69777403369492</c:v>
                </c:pt>
                <c:pt idx="3">
                  <c:v>1.68724158705954</c:v>
                </c:pt>
                <c:pt idx="4">
                  <c:v>1.67992202215744</c:v>
                </c:pt>
                <c:pt idx="5">
                  <c:v>1.67343324231152</c:v>
                </c:pt>
                <c:pt idx="6">
                  <c:v>1.66672622731536</c:v>
                </c:pt>
                <c:pt idx="7">
                  <c:v>1.66307587036981</c:v>
                </c:pt>
                <c:pt idx="8">
                  <c:v>1.65543647509804</c:v>
                </c:pt>
                <c:pt idx="9">
                  <c:v>1.65037779974779</c:v>
                </c:pt>
                <c:pt idx="10">
                  <c:v>1.64629927023507</c:v>
                </c:pt>
                <c:pt idx="11">
                  <c:v>1.64275979855767</c:v>
                </c:pt>
                <c:pt idx="12">
                  <c:v>1.63893874681014</c:v>
                </c:pt>
                <c:pt idx="13">
                  <c:v>1.63507399649082</c:v>
                </c:pt>
                <c:pt idx="14">
                  <c:v>1.63233460310224</c:v>
                </c:pt>
                <c:pt idx="15">
                  <c:v>1.63060683781787</c:v>
                </c:pt>
                <c:pt idx="16">
                  <c:v>1.63012721856191</c:v>
                </c:pt>
                <c:pt idx="17">
                  <c:v>1.62633496921484</c:v>
                </c:pt>
                <c:pt idx="18">
                  <c:v>1.62770855232061</c:v>
                </c:pt>
                <c:pt idx="19">
                  <c:v>1.62578652926158</c:v>
                </c:pt>
                <c:pt idx="20">
                  <c:v>1.62519697810752</c:v>
                </c:pt>
                <c:pt idx="21">
                  <c:v>1.62515547641872</c:v>
                </c:pt>
                <c:pt idx="22">
                  <c:v>1.62453619426096</c:v>
                </c:pt>
                <c:pt idx="23">
                  <c:v>1.62717403015839</c:v>
                </c:pt>
                <c:pt idx="24">
                  <c:v>1.62191994297315</c:v>
                </c:pt>
                <c:pt idx="25">
                  <c:v>1.62152856567065</c:v>
                </c:pt>
                <c:pt idx="26">
                  <c:v>1.62130137400215</c:v>
                </c:pt>
                <c:pt idx="27">
                  <c:v>1.62188203441908</c:v>
                </c:pt>
                <c:pt idx="28">
                  <c:v>1.62645503183358</c:v>
                </c:pt>
                <c:pt idx="29">
                  <c:v>1.62176210318006</c:v>
                </c:pt>
                <c:pt idx="30">
                  <c:v>1.62005193675276</c:v>
                </c:pt>
                <c:pt idx="31">
                  <c:v>1.62370990374186</c:v>
                </c:pt>
                <c:pt idx="32">
                  <c:v>1.61890460156007</c:v>
                </c:pt>
                <c:pt idx="33">
                  <c:v>1.61909490778106</c:v>
                </c:pt>
                <c:pt idx="34">
                  <c:v>1.62067582864065</c:v>
                </c:pt>
                <c:pt idx="35">
                  <c:v>1.62103564274317</c:v>
                </c:pt>
                <c:pt idx="36">
                  <c:v>1.61859807455764</c:v>
                </c:pt>
                <c:pt idx="37">
                  <c:v>1.61955506555762</c:v>
                </c:pt>
                <c:pt idx="38">
                  <c:v>1.6173645481277</c:v>
                </c:pt>
                <c:pt idx="39">
                  <c:v>1.61979030248399</c:v>
                </c:pt>
                <c:pt idx="40">
                  <c:v>1.62001525893267</c:v>
                </c:pt>
                <c:pt idx="41">
                  <c:v>1.61807601143962</c:v>
                </c:pt>
                <c:pt idx="42">
                  <c:v>1.62070367158585</c:v>
                </c:pt>
                <c:pt idx="43">
                  <c:v>1.61956463820353</c:v>
                </c:pt>
                <c:pt idx="44">
                  <c:v>1.61504120124487</c:v>
                </c:pt>
                <c:pt idx="45">
                  <c:v>1.61760402395142</c:v>
                </c:pt>
                <c:pt idx="46">
                  <c:v>1.61726307747253</c:v>
                </c:pt>
                <c:pt idx="47">
                  <c:v>1.61589272171943</c:v>
                </c:pt>
                <c:pt idx="48">
                  <c:v>1.61605748696982</c:v>
                </c:pt>
                <c:pt idx="49">
                  <c:v>1.61595692313283</c:v>
                </c:pt>
                <c:pt idx="50">
                  <c:v>1.61760710300749</c:v>
                </c:pt>
                <c:pt idx="51">
                  <c:v>1.61849121569126</c:v>
                </c:pt>
                <c:pt idx="52">
                  <c:v>1.61624407196239</c:v>
                </c:pt>
                <c:pt idx="53">
                  <c:v>1.61629130299934</c:v>
                </c:pt>
                <c:pt idx="54">
                  <c:v>1.61622591661275</c:v>
                </c:pt>
                <c:pt idx="55">
                  <c:v>1.61788570260198</c:v>
                </c:pt>
                <c:pt idx="56">
                  <c:v>1.61679928189579</c:v>
                </c:pt>
                <c:pt idx="57">
                  <c:v>1.61552154482354</c:v>
                </c:pt>
                <c:pt idx="58">
                  <c:v>1.61811460804854</c:v>
                </c:pt>
                <c:pt idx="59">
                  <c:v>1.61597306105237</c:v>
                </c:pt>
                <c:pt idx="60">
                  <c:v>1.61780581010611</c:v>
                </c:pt>
                <c:pt idx="61">
                  <c:v>1.61782472598546</c:v>
                </c:pt>
                <c:pt idx="62">
                  <c:v>1.6151952218985</c:v>
                </c:pt>
                <c:pt idx="63">
                  <c:v>1.61573164891442</c:v>
                </c:pt>
                <c:pt idx="64">
                  <c:v>1.61588537169695</c:v>
                </c:pt>
                <c:pt idx="65">
                  <c:v>1.61356342775959</c:v>
                </c:pt>
                <c:pt idx="66">
                  <c:v>1.6142419796321</c:v>
                </c:pt>
                <c:pt idx="67">
                  <c:v>1.61818009405004</c:v>
                </c:pt>
                <c:pt idx="68">
                  <c:v>1.61499144046388</c:v>
                </c:pt>
                <c:pt idx="69">
                  <c:v>1.61538932839481</c:v>
                </c:pt>
                <c:pt idx="70">
                  <c:v>1.61435226057791</c:v>
                </c:pt>
                <c:pt idx="71">
                  <c:v>1.61445697099959</c:v>
                </c:pt>
                <c:pt idx="72">
                  <c:v>1.61303472537176</c:v>
                </c:pt>
                <c:pt idx="73">
                  <c:v>1.61332864771088</c:v>
                </c:pt>
                <c:pt idx="74">
                  <c:v>1.61447887264872</c:v>
                </c:pt>
                <c:pt idx="75">
                  <c:v>1.6144153099391</c:v>
                </c:pt>
                <c:pt idx="76">
                  <c:v>1.61439774351621</c:v>
                </c:pt>
                <c:pt idx="77">
                  <c:v>1.61427480356616</c:v>
                </c:pt>
                <c:pt idx="78">
                  <c:v>1.61477919723867</c:v>
                </c:pt>
                <c:pt idx="79">
                  <c:v>1.61546648650098</c:v>
                </c:pt>
                <c:pt idx="80">
                  <c:v>1.61187112513946</c:v>
                </c:pt>
                <c:pt idx="81">
                  <c:v>1.61182421601019</c:v>
                </c:pt>
                <c:pt idx="82">
                  <c:v>1.61117365288454</c:v>
                </c:pt>
                <c:pt idx="83">
                  <c:v>1.61441650781295</c:v>
                </c:pt>
                <c:pt idx="84">
                  <c:v>1.60983763488352</c:v>
                </c:pt>
                <c:pt idx="85">
                  <c:v>1.61365186681304</c:v>
                </c:pt>
                <c:pt idx="86">
                  <c:v>1.61177181382152</c:v>
                </c:pt>
                <c:pt idx="87">
                  <c:v>1.6111707502996</c:v>
                </c:pt>
                <c:pt idx="88">
                  <c:v>1.6126418663203</c:v>
                </c:pt>
                <c:pt idx="89">
                  <c:v>1.61079767919913</c:v>
                </c:pt>
                <c:pt idx="90">
                  <c:v>1.61299274800199</c:v>
                </c:pt>
                <c:pt idx="91">
                  <c:v>1.61202113545628</c:v>
                </c:pt>
                <c:pt idx="92">
                  <c:v>1.61446381674061</c:v>
                </c:pt>
                <c:pt idx="93">
                  <c:v>1.6129535445758</c:v>
                </c:pt>
                <c:pt idx="94">
                  <c:v>1.61233112439627</c:v>
                </c:pt>
                <c:pt idx="95">
                  <c:v>1.61070239099694</c:v>
                </c:pt>
                <c:pt idx="96">
                  <c:v>1.61015669194455</c:v>
                </c:pt>
                <c:pt idx="97">
                  <c:v>1.61005232503305</c:v>
                </c:pt>
                <c:pt idx="98">
                  <c:v>1.60855218249355</c:v>
                </c:pt>
                <c:pt idx="99">
                  <c:v>1.6105868350857</c:v>
                </c:pt>
                <c:pt idx="100">
                  <c:v>1.61287553046296</c:v>
                </c:pt>
                <c:pt idx="101">
                  <c:v>1.61208402739306</c:v>
                </c:pt>
                <c:pt idx="102">
                  <c:v>1.60936103401408</c:v>
                </c:pt>
                <c:pt idx="103">
                  <c:v>1.61105560294945</c:v>
                </c:pt>
                <c:pt idx="104">
                  <c:v>1.60998184629822</c:v>
                </c:pt>
                <c:pt idx="105">
                  <c:v>1.60931288252806</c:v>
                </c:pt>
                <c:pt idx="106">
                  <c:v>1.60886594079598</c:v>
                </c:pt>
                <c:pt idx="107">
                  <c:v>1.60939040483413</c:v>
                </c:pt>
                <c:pt idx="108">
                  <c:v>1.61070026251173</c:v>
                </c:pt>
                <c:pt idx="109">
                  <c:v>1.60888483306471</c:v>
                </c:pt>
                <c:pt idx="110">
                  <c:v>1.60847721810606</c:v>
                </c:pt>
                <c:pt idx="111">
                  <c:v>1.60976823858608</c:v>
                </c:pt>
                <c:pt idx="112">
                  <c:v>1.60981791301793</c:v>
                </c:pt>
                <c:pt idx="113">
                  <c:v>1.61155178980172</c:v>
                </c:pt>
                <c:pt idx="114">
                  <c:v>1.60837070323667</c:v>
                </c:pt>
                <c:pt idx="115">
                  <c:v>1.61171046539859</c:v>
                </c:pt>
                <c:pt idx="116">
                  <c:v>1.61075067045495</c:v>
                </c:pt>
                <c:pt idx="117">
                  <c:v>1.61000279050021</c:v>
                </c:pt>
                <c:pt idx="118">
                  <c:v>1.60984571665266</c:v>
                </c:pt>
                <c:pt idx="119">
                  <c:v>1.60857426639477</c:v>
                </c:pt>
                <c:pt idx="120">
                  <c:v>1.60791449445799</c:v>
                </c:pt>
                <c:pt idx="121">
                  <c:v>1.60835173751944</c:v>
                </c:pt>
                <c:pt idx="122">
                  <c:v>1.60976967524362</c:v>
                </c:pt>
                <c:pt idx="123">
                  <c:v>1.61007262846229</c:v>
                </c:pt>
                <c:pt idx="124">
                  <c:v>1.6089145372935</c:v>
                </c:pt>
                <c:pt idx="125">
                  <c:v>1.61003420424741</c:v>
                </c:pt>
                <c:pt idx="126">
                  <c:v>1.61011717738151</c:v>
                </c:pt>
                <c:pt idx="127">
                  <c:v>1.60824954838336</c:v>
                </c:pt>
                <c:pt idx="128">
                  <c:v>1.60825063307228</c:v>
                </c:pt>
                <c:pt idx="129">
                  <c:v>1.60789201891257</c:v>
                </c:pt>
                <c:pt idx="130">
                  <c:v>1.60897471942482</c:v>
                </c:pt>
                <c:pt idx="131">
                  <c:v>1.60727870287853</c:v>
                </c:pt>
                <c:pt idx="132">
                  <c:v>1.60802103914491</c:v>
                </c:pt>
                <c:pt idx="133">
                  <c:v>1.60761018600191</c:v>
                </c:pt>
                <c:pt idx="134">
                  <c:v>1.60760933230761</c:v>
                </c:pt>
                <c:pt idx="135">
                  <c:v>1.60944240308647</c:v>
                </c:pt>
                <c:pt idx="136">
                  <c:v>1.60765804387648</c:v>
                </c:pt>
                <c:pt idx="137">
                  <c:v>1.60791420139421</c:v>
                </c:pt>
                <c:pt idx="138">
                  <c:v>1.6080724657525</c:v>
                </c:pt>
                <c:pt idx="139">
                  <c:v>1.60734815649867</c:v>
                </c:pt>
                <c:pt idx="140">
                  <c:v>1.6074366986356</c:v>
                </c:pt>
                <c:pt idx="141">
                  <c:v>1.60823996478407</c:v>
                </c:pt>
                <c:pt idx="142">
                  <c:v>1.60663359027665</c:v>
                </c:pt>
                <c:pt idx="143">
                  <c:v>1.60614291309641</c:v>
                </c:pt>
                <c:pt idx="144">
                  <c:v>1.60832514167744</c:v>
                </c:pt>
                <c:pt idx="145">
                  <c:v>1.60684292081547</c:v>
                </c:pt>
                <c:pt idx="146">
                  <c:v>1.60672701707356</c:v>
                </c:pt>
                <c:pt idx="147">
                  <c:v>1.60760573959886</c:v>
                </c:pt>
                <c:pt idx="148">
                  <c:v>1.60727816744079</c:v>
                </c:pt>
                <c:pt idx="149">
                  <c:v>1.60703526333073</c:v>
                </c:pt>
                <c:pt idx="150">
                  <c:v>1.60700835038837</c:v>
                </c:pt>
                <c:pt idx="151">
                  <c:v>1.60743781594125</c:v>
                </c:pt>
                <c:pt idx="152">
                  <c:v>1.60766917677057</c:v>
                </c:pt>
                <c:pt idx="153">
                  <c:v>1.6074833855938</c:v>
                </c:pt>
                <c:pt idx="154">
                  <c:v>1.60899099833871</c:v>
                </c:pt>
                <c:pt idx="155">
                  <c:v>1.60700883087666</c:v>
                </c:pt>
                <c:pt idx="156">
                  <c:v>1.60587707467685</c:v>
                </c:pt>
                <c:pt idx="157">
                  <c:v>1.60713675163302</c:v>
                </c:pt>
                <c:pt idx="158">
                  <c:v>1.60667619734409</c:v>
                </c:pt>
                <c:pt idx="159">
                  <c:v>1.60558437680394</c:v>
                </c:pt>
                <c:pt idx="160">
                  <c:v>1.60501985436741</c:v>
                </c:pt>
                <c:pt idx="161">
                  <c:v>1.60507730356949</c:v>
                </c:pt>
                <c:pt idx="162">
                  <c:v>1.60603073532937</c:v>
                </c:pt>
                <c:pt idx="163">
                  <c:v>1.60505596133383</c:v>
                </c:pt>
                <c:pt idx="164">
                  <c:v>1.60477849766574</c:v>
                </c:pt>
                <c:pt idx="165">
                  <c:v>1.60659202238076</c:v>
                </c:pt>
                <c:pt idx="166">
                  <c:v>1.60577992032291</c:v>
                </c:pt>
                <c:pt idx="167">
                  <c:v>1.60575343103296</c:v>
                </c:pt>
                <c:pt idx="168">
                  <c:v>1.60568861349192</c:v>
                </c:pt>
                <c:pt idx="169">
                  <c:v>1.60583087222316</c:v>
                </c:pt>
                <c:pt idx="170">
                  <c:v>1.60671815998764</c:v>
                </c:pt>
                <c:pt idx="171">
                  <c:v>1.60474939343879</c:v>
                </c:pt>
                <c:pt idx="172">
                  <c:v>1.60719877058538</c:v>
                </c:pt>
                <c:pt idx="173">
                  <c:v>1.60550866259671</c:v>
                </c:pt>
                <c:pt idx="174">
                  <c:v>1.60663044422241</c:v>
                </c:pt>
                <c:pt idx="175">
                  <c:v>1.60490112617467</c:v>
                </c:pt>
                <c:pt idx="176">
                  <c:v>1.60563037765458</c:v>
                </c:pt>
                <c:pt idx="177">
                  <c:v>1.60453772027617</c:v>
                </c:pt>
                <c:pt idx="178">
                  <c:v>1.60519826941614</c:v>
                </c:pt>
                <c:pt idx="179">
                  <c:v>1.60661690547917</c:v>
                </c:pt>
                <c:pt idx="180">
                  <c:v>1.60537270741416</c:v>
                </c:pt>
                <c:pt idx="181">
                  <c:v>1.60478196009012</c:v>
                </c:pt>
                <c:pt idx="182">
                  <c:v>1.60606985173704</c:v>
                </c:pt>
                <c:pt idx="183">
                  <c:v>1.60656087966887</c:v>
                </c:pt>
                <c:pt idx="184">
                  <c:v>1.60467953636915</c:v>
                </c:pt>
                <c:pt idx="185">
                  <c:v>1.60398632443152</c:v>
                </c:pt>
                <c:pt idx="186">
                  <c:v>1.60580091856157</c:v>
                </c:pt>
                <c:pt idx="187">
                  <c:v>1.60495740336505</c:v>
                </c:pt>
                <c:pt idx="188">
                  <c:v>1.60452510252967</c:v>
                </c:pt>
                <c:pt idx="189">
                  <c:v>1.60243837458555</c:v>
                </c:pt>
                <c:pt idx="190">
                  <c:v>1.60304632413259</c:v>
                </c:pt>
                <c:pt idx="191">
                  <c:v>1.60330699048765</c:v>
                </c:pt>
                <c:pt idx="192">
                  <c:v>1.60406789102987</c:v>
                </c:pt>
                <c:pt idx="193">
                  <c:v>1.60434429337626</c:v>
                </c:pt>
                <c:pt idx="194">
                  <c:v>1.60364394129509</c:v>
                </c:pt>
                <c:pt idx="195">
                  <c:v>1.6035721880736</c:v>
                </c:pt>
                <c:pt idx="196">
                  <c:v>1.60334352786106</c:v>
                </c:pt>
                <c:pt idx="197">
                  <c:v>1.60458837357511</c:v>
                </c:pt>
                <c:pt idx="198">
                  <c:v>1.60370658769359</c:v>
                </c:pt>
                <c:pt idx="199">
                  <c:v>1.60473996641198</c:v>
                </c:pt>
                <c:pt idx="200">
                  <c:v>1.60432339523932</c:v>
                </c:pt>
                <c:pt idx="201">
                  <c:v>1.6049618972936</c:v>
                </c:pt>
                <c:pt idx="202">
                  <c:v>1.604018685281</c:v>
                </c:pt>
                <c:pt idx="203">
                  <c:v>1.60447325348671</c:v>
                </c:pt>
                <c:pt idx="204">
                  <c:v>1.60394160956859</c:v>
                </c:pt>
                <c:pt idx="205">
                  <c:v>1.6051323851984</c:v>
                </c:pt>
                <c:pt idx="206">
                  <c:v>1.60506295013817</c:v>
                </c:pt>
                <c:pt idx="207">
                  <c:v>1.60387079146152</c:v>
                </c:pt>
                <c:pt idx="208">
                  <c:v>1.6042137087578</c:v>
                </c:pt>
                <c:pt idx="209">
                  <c:v>1.60378901954814</c:v>
                </c:pt>
                <c:pt idx="210">
                  <c:v>1.60506364415652</c:v>
                </c:pt>
                <c:pt idx="211">
                  <c:v>1.60426683952882</c:v>
                </c:pt>
                <c:pt idx="212">
                  <c:v>1.6031662189212</c:v>
                </c:pt>
                <c:pt idx="213">
                  <c:v>1.60339698309555</c:v>
                </c:pt>
                <c:pt idx="214">
                  <c:v>1.60326548812948</c:v>
                </c:pt>
                <c:pt idx="215">
                  <c:v>1.6033024419139</c:v>
                </c:pt>
                <c:pt idx="216">
                  <c:v>1.60370074710777</c:v>
                </c:pt>
                <c:pt idx="217">
                  <c:v>1.60260723640019</c:v>
                </c:pt>
                <c:pt idx="218">
                  <c:v>1.60287256025428</c:v>
                </c:pt>
                <c:pt idx="219">
                  <c:v>1.6037224498922</c:v>
                </c:pt>
                <c:pt idx="220">
                  <c:v>1.60315369312224</c:v>
                </c:pt>
                <c:pt idx="221">
                  <c:v>1.60375868026671</c:v>
                </c:pt>
                <c:pt idx="222">
                  <c:v>1.60294188937099</c:v>
                </c:pt>
                <c:pt idx="223">
                  <c:v>1.60299077284707</c:v>
                </c:pt>
                <c:pt idx="224">
                  <c:v>1.60429664982284</c:v>
                </c:pt>
                <c:pt idx="225">
                  <c:v>1.60273964639948</c:v>
                </c:pt>
                <c:pt idx="226">
                  <c:v>1.6018097234539</c:v>
                </c:pt>
                <c:pt idx="227">
                  <c:v>1.60186896560263</c:v>
                </c:pt>
                <c:pt idx="228">
                  <c:v>1.60192922781534</c:v>
                </c:pt>
                <c:pt idx="229">
                  <c:v>1.60232355060353</c:v>
                </c:pt>
                <c:pt idx="230">
                  <c:v>1.60311292013749</c:v>
                </c:pt>
                <c:pt idx="231">
                  <c:v>1.60346622087323</c:v>
                </c:pt>
                <c:pt idx="232">
                  <c:v>1.60360704379887</c:v>
                </c:pt>
                <c:pt idx="233">
                  <c:v>1.60247747267673</c:v>
                </c:pt>
                <c:pt idx="234">
                  <c:v>1.60258300466279</c:v>
                </c:pt>
                <c:pt idx="235">
                  <c:v>1.60323069660319</c:v>
                </c:pt>
                <c:pt idx="236">
                  <c:v>1.60186719590148</c:v>
                </c:pt>
                <c:pt idx="237">
                  <c:v>1.6022989710963</c:v>
                </c:pt>
                <c:pt idx="238">
                  <c:v>1.60272228924701</c:v>
                </c:pt>
                <c:pt idx="239">
                  <c:v>1.60191781567091</c:v>
                </c:pt>
                <c:pt idx="240">
                  <c:v>1.60243683746117</c:v>
                </c:pt>
                <c:pt idx="241">
                  <c:v>1.60259214057308</c:v>
                </c:pt>
                <c:pt idx="242">
                  <c:v>1.60207794770225</c:v>
                </c:pt>
                <c:pt idx="243">
                  <c:v>1.60210952867105</c:v>
                </c:pt>
                <c:pt idx="244">
                  <c:v>1.60207784230639</c:v>
                </c:pt>
                <c:pt idx="245">
                  <c:v>1.60206316940147</c:v>
                </c:pt>
                <c:pt idx="246">
                  <c:v>1.60102113714748</c:v>
                </c:pt>
                <c:pt idx="247">
                  <c:v>1.6025817968092</c:v>
                </c:pt>
                <c:pt idx="248">
                  <c:v>1.60149359751745</c:v>
                </c:pt>
                <c:pt idx="249">
                  <c:v>1.60142614130708</c:v>
                </c:pt>
                <c:pt idx="250">
                  <c:v>1.60228102093998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decay=0,1</c:v>
                </c:pt>
              </c:strCache>
            </c:strRef>
          </c:tx>
          <c:spPr>
            <a:solidFill>
              <a:srgbClr val="ffc000"/>
            </a:solidFill>
            <a:ln w="19080">
              <a:solidFill>
                <a:srgbClr val="ffc000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251"/>
                <c:pt idx="0">
                  <c:v>1.78377631594174</c:v>
                </c:pt>
                <c:pt idx="1">
                  <c:v>1.71589309503497</c:v>
                </c:pt>
                <c:pt idx="2">
                  <c:v>1.7077205792077</c:v>
                </c:pt>
                <c:pt idx="3">
                  <c:v>1.70138397443166</c:v>
                </c:pt>
                <c:pt idx="4">
                  <c:v>1.69850304675625</c:v>
                </c:pt>
                <c:pt idx="5">
                  <c:v>1.69524404830991</c:v>
                </c:pt>
                <c:pt idx="6">
                  <c:v>1.69293431215836</c:v>
                </c:pt>
                <c:pt idx="7">
                  <c:v>1.69118173965816</c:v>
                </c:pt>
                <c:pt idx="8">
                  <c:v>1.68979039655892</c:v>
                </c:pt>
                <c:pt idx="9">
                  <c:v>1.68861723542517</c:v>
                </c:pt>
                <c:pt idx="10">
                  <c:v>1.68734836827862</c:v>
                </c:pt>
                <c:pt idx="11">
                  <c:v>1.6863577418208</c:v>
                </c:pt>
                <c:pt idx="12">
                  <c:v>1.68541958753158</c:v>
                </c:pt>
                <c:pt idx="13">
                  <c:v>1.68456500668255</c:v>
                </c:pt>
                <c:pt idx="14">
                  <c:v>1.68379248764637</c:v>
                </c:pt>
                <c:pt idx="15">
                  <c:v>1.68307546275558</c:v>
                </c:pt>
                <c:pt idx="16">
                  <c:v>1.68242273834543</c:v>
                </c:pt>
                <c:pt idx="17">
                  <c:v>1.6817069144928</c:v>
                </c:pt>
                <c:pt idx="18">
                  <c:v>1.68114133000434</c:v>
                </c:pt>
                <c:pt idx="19">
                  <c:v>1.68054969484797</c:v>
                </c:pt>
                <c:pt idx="20">
                  <c:v>1.67995594209892</c:v>
                </c:pt>
                <c:pt idx="21">
                  <c:v>1.67948300744758</c:v>
                </c:pt>
                <c:pt idx="22">
                  <c:v>1.67902620031007</c:v>
                </c:pt>
                <c:pt idx="23">
                  <c:v>1.67853983681441</c:v>
                </c:pt>
                <c:pt idx="24">
                  <c:v>1.67806322468732</c:v>
                </c:pt>
                <c:pt idx="25">
                  <c:v>1.67763996799726</c:v>
                </c:pt>
                <c:pt idx="26">
                  <c:v>1.67722218507646</c:v>
                </c:pt>
                <c:pt idx="27">
                  <c:v>1.67680115782526</c:v>
                </c:pt>
                <c:pt idx="28">
                  <c:v>1.67638516645154</c:v>
                </c:pt>
                <c:pt idx="29">
                  <c:v>1.6760563785291</c:v>
                </c:pt>
                <c:pt idx="30">
                  <c:v>1.67568482714931</c:v>
                </c:pt>
                <c:pt idx="31">
                  <c:v>1.67534926066659</c:v>
                </c:pt>
                <c:pt idx="32">
                  <c:v>1.67504277960751</c:v>
                </c:pt>
                <c:pt idx="33">
                  <c:v>1.67475505243946</c:v>
                </c:pt>
                <c:pt idx="34">
                  <c:v>1.67444804421853</c:v>
                </c:pt>
                <c:pt idx="35">
                  <c:v>1.6741920119953</c:v>
                </c:pt>
                <c:pt idx="36">
                  <c:v>1.67389783237344</c:v>
                </c:pt>
                <c:pt idx="37">
                  <c:v>1.67361997341002</c:v>
                </c:pt>
                <c:pt idx="38">
                  <c:v>1.67337938575734</c:v>
                </c:pt>
                <c:pt idx="39">
                  <c:v>1.67312357680051</c:v>
                </c:pt>
                <c:pt idx="40">
                  <c:v>1.67286900295902</c:v>
                </c:pt>
                <c:pt idx="41">
                  <c:v>1.67258192477876</c:v>
                </c:pt>
                <c:pt idx="42">
                  <c:v>1.6723104289991</c:v>
                </c:pt>
                <c:pt idx="43">
                  <c:v>1.67210356984715</c:v>
                </c:pt>
                <c:pt idx="44">
                  <c:v>1.67188890464698</c:v>
                </c:pt>
                <c:pt idx="45">
                  <c:v>1.671675101417</c:v>
                </c:pt>
                <c:pt idx="46">
                  <c:v>1.67147140146336</c:v>
                </c:pt>
                <c:pt idx="47">
                  <c:v>1.6712871509404</c:v>
                </c:pt>
                <c:pt idx="48">
                  <c:v>1.67108358851253</c:v>
                </c:pt>
                <c:pt idx="49">
                  <c:v>1.67086834765137</c:v>
                </c:pt>
                <c:pt idx="50">
                  <c:v>1.67069216009425</c:v>
                </c:pt>
                <c:pt idx="51">
                  <c:v>1.67049714075539</c:v>
                </c:pt>
                <c:pt idx="52">
                  <c:v>1.67031449666736</c:v>
                </c:pt>
                <c:pt idx="53">
                  <c:v>1.67010951145623</c:v>
                </c:pt>
                <c:pt idx="54">
                  <c:v>1.66995458033329</c:v>
                </c:pt>
                <c:pt idx="55">
                  <c:v>1.66977003254776</c:v>
                </c:pt>
                <c:pt idx="56">
                  <c:v>1.66958744572157</c:v>
                </c:pt>
                <c:pt idx="57">
                  <c:v>1.66940428171308</c:v>
                </c:pt>
                <c:pt idx="58">
                  <c:v>1.66922341310716</c:v>
                </c:pt>
                <c:pt idx="59">
                  <c:v>1.66904504710524</c:v>
                </c:pt>
                <c:pt idx="60">
                  <c:v>1.66886643075772</c:v>
                </c:pt>
                <c:pt idx="61">
                  <c:v>1.6686917046858</c:v>
                </c:pt>
                <c:pt idx="62">
                  <c:v>1.66853762695289</c:v>
                </c:pt>
                <c:pt idx="63">
                  <c:v>1.66837843374794</c:v>
                </c:pt>
                <c:pt idx="64">
                  <c:v>1.66822214848292</c:v>
                </c:pt>
                <c:pt idx="65">
                  <c:v>1.66806394278607</c:v>
                </c:pt>
                <c:pt idx="66">
                  <c:v>1.66792338614928</c:v>
                </c:pt>
                <c:pt idx="67">
                  <c:v>1.66778629230199</c:v>
                </c:pt>
                <c:pt idx="68">
                  <c:v>1.66763681711865</c:v>
                </c:pt>
                <c:pt idx="69">
                  <c:v>1.66751015204565</c:v>
                </c:pt>
                <c:pt idx="70">
                  <c:v>1.66736811177349</c:v>
                </c:pt>
                <c:pt idx="71">
                  <c:v>1.66722436922432</c:v>
                </c:pt>
                <c:pt idx="72">
                  <c:v>1.66708014770817</c:v>
                </c:pt>
                <c:pt idx="73">
                  <c:v>1.66693953520914</c:v>
                </c:pt>
                <c:pt idx="74">
                  <c:v>1.66681210498167</c:v>
                </c:pt>
                <c:pt idx="75">
                  <c:v>1.6666890767352</c:v>
                </c:pt>
                <c:pt idx="76">
                  <c:v>1.66656365821774</c:v>
                </c:pt>
                <c:pt idx="77">
                  <c:v>1.66643799020661</c:v>
                </c:pt>
                <c:pt idx="78">
                  <c:v>1.66630337936894</c:v>
                </c:pt>
                <c:pt idx="79">
                  <c:v>1.66617937645418</c:v>
                </c:pt>
                <c:pt idx="80">
                  <c:v>1.66607161563777</c:v>
                </c:pt>
                <c:pt idx="81">
                  <c:v>1.66595488278582</c:v>
                </c:pt>
                <c:pt idx="82">
                  <c:v>1.66585284218975</c:v>
                </c:pt>
                <c:pt idx="83">
                  <c:v>1.6657398748057</c:v>
                </c:pt>
                <c:pt idx="84">
                  <c:v>1.66562958351503</c:v>
                </c:pt>
                <c:pt idx="85">
                  <c:v>1.66550934637243</c:v>
                </c:pt>
                <c:pt idx="86">
                  <c:v>1.66539768469218</c:v>
                </c:pt>
                <c:pt idx="87">
                  <c:v>1.66528802875842</c:v>
                </c:pt>
                <c:pt idx="88">
                  <c:v>1.66517023318516</c:v>
                </c:pt>
                <c:pt idx="89">
                  <c:v>1.66505060018234</c:v>
                </c:pt>
                <c:pt idx="90">
                  <c:v>1.66495251728601</c:v>
                </c:pt>
                <c:pt idx="91">
                  <c:v>1.66485506852954</c:v>
                </c:pt>
                <c:pt idx="92">
                  <c:v>1.66476652541898</c:v>
                </c:pt>
                <c:pt idx="93">
                  <c:v>1.66466180319199</c:v>
                </c:pt>
                <c:pt idx="94">
                  <c:v>1.66456178690232</c:v>
                </c:pt>
                <c:pt idx="95">
                  <c:v>1.66445571010729</c:v>
                </c:pt>
                <c:pt idx="96">
                  <c:v>1.6643571245725</c:v>
                </c:pt>
                <c:pt idx="97">
                  <c:v>1.66426141685585</c:v>
                </c:pt>
                <c:pt idx="98">
                  <c:v>1.66415763077777</c:v>
                </c:pt>
                <c:pt idx="99">
                  <c:v>1.66405225992811</c:v>
                </c:pt>
                <c:pt idx="100">
                  <c:v>1.66396022159387</c:v>
                </c:pt>
                <c:pt idx="101">
                  <c:v>1.66385788111859</c:v>
                </c:pt>
                <c:pt idx="102">
                  <c:v>1.66376036779803</c:v>
                </c:pt>
                <c:pt idx="103">
                  <c:v>1.66366690881036</c:v>
                </c:pt>
                <c:pt idx="104">
                  <c:v>1.66357430868942</c:v>
                </c:pt>
                <c:pt idx="105">
                  <c:v>1.66348513709823</c:v>
                </c:pt>
                <c:pt idx="106">
                  <c:v>1.66339173908438</c:v>
                </c:pt>
                <c:pt idx="107">
                  <c:v>1.66330646099394</c:v>
                </c:pt>
                <c:pt idx="108">
                  <c:v>1.66321303608345</c:v>
                </c:pt>
                <c:pt idx="109">
                  <c:v>1.66312587303796</c:v>
                </c:pt>
                <c:pt idx="110">
                  <c:v>1.66305297841339</c:v>
                </c:pt>
                <c:pt idx="111">
                  <c:v>1.66296868886553</c:v>
                </c:pt>
                <c:pt idx="112">
                  <c:v>1.66288191503015</c:v>
                </c:pt>
                <c:pt idx="113">
                  <c:v>1.66280443160858</c:v>
                </c:pt>
                <c:pt idx="114">
                  <c:v>1.66272236870039</c:v>
                </c:pt>
                <c:pt idx="115">
                  <c:v>1.66264150683036</c:v>
                </c:pt>
                <c:pt idx="116">
                  <c:v>1.66255798298464</c:v>
                </c:pt>
                <c:pt idx="117">
                  <c:v>1.66248422298217</c:v>
                </c:pt>
                <c:pt idx="118">
                  <c:v>1.66241342586908</c:v>
                </c:pt>
                <c:pt idx="119">
                  <c:v>1.66233889146262</c:v>
                </c:pt>
                <c:pt idx="120">
                  <c:v>1.66225256543794</c:v>
                </c:pt>
                <c:pt idx="121">
                  <c:v>1.66218334177795</c:v>
                </c:pt>
                <c:pt idx="122">
                  <c:v>1.66210563910622</c:v>
                </c:pt>
                <c:pt idx="123">
                  <c:v>1.66203263780789</c:v>
                </c:pt>
                <c:pt idx="124">
                  <c:v>1.66195308900475</c:v>
                </c:pt>
                <c:pt idx="125">
                  <c:v>1.66187978204626</c:v>
                </c:pt>
                <c:pt idx="126">
                  <c:v>1.66180098032452</c:v>
                </c:pt>
                <c:pt idx="127">
                  <c:v>1.66172742362896</c:v>
                </c:pt>
                <c:pt idx="128">
                  <c:v>1.6616520556094</c:v>
                </c:pt>
                <c:pt idx="129">
                  <c:v>1.66157752649707</c:v>
                </c:pt>
                <c:pt idx="130">
                  <c:v>1.66151110404239</c:v>
                </c:pt>
                <c:pt idx="131">
                  <c:v>1.66144343028572</c:v>
                </c:pt>
                <c:pt idx="132">
                  <c:v>1.6613694357592</c:v>
                </c:pt>
                <c:pt idx="133">
                  <c:v>1.66130063240475</c:v>
                </c:pt>
                <c:pt idx="134">
                  <c:v>1.66123701139881</c:v>
                </c:pt>
                <c:pt idx="135">
                  <c:v>1.66117190462767</c:v>
                </c:pt>
                <c:pt idx="136">
                  <c:v>1.66110826481842</c:v>
                </c:pt>
                <c:pt idx="137">
                  <c:v>1.66104185240435</c:v>
                </c:pt>
                <c:pt idx="138">
                  <c:v>1.66097645074387</c:v>
                </c:pt>
                <c:pt idx="139">
                  <c:v>1.66091317896821</c:v>
                </c:pt>
                <c:pt idx="140">
                  <c:v>1.66084848952086</c:v>
                </c:pt>
                <c:pt idx="141">
                  <c:v>1.66079079167705</c:v>
                </c:pt>
                <c:pt idx="142">
                  <c:v>1.66072675164345</c:v>
                </c:pt>
                <c:pt idx="143">
                  <c:v>1.66066316270657</c:v>
                </c:pt>
                <c:pt idx="144">
                  <c:v>1.6606014803881</c:v>
                </c:pt>
                <c:pt idx="145">
                  <c:v>1.66053758171397</c:v>
                </c:pt>
                <c:pt idx="146">
                  <c:v>1.66047605310793</c:v>
                </c:pt>
                <c:pt idx="147">
                  <c:v>1.66041580434354</c:v>
                </c:pt>
                <c:pt idx="148">
                  <c:v>1.66035139810193</c:v>
                </c:pt>
                <c:pt idx="149">
                  <c:v>1.66029092680136</c:v>
                </c:pt>
                <c:pt idx="150">
                  <c:v>1.66023488790785</c:v>
                </c:pt>
                <c:pt idx="151">
                  <c:v>1.66017934891446</c:v>
                </c:pt>
                <c:pt idx="152">
                  <c:v>1.66012384229439</c:v>
                </c:pt>
                <c:pt idx="153">
                  <c:v>1.66006366935173</c:v>
                </c:pt>
                <c:pt idx="154">
                  <c:v>1.66000354429968</c:v>
                </c:pt>
                <c:pt idx="155">
                  <c:v>1.65993231087694</c:v>
                </c:pt>
                <c:pt idx="156">
                  <c:v>1.65987273805782</c:v>
                </c:pt>
                <c:pt idx="157">
                  <c:v>1.65981759095204</c:v>
                </c:pt>
                <c:pt idx="158">
                  <c:v>1.65975841160268</c:v>
                </c:pt>
                <c:pt idx="159">
                  <c:v>1.65970201970607</c:v>
                </c:pt>
                <c:pt idx="160">
                  <c:v>1.65964443097009</c:v>
                </c:pt>
                <c:pt idx="161">
                  <c:v>1.65958977390637</c:v>
                </c:pt>
                <c:pt idx="162">
                  <c:v>1.65953720516547</c:v>
                </c:pt>
                <c:pt idx="163">
                  <c:v>1.65948497476232</c:v>
                </c:pt>
                <c:pt idx="164">
                  <c:v>1.65942811375676</c:v>
                </c:pt>
                <c:pt idx="165">
                  <c:v>1.65936959197534</c:v>
                </c:pt>
                <c:pt idx="166">
                  <c:v>1.65931937261282</c:v>
                </c:pt>
                <c:pt idx="167">
                  <c:v>1.65925931096868</c:v>
                </c:pt>
                <c:pt idx="168">
                  <c:v>1.65920200123964</c:v>
                </c:pt>
                <c:pt idx="169">
                  <c:v>1.65914281635274</c:v>
                </c:pt>
                <c:pt idx="170">
                  <c:v>1.65908948324845</c:v>
                </c:pt>
                <c:pt idx="171">
                  <c:v>1.65904112413502</c:v>
                </c:pt>
                <c:pt idx="172">
                  <c:v>1.65899137947984</c:v>
                </c:pt>
                <c:pt idx="173">
                  <c:v>1.65893792698369</c:v>
                </c:pt>
                <c:pt idx="174">
                  <c:v>1.65889015484975</c:v>
                </c:pt>
                <c:pt idx="175">
                  <c:v>1.65884206512864</c:v>
                </c:pt>
                <c:pt idx="176">
                  <c:v>1.6587951657357</c:v>
                </c:pt>
                <c:pt idx="177">
                  <c:v>1.65874880403204</c:v>
                </c:pt>
                <c:pt idx="178">
                  <c:v>1.65869924625369</c:v>
                </c:pt>
                <c:pt idx="179">
                  <c:v>1.65864527274176</c:v>
                </c:pt>
                <c:pt idx="180">
                  <c:v>1.65859831681721</c:v>
                </c:pt>
                <c:pt idx="181">
                  <c:v>1.65854721461223</c:v>
                </c:pt>
                <c:pt idx="182">
                  <c:v>1.65849990282453</c:v>
                </c:pt>
                <c:pt idx="183">
                  <c:v>1.65845426355715</c:v>
                </c:pt>
                <c:pt idx="184">
                  <c:v>1.65841384229762</c:v>
                </c:pt>
                <c:pt idx="185">
                  <c:v>1.65837112733939</c:v>
                </c:pt>
                <c:pt idx="186">
                  <c:v>1.65832446612162</c:v>
                </c:pt>
                <c:pt idx="187">
                  <c:v>1.65827868269559</c:v>
                </c:pt>
                <c:pt idx="188">
                  <c:v>1.65823324125843</c:v>
                </c:pt>
                <c:pt idx="189">
                  <c:v>1.65818376307465</c:v>
                </c:pt>
                <c:pt idx="190">
                  <c:v>1.6581387724908</c:v>
                </c:pt>
                <c:pt idx="191">
                  <c:v>1.65809246957028</c:v>
                </c:pt>
                <c:pt idx="192">
                  <c:v>1.65804469749719</c:v>
                </c:pt>
                <c:pt idx="193">
                  <c:v>1.6580011112584</c:v>
                </c:pt>
                <c:pt idx="194">
                  <c:v>1.65794870152407</c:v>
                </c:pt>
                <c:pt idx="195">
                  <c:v>1.65790044245152</c:v>
                </c:pt>
                <c:pt idx="196">
                  <c:v>1.65786067395261</c:v>
                </c:pt>
                <c:pt idx="197">
                  <c:v>1.65781728779557</c:v>
                </c:pt>
                <c:pt idx="198">
                  <c:v>1.65777239384488</c:v>
                </c:pt>
                <c:pt idx="199">
                  <c:v>1.65772963373438</c:v>
                </c:pt>
                <c:pt idx="200">
                  <c:v>1.65768842991667</c:v>
                </c:pt>
                <c:pt idx="201">
                  <c:v>1.65764929099372</c:v>
                </c:pt>
                <c:pt idx="202">
                  <c:v>1.65760833922547</c:v>
                </c:pt>
                <c:pt idx="203">
                  <c:v>1.65756411422205</c:v>
                </c:pt>
                <c:pt idx="204">
                  <c:v>1.65751796513567</c:v>
                </c:pt>
                <c:pt idx="205">
                  <c:v>1.65747297643824</c:v>
                </c:pt>
                <c:pt idx="206">
                  <c:v>1.65742676704741</c:v>
                </c:pt>
                <c:pt idx="207">
                  <c:v>1.65738543519686</c:v>
                </c:pt>
                <c:pt idx="208">
                  <c:v>1.6573483637853</c:v>
                </c:pt>
                <c:pt idx="209">
                  <c:v>1.65730686136628</c:v>
                </c:pt>
                <c:pt idx="210">
                  <c:v>1.6572651499811</c:v>
                </c:pt>
                <c:pt idx="211">
                  <c:v>1.65722475312326</c:v>
                </c:pt>
                <c:pt idx="212">
                  <c:v>1.65718148635807</c:v>
                </c:pt>
                <c:pt idx="213">
                  <c:v>1.65713900756689</c:v>
                </c:pt>
                <c:pt idx="214">
                  <c:v>1.65709896572029</c:v>
                </c:pt>
                <c:pt idx="215">
                  <c:v>1.65705897133833</c:v>
                </c:pt>
                <c:pt idx="216">
                  <c:v>1.65701950083221</c:v>
                </c:pt>
                <c:pt idx="217">
                  <c:v>1.6569816601891</c:v>
                </c:pt>
                <c:pt idx="218">
                  <c:v>1.65694404555072</c:v>
                </c:pt>
                <c:pt idx="219">
                  <c:v>1.65690783367526</c:v>
                </c:pt>
                <c:pt idx="220">
                  <c:v>1.65687222660896</c:v>
                </c:pt>
                <c:pt idx="221">
                  <c:v>1.65683357632847</c:v>
                </c:pt>
                <c:pt idx="222">
                  <c:v>1.65679775859215</c:v>
                </c:pt>
                <c:pt idx="223">
                  <c:v>1.65675819260907</c:v>
                </c:pt>
                <c:pt idx="224">
                  <c:v>1.65671747719042</c:v>
                </c:pt>
                <c:pt idx="225">
                  <c:v>1.65668277061368</c:v>
                </c:pt>
                <c:pt idx="226">
                  <c:v>1.65664516625932</c:v>
                </c:pt>
                <c:pt idx="227">
                  <c:v>1.65660558585429</c:v>
                </c:pt>
                <c:pt idx="228">
                  <c:v>1.6565697505317</c:v>
                </c:pt>
                <c:pt idx="229">
                  <c:v>1.656531427879</c:v>
                </c:pt>
                <c:pt idx="230">
                  <c:v>1.65649769639652</c:v>
                </c:pt>
                <c:pt idx="231">
                  <c:v>1.65645801388164</c:v>
                </c:pt>
                <c:pt idx="232">
                  <c:v>1.65642678920196</c:v>
                </c:pt>
                <c:pt idx="233">
                  <c:v>1.65638853275635</c:v>
                </c:pt>
                <c:pt idx="234">
                  <c:v>1.65635480863698</c:v>
                </c:pt>
                <c:pt idx="235">
                  <c:v>1.65631792464993</c:v>
                </c:pt>
                <c:pt idx="236">
                  <c:v>1.65628612138836</c:v>
                </c:pt>
                <c:pt idx="237">
                  <c:v>1.65625338739372</c:v>
                </c:pt>
                <c:pt idx="238">
                  <c:v>1.65621698535541</c:v>
                </c:pt>
                <c:pt idx="239">
                  <c:v>1.65618010185518</c:v>
                </c:pt>
                <c:pt idx="240">
                  <c:v>1.65614583828182</c:v>
                </c:pt>
                <c:pt idx="241">
                  <c:v>1.65610997417619</c:v>
                </c:pt>
                <c:pt idx="242">
                  <c:v>1.65607745079071</c:v>
                </c:pt>
                <c:pt idx="243">
                  <c:v>1.65604318764332</c:v>
                </c:pt>
                <c:pt idx="244">
                  <c:v>1.6560096924496</c:v>
                </c:pt>
                <c:pt idx="245">
                  <c:v>1.65597403165088</c:v>
                </c:pt>
                <c:pt idx="246">
                  <c:v>1.65594271003378</c:v>
                </c:pt>
                <c:pt idx="247">
                  <c:v>1.6559105408076</c:v>
                </c:pt>
                <c:pt idx="248">
                  <c:v>1.65587514593261</c:v>
                </c:pt>
                <c:pt idx="249">
                  <c:v>1.65584415900214</c:v>
                </c:pt>
                <c:pt idx="250">
                  <c:v>1.6558102256732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9886500"/>
        <c:axId val="89471435"/>
      </c:lineChart>
      <c:catAx>
        <c:axId val="9886500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sz="1100" spc="-1" strike="noStrike">
                    <a:solidFill>
                      <a:srgbClr val="595959"/>
                    </a:solidFill>
                    <a:latin typeface="Times New Roman"/>
                  </a:defRPr>
                </a:pPr>
                <a:r>
                  <a:rPr b="0" sz="1100" spc="-1" strike="noStrike">
                    <a:solidFill>
                      <a:srgbClr val="595959"/>
                    </a:solidFill>
                    <a:latin typeface="Times New Roman"/>
                  </a:rPr>
                  <a:t>Epochs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89471435"/>
        <c:crosses val="autoZero"/>
        <c:auto val="1"/>
        <c:lblAlgn val="ctr"/>
        <c:lblOffset val="100"/>
      </c:catAx>
      <c:valAx>
        <c:axId val="89471435"/>
        <c:scaling>
          <c:orientation val="minMax"/>
          <c:min val="1.5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9886500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00" spc="-1" strike="noStrike">
              <a:solidFill>
                <a:srgbClr val="595959"/>
              </a:solidFill>
              <a:latin typeface="Times New Roman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decay=0</c:v>
                </c:pt>
              </c:strCache>
            </c:strRef>
          </c:tx>
          <c:spPr>
            <a:solidFill>
              <a:srgbClr val="5b9bd5"/>
            </a:solidFill>
            <a:ln w="19080">
              <a:solidFill>
                <a:srgbClr val="5b9bd5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0.0560264316077984</c:v>
                </c:pt>
                <c:pt idx="1">
                  <c:v>0.245764148058849</c:v>
                </c:pt>
                <c:pt idx="2">
                  <c:v>0.250569984096236</c:v>
                </c:pt>
                <c:pt idx="3">
                  <c:v>0.256068361815656</c:v>
                </c:pt>
                <c:pt idx="4">
                  <c:v>0.265138136086992</c:v>
                </c:pt>
                <c:pt idx="5">
                  <c:v>0.270010309051408</c:v>
                </c:pt>
                <c:pt idx="6">
                  <c:v>0.289540003123728</c:v>
                </c:pt>
                <c:pt idx="7">
                  <c:v>0.297998575576414</c:v>
                </c:pt>
                <c:pt idx="8">
                  <c:v>0.297538481572868</c:v>
                </c:pt>
                <c:pt idx="9">
                  <c:v>0.301786972741316</c:v>
                </c:pt>
                <c:pt idx="10">
                  <c:v>0.288956497049015</c:v>
                </c:pt>
                <c:pt idx="11">
                  <c:v>0.30733429581581</c:v>
                </c:pt>
                <c:pt idx="12">
                  <c:v>0.309767586653058</c:v>
                </c:pt>
                <c:pt idx="13">
                  <c:v>0.295073110574115</c:v>
                </c:pt>
                <c:pt idx="14">
                  <c:v>0.282410753813856</c:v>
                </c:pt>
                <c:pt idx="15">
                  <c:v>0.319356990566419</c:v>
                </c:pt>
                <c:pt idx="16">
                  <c:v>0.315827582854893</c:v>
                </c:pt>
                <c:pt idx="17">
                  <c:v>0.317130057725935</c:v>
                </c:pt>
                <c:pt idx="18">
                  <c:v>0.329645955453057</c:v>
                </c:pt>
                <c:pt idx="19">
                  <c:v>0.32895340053569</c:v>
                </c:pt>
                <c:pt idx="20">
                  <c:v>0.326846363153185</c:v>
                </c:pt>
                <c:pt idx="21">
                  <c:v>0.325396373069304</c:v>
                </c:pt>
                <c:pt idx="22">
                  <c:v>0.32898805502302</c:v>
                </c:pt>
                <c:pt idx="23">
                  <c:v>0.331613518316688</c:v>
                </c:pt>
                <c:pt idx="24">
                  <c:v>0.336637329985256</c:v>
                </c:pt>
                <c:pt idx="25">
                  <c:v>0.339147828804588</c:v>
                </c:pt>
                <c:pt idx="26">
                  <c:v>0.323612706006455</c:v>
                </c:pt>
                <c:pt idx="27">
                  <c:v>0.348928425858494</c:v>
                </c:pt>
                <c:pt idx="28">
                  <c:v>0.33415393170013</c:v>
                </c:pt>
                <c:pt idx="29">
                  <c:v>0.344117124236439</c:v>
                </c:pt>
                <c:pt idx="30">
                  <c:v>0.33124632254859</c:v>
                </c:pt>
                <c:pt idx="31">
                  <c:v>0.337267175735168</c:v>
                </c:pt>
                <c:pt idx="32">
                  <c:v>0.353083253241485</c:v>
                </c:pt>
                <c:pt idx="33">
                  <c:v>0.332871465414625</c:v>
                </c:pt>
                <c:pt idx="34">
                  <c:v>0.352275192281188</c:v>
                </c:pt>
                <c:pt idx="35">
                  <c:v>0.337958321606644</c:v>
                </c:pt>
                <c:pt idx="36">
                  <c:v>0.347122410233377</c:v>
                </c:pt>
                <c:pt idx="37">
                  <c:v>0.349173370796298</c:v>
                </c:pt>
                <c:pt idx="38">
                  <c:v>0.320268888963978</c:v>
                </c:pt>
                <c:pt idx="39">
                  <c:v>0.28741118028159</c:v>
                </c:pt>
                <c:pt idx="40">
                  <c:v>0.324652503983836</c:v>
                </c:pt>
                <c:pt idx="41">
                  <c:v>0.346145141362048</c:v>
                </c:pt>
                <c:pt idx="42">
                  <c:v>0.358101155485286</c:v>
                </c:pt>
                <c:pt idx="43">
                  <c:v>0.336236799186197</c:v>
                </c:pt>
                <c:pt idx="44">
                  <c:v>0.358756221695829</c:v>
                </c:pt>
                <c:pt idx="45">
                  <c:v>0.334880515286483</c:v>
                </c:pt>
                <c:pt idx="46">
                  <c:v>0.356359860859335</c:v>
                </c:pt>
                <c:pt idx="47">
                  <c:v>0.329439931754983</c:v>
                </c:pt>
                <c:pt idx="48">
                  <c:v>0.339983544996528</c:v>
                </c:pt>
                <c:pt idx="49">
                  <c:v>0.359279753420656</c:v>
                </c:pt>
                <c:pt idx="50">
                  <c:v>0.344131594138707</c:v>
                </c:pt>
                <c:pt idx="51">
                  <c:v>0.354657202274474</c:v>
                </c:pt>
                <c:pt idx="52">
                  <c:v>0.348029045349119</c:v>
                </c:pt>
                <c:pt idx="53">
                  <c:v>0.298741040605863</c:v>
                </c:pt>
                <c:pt idx="54">
                  <c:v>0.335052997436737</c:v>
                </c:pt>
                <c:pt idx="55">
                  <c:v>0.357051347517857</c:v>
                </c:pt>
                <c:pt idx="56">
                  <c:v>0.360490281859364</c:v>
                </c:pt>
                <c:pt idx="57">
                  <c:v>0.351077867625257</c:v>
                </c:pt>
                <c:pt idx="58">
                  <c:v>0.306030477961452</c:v>
                </c:pt>
                <c:pt idx="59">
                  <c:v>0.34889110207801</c:v>
                </c:pt>
                <c:pt idx="60">
                  <c:v>0.334709169534227</c:v>
                </c:pt>
                <c:pt idx="61">
                  <c:v>0.347078286381386</c:v>
                </c:pt>
                <c:pt idx="62">
                  <c:v>0.36292249463297</c:v>
                </c:pt>
                <c:pt idx="63">
                  <c:v>0.311505027423408</c:v>
                </c:pt>
                <c:pt idx="64">
                  <c:v>0.272498955983419</c:v>
                </c:pt>
                <c:pt idx="65">
                  <c:v>0.297017626627907</c:v>
                </c:pt>
                <c:pt idx="66">
                  <c:v>0.360972150057295</c:v>
                </c:pt>
                <c:pt idx="67">
                  <c:v>0.32964722765776</c:v>
                </c:pt>
                <c:pt idx="68">
                  <c:v>0.360675098337404</c:v>
                </c:pt>
                <c:pt idx="69">
                  <c:v>0.320453553874618</c:v>
                </c:pt>
                <c:pt idx="70">
                  <c:v>0.357572076605436</c:v>
                </c:pt>
                <c:pt idx="71">
                  <c:v>0.355516468477589</c:v>
                </c:pt>
                <c:pt idx="72">
                  <c:v>0.336464480683778</c:v>
                </c:pt>
                <c:pt idx="73">
                  <c:v>0.32771985697588</c:v>
                </c:pt>
                <c:pt idx="74">
                  <c:v>0.358494033492177</c:v>
                </c:pt>
                <c:pt idx="75">
                  <c:v>0.343524208447347</c:v>
                </c:pt>
                <c:pt idx="76">
                  <c:v>0.289432680039396</c:v>
                </c:pt>
                <c:pt idx="77">
                  <c:v>0.356739462517304</c:v>
                </c:pt>
                <c:pt idx="78">
                  <c:v>0.33982182723518</c:v>
                </c:pt>
                <c:pt idx="79">
                  <c:v>0.355169078474935</c:v>
                </c:pt>
                <c:pt idx="80">
                  <c:v>0.341505279630468</c:v>
                </c:pt>
                <c:pt idx="81">
                  <c:v>0.356638040391689</c:v>
                </c:pt>
                <c:pt idx="82">
                  <c:v>0.297718640369319</c:v>
                </c:pt>
                <c:pt idx="83">
                  <c:v>0.352537303052428</c:v>
                </c:pt>
                <c:pt idx="84">
                  <c:v>0.359664333329144</c:v>
                </c:pt>
                <c:pt idx="85">
                  <c:v>0.365082688329169</c:v>
                </c:pt>
                <c:pt idx="86">
                  <c:v>0.355170692485957</c:v>
                </c:pt>
                <c:pt idx="87">
                  <c:v>0.336831329092801</c:v>
                </c:pt>
                <c:pt idx="88">
                  <c:v>0.33103645602436</c:v>
                </c:pt>
                <c:pt idx="89">
                  <c:v>0.351298169313248</c:v>
                </c:pt>
                <c:pt idx="90">
                  <c:v>0.358461299132424</c:v>
                </c:pt>
                <c:pt idx="91">
                  <c:v>0.341605311604772</c:v>
                </c:pt>
                <c:pt idx="92">
                  <c:v>0.354453828214321</c:v>
                </c:pt>
                <c:pt idx="93">
                  <c:v>0.363386076983899</c:v>
                </c:pt>
                <c:pt idx="94">
                  <c:v>0.352459044192383</c:v>
                </c:pt>
                <c:pt idx="95">
                  <c:v>0.360422654137312</c:v>
                </c:pt>
                <c:pt idx="96">
                  <c:v>0.360849086303623</c:v>
                </c:pt>
                <c:pt idx="97">
                  <c:v>0.306378856582748</c:v>
                </c:pt>
                <c:pt idx="98">
                  <c:v>0.341171569791358</c:v>
                </c:pt>
                <c:pt idx="99">
                  <c:v>0.361828514169892</c:v>
                </c:pt>
                <c:pt idx="100">
                  <c:v>0.300155098490595</c:v>
                </c:pt>
                <c:pt idx="101">
                  <c:v>0.356571964976616</c:v>
                </c:pt>
                <c:pt idx="102">
                  <c:v>0.358123227915878</c:v>
                </c:pt>
                <c:pt idx="103">
                  <c:v>0.327450627557108</c:v>
                </c:pt>
                <c:pt idx="104">
                  <c:v>0.360642178530836</c:v>
                </c:pt>
                <c:pt idx="105">
                  <c:v>0.370217367086317</c:v>
                </c:pt>
                <c:pt idx="106">
                  <c:v>0.346722172285112</c:v>
                </c:pt>
                <c:pt idx="107">
                  <c:v>0.368158056457289</c:v>
                </c:pt>
                <c:pt idx="108">
                  <c:v>0.347543903170586</c:v>
                </c:pt>
                <c:pt idx="109">
                  <c:v>0.351789835477252</c:v>
                </c:pt>
                <c:pt idx="110">
                  <c:v>0.337602820488918</c:v>
                </c:pt>
                <c:pt idx="111">
                  <c:v>0.322710346268901</c:v>
                </c:pt>
                <c:pt idx="112">
                  <c:v>0.351263257345415</c:v>
                </c:pt>
                <c:pt idx="113">
                  <c:v>0.349133763175159</c:v>
                </c:pt>
                <c:pt idx="114">
                  <c:v>0.362821959579033</c:v>
                </c:pt>
                <c:pt idx="115">
                  <c:v>0.361215044218037</c:v>
                </c:pt>
                <c:pt idx="116">
                  <c:v>0.360824228124146</c:v>
                </c:pt>
                <c:pt idx="117">
                  <c:v>0.304423294326308</c:v>
                </c:pt>
                <c:pt idx="118">
                  <c:v>0.365287639310981</c:v>
                </c:pt>
                <c:pt idx="119">
                  <c:v>0.315279295610006</c:v>
                </c:pt>
                <c:pt idx="120">
                  <c:v>0.36715031881123</c:v>
                </c:pt>
                <c:pt idx="121">
                  <c:v>0.346362447863394</c:v>
                </c:pt>
                <c:pt idx="122">
                  <c:v>0.35275119932529</c:v>
                </c:pt>
                <c:pt idx="123">
                  <c:v>0.362400072609179</c:v>
                </c:pt>
                <c:pt idx="124">
                  <c:v>0.361315247856152</c:v>
                </c:pt>
                <c:pt idx="125">
                  <c:v>0.359832651825691</c:v>
                </c:pt>
                <c:pt idx="126">
                  <c:v>0.343947984525413</c:v>
                </c:pt>
                <c:pt idx="127">
                  <c:v>0.359558493340118</c:v>
                </c:pt>
                <c:pt idx="128">
                  <c:v>0.363011613343673</c:v>
                </c:pt>
                <c:pt idx="129">
                  <c:v>0.354288055176878</c:v>
                </c:pt>
                <c:pt idx="130">
                  <c:v>0.368209644475112</c:v>
                </c:pt>
                <c:pt idx="131">
                  <c:v>0.225713154878191</c:v>
                </c:pt>
                <c:pt idx="132">
                  <c:v>0.357527706500156</c:v>
                </c:pt>
                <c:pt idx="133">
                  <c:v>0.353693055020357</c:v>
                </c:pt>
                <c:pt idx="134">
                  <c:v>0.366473265634987</c:v>
                </c:pt>
                <c:pt idx="135">
                  <c:v>0.348000986531049</c:v>
                </c:pt>
                <c:pt idx="136">
                  <c:v>0.369586096301621</c:v>
                </c:pt>
                <c:pt idx="137">
                  <c:v>0.357196534224588</c:v>
                </c:pt>
                <c:pt idx="138">
                  <c:v>0.349208080628625</c:v>
                </c:pt>
                <c:pt idx="139">
                  <c:v>0.363426489146039</c:v>
                </c:pt>
                <c:pt idx="140">
                  <c:v>0.366865316798578</c:v>
                </c:pt>
                <c:pt idx="141">
                  <c:v>0.371573123694865</c:v>
                </c:pt>
                <c:pt idx="142">
                  <c:v>0.365811354685584</c:v>
                </c:pt>
                <c:pt idx="143">
                  <c:v>0.354707891034982</c:v>
                </c:pt>
                <c:pt idx="144">
                  <c:v>0.357817348410366</c:v>
                </c:pt>
                <c:pt idx="145">
                  <c:v>0.353729132762546</c:v>
                </c:pt>
                <c:pt idx="146">
                  <c:v>0.364553091339215</c:v>
                </c:pt>
                <c:pt idx="147">
                  <c:v>0.365296832741736</c:v>
                </c:pt>
                <c:pt idx="148">
                  <c:v>0.366115917031895</c:v>
                </c:pt>
                <c:pt idx="149">
                  <c:v>0.346653352835276</c:v>
                </c:pt>
                <c:pt idx="150">
                  <c:v>0.369969143862624</c:v>
                </c:pt>
                <c:pt idx="151">
                  <c:v>0.347757406171455</c:v>
                </c:pt>
                <c:pt idx="152">
                  <c:v>0.381857488245426</c:v>
                </c:pt>
                <c:pt idx="153">
                  <c:v>0.370451504901819</c:v>
                </c:pt>
                <c:pt idx="154">
                  <c:v>0.374167764624994</c:v>
                </c:pt>
                <c:pt idx="155">
                  <c:v>0.359372142856373</c:v>
                </c:pt>
                <c:pt idx="156">
                  <c:v>0.319496816582312</c:v>
                </c:pt>
                <c:pt idx="157">
                  <c:v>0.323985219016983</c:v>
                </c:pt>
                <c:pt idx="158">
                  <c:v>0.362146247035694</c:v>
                </c:pt>
                <c:pt idx="159">
                  <c:v>0.324185183411535</c:v>
                </c:pt>
                <c:pt idx="160">
                  <c:v>0.372874178619881</c:v>
                </c:pt>
                <c:pt idx="161">
                  <c:v>0.367894055710695</c:v>
                </c:pt>
                <c:pt idx="162">
                  <c:v>0.374925243422472</c:v>
                </c:pt>
                <c:pt idx="163">
                  <c:v>0.373599009528459</c:v>
                </c:pt>
                <c:pt idx="164">
                  <c:v>0.362832068940581</c:v>
                </c:pt>
                <c:pt idx="165">
                  <c:v>0.370632540881481</c:v>
                </c:pt>
                <c:pt idx="166">
                  <c:v>0.372804964787501</c:v>
                </c:pt>
                <c:pt idx="167">
                  <c:v>0.351235577620797</c:v>
                </c:pt>
                <c:pt idx="168">
                  <c:v>0.286247310337514</c:v>
                </c:pt>
                <c:pt idx="169">
                  <c:v>0.350276493216851</c:v>
                </c:pt>
                <c:pt idx="170">
                  <c:v>0.328880398461501</c:v>
                </c:pt>
                <c:pt idx="171">
                  <c:v>0.35976785474617</c:v>
                </c:pt>
                <c:pt idx="172">
                  <c:v>0.344668223974715</c:v>
                </c:pt>
                <c:pt idx="173">
                  <c:v>0.342264419614568</c:v>
                </c:pt>
                <c:pt idx="174">
                  <c:v>0.350139518365864</c:v>
                </c:pt>
                <c:pt idx="175">
                  <c:v>0.339092612433883</c:v>
                </c:pt>
                <c:pt idx="176">
                  <c:v>0.37388047869562</c:v>
                </c:pt>
                <c:pt idx="177">
                  <c:v>0.357973373289191</c:v>
                </c:pt>
                <c:pt idx="178">
                  <c:v>0.375467638448527</c:v>
                </c:pt>
                <c:pt idx="179">
                  <c:v>0.375948827445598</c:v>
                </c:pt>
                <c:pt idx="180">
                  <c:v>0.366007674525379</c:v>
                </c:pt>
                <c:pt idx="181">
                  <c:v>0.377087389802129</c:v>
                </c:pt>
                <c:pt idx="182">
                  <c:v>0.374354148136224</c:v>
                </c:pt>
                <c:pt idx="183">
                  <c:v>0.356042120638034</c:v>
                </c:pt>
                <c:pt idx="184">
                  <c:v>0.346512399762184</c:v>
                </c:pt>
                <c:pt idx="185">
                  <c:v>0.352133723166963</c:v>
                </c:pt>
                <c:pt idx="186">
                  <c:v>0.348924994985931</c:v>
                </c:pt>
                <c:pt idx="187">
                  <c:v>0.358177228537428</c:v>
                </c:pt>
                <c:pt idx="188">
                  <c:v>0.339380266214281</c:v>
                </c:pt>
                <c:pt idx="189">
                  <c:v>0.350930206899803</c:v>
                </c:pt>
                <c:pt idx="190">
                  <c:v>0.367516882143317</c:v>
                </c:pt>
                <c:pt idx="191">
                  <c:v>0.360530208239085</c:v>
                </c:pt>
                <c:pt idx="192">
                  <c:v>0.358973965223739</c:v>
                </c:pt>
                <c:pt idx="193">
                  <c:v>0.369089182692562</c:v>
                </c:pt>
                <c:pt idx="194">
                  <c:v>0.371841534082228</c:v>
                </c:pt>
                <c:pt idx="195">
                  <c:v>0.37579030744758</c:v>
                </c:pt>
                <c:pt idx="196">
                  <c:v>0.376920232181344</c:v>
                </c:pt>
                <c:pt idx="197">
                  <c:v>0.348713139038782</c:v>
                </c:pt>
                <c:pt idx="198">
                  <c:v>0.359966891298128</c:v>
                </c:pt>
                <c:pt idx="199">
                  <c:v>0.368666242342204</c:v>
                </c:pt>
                <c:pt idx="200">
                  <c:v>0.36748360294417</c:v>
                </c:pt>
                <c:pt idx="201">
                  <c:v>0.326115660882835</c:v>
                </c:pt>
                <c:pt idx="202">
                  <c:v>0.381517806060463</c:v>
                </c:pt>
                <c:pt idx="203">
                  <c:v>0.357827284221688</c:v>
                </c:pt>
                <c:pt idx="204">
                  <c:v>0.379985470805866</c:v>
                </c:pt>
                <c:pt idx="205">
                  <c:v>0.335951725733164</c:v>
                </c:pt>
                <c:pt idx="206">
                  <c:v>0.38062756480825</c:v>
                </c:pt>
                <c:pt idx="207">
                  <c:v>0.365916885941414</c:v>
                </c:pt>
                <c:pt idx="208">
                  <c:v>0.376925469114197</c:v>
                </c:pt>
                <c:pt idx="209">
                  <c:v>0.367707389602252</c:v>
                </c:pt>
                <c:pt idx="210">
                  <c:v>0.326990419471063</c:v>
                </c:pt>
                <c:pt idx="211">
                  <c:v>0.367539516208487</c:v>
                </c:pt>
                <c:pt idx="212">
                  <c:v>0.368541959051333</c:v>
                </c:pt>
                <c:pt idx="213">
                  <c:v>0.333326292393948</c:v>
                </c:pt>
                <c:pt idx="214">
                  <c:v>0.315279520504203</c:v>
                </c:pt>
                <c:pt idx="215">
                  <c:v>0.373699536276082</c:v>
                </c:pt>
                <c:pt idx="216">
                  <c:v>0.319350953899883</c:v>
                </c:pt>
                <c:pt idx="217">
                  <c:v>0.295565669164784</c:v>
                </c:pt>
                <c:pt idx="218">
                  <c:v>0.367565733489484</c:v>
                </c:pt>
                <c:pt idx="219">
                  <c:v>0.328288890029655</c:v>
                </c:pt>
                <c:pt idx="220">
                  <c:v>0.373256248165722</c:v>
                </c:pt>
                <c:pt idx="221">
                  <c:v>0.353030936489183</c:v>
                </c:pt>
                <c:pt idx="222">
                  <c:v>0.342524474831854</c:v>
                </c:pt>
                <c:pt idx="223">
                  <c:v>0.380601172303593</c:v>
                </c:pt>
                <c:pt idx="224">
                  <c:v>0.352203535738497</c:v>
                </c:pt>
                <c:pt idx="225">
                  <c:v>0.373899985905384</c:v>
                </c:pt>
                <c:pt idx="226">
                  <c:v>0.366436561192098</c:v>
                </c:pt>
                <c:pt idx="227">
                  <c:v>0.372038885563109</c:v>
                </c:pt>
                <c:pt idx="228">
                  <c:v>0.349438213264534</c:v>
                </c:pt>
                <c:pt idx="229">
                  <c:v>0.36815142633052</c:v>
                </c:pt>
                <c:pt idx="230">
                  <c:v>0.34173828857842</c:v>
                </c:pt>
                <c:pt idx="231">
                  <c:v>0.377042306966474</c:v>
                </c:pt>
                <c:pt idx="232">
                  <c:v>0.381352681904316</c:v>
                </c:pt>
                <c:pt idx="233">
                  <c:v>0.360544909440235</c:v>
                </c:pt>
                <c:pt idx="234">
                  <c:v>0.367233961546767</c:v>
                </c:pt>
                <c:pt idx="235">
                  <c:v>0.316765706292094</c:v>
                </c:pt>
                <c:pt idx="236">
                  <c:v>0.352133924313623</c:v>
                </c:pt>
                <c:pt idx="237">
                  <c:v>0.362819982919843</c:v>
                </c:pt>
                <c:pt idx="238">
                  <c:v>0.376661830042137</c:v>
                </c:pt>
                <c:pt idx="239">
                  <c:v>0.371519574527536</c:v>
                </c:pt>
                <c:pt idx="240">
                  <c:v>0.316933336642519</c:v>
                </c:pt>
                <c:pt idx="241">
                  <c:v>0.318004888515194</c:v>
                </c:pt>
                <c:pt idx="242">
                  <c:v>0.376563078746192</c:v>
                </c:pt>
                <c:pt idx="243">
                  <c:v>0.33691213155596</c:v>
                </c:pt>
                <c:pt idx="244">
                  <c:v>0.316101485769197</c:v>
                </c:pt>
                <c:pt idx="245">
                  <c:v>0.373391235830103</c:v>
                </c:pt>
                <c:pt idx="246">
                  <c:v>0.314912200088157</c:v>
                </c:pt>
                <c:pt idx="247">
                  <c:v>0.381013680441517</c:v>
                </c:pt>
                <c:pt idx="248">
                  <c:v>0.352232351815475</c:v>
                </c:pt>
                <c:pt idx="249">
                  <c:v>0.354395348633838</c:v>
                </c:pt>
                <c:pt idx="250">
                  <c:v>0.343609704205793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decay=0,001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-0.0081354819728806</c:v>
                </c:pt>
                <c:pt idx="1">
                  <c:v>0.257371974666852</c:v>
                </c:pt>
                <c:pt idx="2">
                  <c:v>0.259480074222992</c:v>
                </c:pt>
                <c:pt idx="3">
                  <c:v>0.254691560834935</c:v>
                </c:pt>
                <c:pt idx="4">
                  <c:v>0.269821399295129</c:v>
                </c:pt>
                <c:pt idx="5">
                  <c:v>0.274331621821891</c:v>
                </c:pt>
                <c:pt idx="6">
                  <c:v>0.282178581126068</c:v>
                </c:pt>
                <c:pt idx="7">
                  <c:v>0.282669554990794</c:v>
                </c:pt>
                <c:pt idx="8">
                  <c:v>0.294359075530199</c:v>
                </c:pt>
                <c:pt idx="9">
                  <c:v>0.30067980831043</c:v>
                </c:pt>
                <c:pt idx="10">
                  <c:v>0.297930989827106</c:v>
                </c:pt>
                <c:pt idx="11">
                  <c:v>0.289528648727946</c:v>
                </c:pt>
                <c:pt idx="12">
                  <c:v>0.306417863973858</c:v>
                </c:pt>
                <c:pt idx="13">
                  <c:v>0.307266518663788</c:v>
                </c:pt>
                <c:pt idx="14">
                  <c:v>0.306521656274065</c:v>
                </c:pt>
                <c:pt idx="15">
                  <c:v>0.314057384007679</c:v>
                </c:pt>
                <c:pt idx="16">
                  <c:v>0.315714179541518</c:v>
                </c:pt>
                <c:pt idx="17">
                  <c:v>0.321189845867945</c:v>
                </c:pt>
                <c:pt idx="18">
                  <c:v>0.312747190487269</c:v>
                </c:pt>
                <c:pt idx="19">
                  <c:v>0.299125544859962</c:v>
                </c:pt>
                <c:pt idx="20">
                  <c:v>0.316261595399359</c:v>
                </c:pt>
                <c:pt idx="21">
                  <c:v>0.326154060467826</c:v>
                </c:pt>
                <c:pt idx="22">
                  <c:v>0.330188703573498</c:v>
                </c:pt>
                <c:pt idx="23">
                  <c:v>0.324033265791723</c:v>
                </c:pt>
                <c:pt idx="24">
                  <c:v>0.332828763220126</c:v>
                </c:pt>
                <c:pt idx="25">
                  <c:v>0.324611184820951</c:v>
                </c:pt>
                <c:pt idx="26">
                  <c:v>0.335080033269933</c:v>
                </c:pt>
                <c:pt idx="27">
                  <c:v>0.329496891310532</c:v>
                </c:pt>
                <c:pt idx="28">
                  <c:v>0.33855240727761</c:v>
                </c:pt>
                <c:pt idx="29">
                  <c:v>0.337652715874789</c:v>
                </c:pt>
                <c:pt idx="30">
                  <c:v>0.337734036706673</c:v>
                </c:pt>
                <c:pt idx="31">
                  <c:v>0.328512994944288</c:v>
                </c:pt>
                <c:pt idx="32">
                  <c:v>0.344513749911993</c:v>
                </c:pt>
                <c:pt idx="33">
                  <c:v>0.349538518944037</c:v>
                </c:pt>
                <c:pt idx="34">
                  <c:v>0.347553540000263</c:v>
                </c:pt>
                <c:pt idx="35">
                  <c:v>0.350094821576015</c:v>
                </c:pt>
                <c:pt idx="36">
                  <c:v>0.346377201260444</c:v>
                </c:pt>
                <c:pt idx="37">
                  <c:v>0.34757105695039</c:v>
                </c:pt>
                <c:pt idx="38">
                  <c:v>0.347391848101063</c:v>
                </c:pt>
                <c:pt idx="39">
                  <c:v>0.35153926882347</c:v>
                </c:pt>
                <c:pt idx="40">
                  <c:v>0.351331649202665</c:v>
                </c:pt>
                <c:pt idx="41">
                  <c:v>0.352647304808746</c:v>
                </c:pt>
                <c:pt idx="42">
                  <c:v>0.321505696129105</c:v>
                </c:pt>
                <c:pt idx="43">
                  <c:v>0.331231446701875</c:v>
                </c:pt>
                <c:pt idx="44">
                  <c:v>0.359045818120986</c:v>
                </c:pt>
                <c:pt idx="45">
                  <c:v>0.350933239951676</c:v>
                </c:pt>
                <c:pt idx="46">
                  <c:v>0.356137546092165</c:v>
                </c:pt>
                <c:pt idx="47">
                  <c:v>0.356156431302055</c:v>
                </c:pt>
                <c:pt idx="48">
                  <c:v>0.355500419995442</c:v>
                </c:pt>
                <c:pt idx="49">
                  <c:v>0.344560484106653</c:v>
                </c:pt>
                <c:pt idx="50">
                  <c:v>0.355699427749138</c:v>
                </c:pt>
                <c:pt idx="51">
                  <c:v>0.336781560066343</c:v>
                </c:pt>
                <c:pt idx="52">
                  <c:v>0.339150063735359</c:v>
                </c:pt>
                <c:pt idx="53">
                  <c:v>0.346962052501544</c:v>
                </c:pt>
                <c:pt idx="54">
                  <c:v>0.360874213844978</c:v>
                </c:pt>
                <c:pt idx="55">
                  <c:v>0.360558193243541</c:v>
                </c:pt>
                <c:pt idx="56">
                  <c:v>0.342453222864437</c:v>
                </c:pt>
                <c:pt idx="57">
                  <c:v>0.35294984961846</c:v>
                </c:pt>
                <c:pt idx="58">
                  <c:v>0.31417869841523</c:v>
                </c:pt>
                <c:pt idx="59">
                  <c:v>0.368552621376033</c:v>
                </c:pt>
                <c:pt idx="60">
                  <c:v>0.350498174589589</c:v>
                </c:pt>
                <c:pt idx="61">
                  <c:v>0.342244964357296</c:v>
                </c:pt>
                <c:pt idx="62">
                  <c:v>0.3689020264812</c:v>
                </c:pt>
                <c:pt idx="63">
                  <c:v>0.367360871929852</c:v>
                </c:pt>
                <c:pt idx="64">
                  <c:v>0.369763938184293</c:v>
                </c:pt>
                <c:pt idx="65">
                  <c:v>0.348286430208338</c:v>
                </c:pt>
                <c:pt idx="66">
                  <c:v>0.361250844094265</c:v>
                </c:pt>
                <c:pt idx="67">
                  <c:v>0.37015489140842</c:v>
                </c:pt>
                <c:pt idx="68">
                  <c:v>0.371392185314386</c:v>
                </c:pt>
                <c:pt idx="69">
                  <c:v>0.363241356115307</c:v>
                </c:pt>
                <c:pt idx="70">
                  <c:v>0.365604598967015</c:v>
                </c:pt>
                <c:pt idx="71">
                  <c:v>0.367457707357869</c:v>
                </c:pt>
                <c:pt idx="72">
                  <c:v>0.370772769160268</c:v>
                </c:pt>
                <c:pt idx="73">
                  <c:v>0.372167708345552</c:v>
                </c:pt>
                <c:pt idx="74">
                  <c:v>0.372100429458238</c:v>
                </c:pt>
                <c:pt idx="75">
                  <c:v>0.367024405657362</c:v>
                </c:pt>
                <c:pt idx="76">
                  <c:v>0.355476016442102</c:v>
                </c:pt>
                <c:pt idx="77">
                  <c:v>0.372336670627029</c:v>
                </c:pt>
                <c:pt idx="78">
                  <c:v>0.370657851070454</c:v>
                </c:pt>
                <c:pt idx="79">
                  <c:v>0.356373960141809</c:v>
                </c:pt>
                <c:pt idx="80">
                  <c:v>0.366937575990171</c:v>
                </c:pt>
                <c:pt idx="81">
                  <c:v>0.376423190782847</c:v>
                </c:pt>
                <c:pt idx="82">
                  <c:v>0.363554911841051</c:v>
                </c:pt>
                <c:pt idx="83">
                  <c:v>0.375381728743581</c:v>
                </c:pt>
                <c:pt idx="84">
                  <c:v>0.359707949598447</c:v>
                </c:pt>
                <c:pt idx="85">
                  <c:v>0.354171942484019</c:v>
                </c:pt>
                <c:pt idx="86">
                  <c:v>0.375730668360509</c:v>
                </c:pt>
                <c:pt idx="87">
                  <c:v>0.35498501245558</c:v>
                </c:pt>
                <c:pt idx="88">
                  <c:v>0.378842094438668</c:v>
                </c:pt>
                <c:pt idx="89">
                  <c:v>0.376802918830655</c:v>
                </c:pt>
                <c:pt idx="90">
                  <c:v>0.346260427850554</c:v>
                </c:pt>
                <c:pt idx="91">
                  <c:v>0.375222285710286</c:v>
                </c:pt>
                <c:pt idx="92">
                  <c:v>0.34861960568983</c:v>
                </c:pt>
                <c:pt idx="93">
                  <c:v>0.357607236621695</c:v>
                </c:pt>
                <c:pt idx="94">
                  <c:v>0.365486690771707</c:v>
                </c:pt>
                <c:pt idx="95">
                  <c:v>0.367877943592451</c:v>
                </c:pt>
                <c:pt idx="96">
                  <c:v>0.374694218375112</c:v>
                </c:pt>
                <c:pt idx="97">
                  <c:v>0.379412767015713</c:v>
                </c:pt>
                <c:pt idx="98">
                  <c:v>0.354444137424032</c:v>
                </c:pt>
                <c:pt idx="99">
                  <c:v>0.380566476680235</c:v>
                </c:pt>
                <c:pt idx="100">
                  <c:v>0.378978904410854</c:v>
                </c:pt>
                <c:pt idx="101">
                  <c:v>0.321899055202376</c:v>
                </c:pt>
                <c:pt idx="102">
                  <c:v>0.358495053054119</c:v>
                </c:pt>
                <c:pt idx="103">
                  <c:v>0.358029297872001</c:v>
                </c:pt>
                <c:pt idx="104">
                  <c:v>0.379966730880396</c:v>
                </c:pt>
                <c:pt idx="105">
                  <c:v>0.369217861270709</c:v>
                </c:pt>
                <c:pt idx="106">
                  <c:v>0.377795751025446</c:v>
                </c:pt>
                <c:pt idx="107">
                  <c:v>0.356406327046077</c:v>
                </c:pt>
                <c:pt idx="108">
                  <c:v>0.382822727445073</c:v>
                </c:pt>
                <c:pt idx="109">
                  <c:v>0.38303094092165</c:v>
                </c:pt>
                <c:pt idx="110">
                  <c:v>0.377555420168691</c:v>
                </c:pt>
                <c:pt idx="111">
                  <c:v>0.373516593769291</c:v>
                </c:pt>
                <c:pt idx="112">
                  <c:v>0.381548194632109</c:v>
                </c:pt>
                <c:pt idx="113">
                  <c:v>0.371504293344895</c:v>
                </c:pt>
                <c:pt idx="114">
                  <c:v>0.374587744033233</c:v>
                </c:pt>
                <c:pt idx="115">
                  <c:v>0.380648098258475</c:v>
                </c:pt>
                <c:pt idx="116">
                  <c:v>0.37552492646857</c:v>
                </c:pt>
                <c:pt idx="117">
                  <c:v>0.36959497567462</c:v>
                </c:pt>
                <c:pt idx="118">
                  <c:v>0.380195560626925</c:v>
                </c:pt>
                <c:pt idx="119">
                  <c:v>0.385987707642403</c:v>
                </c:pt>
                <c:pt idx="120">
                  <c:v>0.355736883517854</c:v>
                </c:pt>
                <c:pt idx="121">
                  <c:v>0.37459514970497</c:v>
                </c:pt>
                <c:pt idx="122">
                  <c:v>0.386791567464091</c:v>
                </c:pt>
                <c:pt idx="123">
                  <c:v>0.337147636916212</c:v>
                </c:pt>
                <c:pt idx="124">
                  <c:v>0.351436017818022</c:v>
                </c:pt>
                <c:pt idx="125">
                  <c:v>0.37663558251764</c:v>
                </c:pt>
                <c:pt idx="126">
                  <c:v>0.36979955443927</c:v>
                </c:pt>
                <c:pt idx="127">
                  <c:v>0.379908167597832</c:v>
                </c:pt>
                <c:pt idx="128">
                  <c:v>0.342908168946558</c:v>
                </c:pt>
                <c:pt idx="129">
                  <c:v>0.377096956819219</c:v>
                </c:pt>
                <c:pt idx="130">
                  <c:v>0.385019238960262</c:v>
                </c:pt>
                <c:pt idx="131">
                  <c:v>0.385816806673455</c:v>
                </c:pt>
                <c:pt idx="132">
                  <c:v>0.381742908736769</c:v>
                </c:pt>
                <c:pt idx="133">
                  <c:v>0.382918709848169</c:v>
                </c:pt>
                <c:pt idx="134">
                  <c:v>0.377935519566518</c:v>
                </c:pt>
                <c:pt idx="135">
                  <c:v>0.386207255220583</c:v>
                </c:pt>
                <c:pt idx="136">
                  <c:v>0.383354607408542</c:v>
                </c:pt>
                <c:pt idx="137">
                  <c:v>0.371833199213937</c:v>
                </c:pt>
                <c:pt idx="138">
                  <c:v>0.387077090944647</c:v>
                </c:pt>
                <c:pt idx="139">
                  <c:v>0.388529283377271</c:v>
                </c:pt>
                <c:pt idx="140">
                  <c:v>0.368867987604272</c:v>
                </c:pt>
                <c:pt idx="141">
                  <c:v>0.387117761321795</c:v>
                </c:pt>
                <c:pt idx="142">
                  <c:v>0.382939828999983</c:v>
                </c:pt>
                <c:pt idx="143">
                  <c:v>0.383424369122922</c:v>
                </c:pt>
                <c:pt idx="144">
                  <c:v>0.376019676526387</c:v>
                </c:pt>
                <c:pt idx="145">
                  <c:v>0.375597673800601</c:v>
                </c:pt>
                <c:pt idx="146">
                  <c:v>0.378072650472749</c:v>
                </c:pt>
                <c:pt idx="147">
                  <c:v>0.384086101167113</c:v>
                </c:pt>
                <c:pt idx="148">
                  <c:v>0.371639726340253</c:v>
                </c:pt>
                <c:pt idx="149">
                  <c:v>0.384290431822484</c:v>
                </c:pt>
                <c:pt idx="150">
                  <c:v>0.388340232839628</c:v>
                </c:pt>
                <c:pt idx="151">
                  <c:v>0.381426285942821</c:v>
                </c:pt>
                <c:pt idx="152">
                  <c:v>0.328211531202789</c:v>
                </c:pt>
                <c:pt idx="153">
                  <c:v>0.388300795406635</c:v>
                </c:pt>
                <c:pt idx="154">
                  <c:v>0.390344478634926</c:v>
                </c:pt>
                <c:pt idx="155">
                  <c:v>0.388241826970702</c:v>
                </c:pt>
                <c:pt idx="156">
                  <c:v>0.363211075327967</c:v>
                </c:pt>
                <c:pt idx="157">
                  <c:v>0.361705977600895</c:v>
                </c:pt>
                <c:pt idx="158">
                  <c:v>0.385773243193361</c:v>
                </c:pt>
                <c:pt idx="159">
                  <c:v>0.378487484043748</c:v>
                </c:pt>
                <c:pt idx="160">
                  <c:v>0.359635850234929</c:v>
                </c:pt>
                <c:pt idx="161">
                  <c:v>0.370751108257304</c:v>
                </c:pt>
                <c:pt idx="162">
                  <c:v>0.388051491814526</c:v>
                </c:pt>
                <c:pt idx="163">
                  <c:v>0.381308582377957</c:v>
                </c:pt>
                <c:pt idx="164">
                  <c:v>0.37660827558828</c:v>
                </c:pt>
                <c:pt idx="165">
                  <c:v>0.358517068405428</c:v>
                </c:pt>
                <c:pt idx="166">
                  <c:v>0.386282312498827</c:v>
                </c:pt>
                <c:pt idx="167">
                  <c:v>0.390358893253049</c:v>
                </c:pt>
                <c:pt idx="168">
                  <c:v>0.385849838813024</c:v>
                </c:pt>
                <c:pt idx="169">
                  <c:v>0.381305857968001</c:v>
                </c:pt>
                <c:pt idx="170">
                  <c:v>0.382940819946219</c:v>
                </c:pt>
                <c:pt idx="171">
                  <c:v>0.367888960152514</c:v>
                </c:pt>
                <c:pt idx="172">
                  <c:v>0.391402218553592</c:v>
                </c:pt>
                <c:pt idx="173">
                  <c:v>0.368527521811437</c:v>
                </c:pt>
                <c:pt idx="174">
                  <c:v>0.388463318408782</c:v>
                </c:pt>
                <c:pt idx="175">
                  <c:v>0.38472391753978</c:v>
                </c:pt>
                <c:pt idx="176">
                  <c:v>0.388848499323166</c:v>
                </c:pt>
                <c:pt idx="177">
                  <c:v>0.386133760472473</c:v>
                </c:pt>
                <c:pt idx="178">
                  <c:v>0.360717180098971</c:v>
                </c:pt>
                <c:pt idx="179">
                  <c:v>0.37423247150647</c:v>
                </c:pt>
                <c:pt idx="180">
                  <c:v>0.371990919265289</c:v>
                </c:pt>
                <c:pt idx="181">
                  <c:v>0.380954601650277</c:v>
                </c:pt>
                <c:pt idx="182">
                  <c:v>0.391705532412312</c:v>
                </c:pt>
                <c:pt idx="183">
                  <c:v>0.390310633784961</c:v>
                </c:pt>
                <c:pt idx="184">
                  <c:v>0.372141416018687</c:v>
                </c:pt>
                <c:pt idx="185">
                  <c:v>0.3820401347219</c:v>
                </c:pt>
                <c:pt idx="186">
                  <c:v>0.386216090643144</c:v>
                </c:pt>
                <c:pt idx="187">
                  <c:v>0.387012491425791</c:v>
                </c:pt>
                <c:pt idx="188">
                  <c:v>0.387560654228107</c:v>
                </c:pt>
                <c:pt idx="189">
                  <c:v>0.388308476190776</c:v>
                </c:pt>
                <c:pt idx="190">
                  <c:v>0.38399843028031</c:v>
                </c:pt>
                <c:pt idx="191">
                  <c:v>0.349990208380802</c:v>
                </c:pt>
                <c:pt idx="192">
                  <c:v>0.384343729784684</c:v>
                </c:pt>
                <c:pt idx="193">
                  <c:v>0.377972481459485</c:v>
                </c:pt>
                <c:pt idx="194">
                  <c:v>0.392390413756514</c:v>
                </c:pt>
                <c:pt idx="195">
                  <c:v>0.374653901568233</c:v>
                </c:pt>
                <c:pt idx="196">
                  <c:v>0.381908458401318</c:v>
                </c:pt>
                <c:pt idx="197">
                  <c:v>0.384146222598459</c:v>
                </c:pt>
                <c:pt idx="198">
                  <c:v>0.366949631645704</c:v>
                </c:pt>
                <c:pt idx="199">
                  <c:v>0.385839213608113</c:v>
                </c:pt>
                <c:pt idx="200">
                  <c:v>0.390598713469298</c:v>
                </c:pt>
                <c:pt idx="201">
                  <c:v>0.372981266837877</c:v>
                </c:pt>
                <c:pt idx="202">
                  <c:v>0.382478871048561</c:v>
                </c:pt>
                <c:pt idx="203">
                  <c:v>0.385395745824282</c:v>
                </c:pt>
                <c:pt idx="204">
                  <c:v>0.392511187097501</c:v>
                </c:pt>
                <c:pt idx="205">
                  <c:v>0.342863612086143</c:v>
                </c:pt>
                <c:pt idx="206">
                  <c:v>0.378352055353677</c:v>
                </c:pt>
                <c:pt idx="207">
                  <c:v>0.392717215519221</c:v>
                </c:pt>
                <c:pt idx="208">
                  <c:v>0.379976781048051</c:v>
                </c:pt>
                <c:pt idx="209">
                  <c:v>0.377531179166558</c:v>
                </c:pt>
                <c:pt idx="210">
                  <c:v>0.387224655847515</c:v>
                </c:pt>
                <c:pt idx="211">
                  <c:v>0.386511279953688</c:v>
                </c:pt>
                <c:pt idx="212">
                  <c:v>0.391271322341887</c:v>
                </c:pt>
                <c:pt idx="213">
                  <c:v>0.370992973971695</c:v>
                </c:pt>
                <c:pt idx="214">
                  <c:v>0.38950156118871</c:v>
                </c:pt>
                <c:pt idx="215">
                  <c:v>0.386303972625927</c:v>
                </c:pt>
                <c:pt idx="216">
                  <c:v>0.38015262384753</c:v>
                </c:pt>
                <c:pt idx="217">
                  <c:v>0.390480967307954</c:v>
                </c:pt>
                <c:pt idx="218">
                  <c:v>0.384925152526454</c:v>
                </c:pt>
                <c:pt idx="219">
                  <c:v>0.351511114832696</c:v>
                </c:pt>
                <c:pt idx="220">
                  <c:v>0.386420968967533</c:v>
                </c:pt>
                <c:pt idx="221">
                  <c:v>0.389967322075713</c:v>
                </c:pt>
                <c:pt idx="222">
                  <c:v>0.368466461599329</c:v>
                </c:pt>
                <c:pt idx="223">
                  <c:v>0.391680879517438</c:v>
                </c:pt>
                <c:pt idx="224">
                  <c:v>0.372710907638772</c:v>
                </c:pt>
                <c:pt idx="225">
                  <c:v>0.357974228626492</c:v>
                </c:pt>
                <c:pt idx="226">
                  <c:v>0.37006154846573</c:v>
                </c:pt>
                <c:pt idx="227">
                  <c:v>0.317991019618821</c:v>
                </c:pt>
                <c:pt idx="228">
                  <c:v>0.385897437031625</c:v>
                </c:pt>
                <c:pt idx="229">
                  <c:v>0.382997871723145</c:v>
                </c:pt>
                <c:pt idx="230">
                  <c:v>0.377782103052669</c:v>
                </c:pt>
                <c:pt idx="231">
                  <c:v>0.390907618754855</c:v>
                </c:pt>
                <c:pt idx="232">
                  <c:v>0.363451224571591</c:v>
                </c:pt>
                <c:pt idx="233">
                  <c:v>0.349835217638001</c:v>
                </c:pt>
                <c:pt idx="234">
                  <c:v>0.388236013859616</c:v>
                </c:pt>
                <c:pt idx="235">
                  <c:v>0.377732546308808</c:v>
                </c:pt>
                <c:pt idx="236">
                  <c:v>0.391763459090495</c:v>
                </c:pt>
                <c:pt idx="237">
                  <c:v>0.388366256367496</c:v>
                </c:pt>
                <c:pt idx="238">
                  <c:v>0.380317146480539</c:v>
                </c:pt>
                <c:pt idx="239">
                  <c:v>0.377595625494498</c:v>
                </c:pt>
                <c:pt idx="240">
                  <c:v>0.372496485329818</c:v>
                </c:pt>
                <c:pt idx="241">
                  <c:v>0.389164939256515</c:v>
                </c:pt>
                <c:pt idx="242">
                  <c:v>0.389163212790788</c:v>
                </c:pt>
                <c:pt idx="243">
                  <c:v>0.371262453796913</c:v>
                </c:pt>
                <c:pt idx="244">
                  <c:v>0.390720212836847</c:v>
                </c:pt>
                <c:pt idx="245">
                  <c:v>0.370339909596002</c:v>
                </c:pt>
                <c:pt idx="246">
                  <c:v>0.354414667034709</c:v>
                </c:pt>
                <c:pt idx="247">
                  <c:v>0.390481002876014</c:v>
                </c:pt>
                <c:pt idx="248">
                  <c:v>0.339843715785899</c:v>
                </c:pt>
                <c:pt idx="249">
                  <c:v>0.363504192669699</c:v>
                </c:pt>
                <c:pt idx="250">
                  <c:v>0.359215477706827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decay=0,01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51"/>
                <c:pt idx="0">
                  <c:v>0.00939240372317095</c:v>
                </c:pt>
                <c:pt idx="1">
                  <c:v>0.232532983747533</c:v>
                </c:pt>
                <c:pt idx="2">
                  <c:v>0.242418354387609</c:v>
                </c:pt>
                <c:pt idx="3">
                  <c:v>0.243242506107059</c:v>
                </c:pt>
                <c:pt idx="4">
                  <c:v>0.244606997146479</c:v>
                </c:pt>
                <c:pt idx="5">
                  <c:v>0.246325117279644</c:v>
                </c:pt>
                <c:pt idx="6">
                  <c:v>0.250415553329793</c:v>
                </c:pt>
                <c:pt idx="7">
                  <c:v>0.250030836990866</c:v>
                </c:pt>
                <c:pt idx="8">
                  <c:v>0.256243824578475</c:v>
                </c:pt>
                <c:pt idx="9">
                  <c:v>0.259395450733948</c:v>
                </c:pt>
                <c:pt idx="10">
                  <c:v>0.261490111907201</c:v>
                </c:pt>
                <c:pt idx="11">
                  <c:v>0.265322996195997</c:v>
                </c:pt>
                <c:pt idx="12">
                  <c:v>0.264901492624881</c:v>
                </c:pt>
                <c:pt idx="13">
                  <c:v>0.272633715087263</c:v>
                </c:pt>
                <c:pt idx="14">
                  <c:v>0.274443975847068</c:v>
                </c:pt>
                <c:pt idx="15">
                  <c:v>0.278045512359321</c:v>
                </c:pt>
                <c:pt idx="16">
                  <c:v>0.285666792778533</c:v>
                </c:pt>
                <c:pt idx="17">
                  <c:v>0.28358775404657</c:v>
                </c:pt>
                <c:pt idx="18">
                  <c:v>0.290686454926296</c:v>
                </c:pt>
                <c:pt idx="19">
                  <c:v>0.291351706839265</c:v>
                </c:pt>
                <c:pt idx="20">
                  <c:v>0.293490040570025</c:v>
                </c:pt>
                <c:pt idx="21">
                  <c:v>0.295500147245318</c:v>
                </c:pt>
                <c:pt idx="22">
                  <c:v>0.29668636453462</c:v>
                </c:pt>
                <c:pt idx="23">
                  <c:v>0.298909637683383</c:v>
                </c:pt>
                <c:pt idx="24">
                  <c:v>0.298136157701062</c:v>
                </c:pt>
                <c:pt idx="25">
                  <c:v>0.299326822549606</c:v>
                </c:pt>
                <c:pt idx="26">
                  <c:v>0.300140705779232</c:v>
                </c:pt>
                <c:pt idx="27">
                  <c:v>0.301169125080838</c:v>
                </c:pt>
                <c:pt idx="28">
                  <c:v>0.302257163510023</c:v>
                </c:pt>
                <c:pt idx="29">
                  <c:v>0.302701927101569</c:v>
                </c:pt>
                <c:pt idx="30">
                  <c:v>0.302827270862215</c:v>
                </c:pt>
                <c:pt idx="31">
                  <c:v>0.303799384403374</c:v>
                </c:pt>
                <c:pt idx="32">
                  <c:v>0.303294397970436</c:v>
                </c:pt>
                <c:pt idx="33">
                  <c:v>0.30389092779695</c:v>
                </c:pt>
                <c:pt idx="34">
                  <c:v>0.304941078666036</c:v>
                </c:pt>
                <c:pt idx="35">
                  <c:v>0.305341458095464</c:v>
                </c:pt>
                <c:pt idx="36">
                  <c:v>0.305368349557022</c:v>
                </c:pt>
                <c:pt idx="37">
                  <c:v>0.306019245574156</c:v>
                </c:pt>
                <c:pt idx="38">
                  <c:v>0.305988953848649</c:v>
                </c:pt>
                <c:pt idx="39">
                  <c:v>0.306632800878706</c:v>
                </c:pt>
                <c:pt idx="40">
                  <c:v>0.306972336866467</c:v>
                </c:pt>
                <c:pt idx="41">
                  <c:v>0.307158005487073</c:v>
                </c:pt>
                <c:pt idx="42">
                  <c:v>0.30751610836732</c:v>
                </c:pt>
                <c:pt idx="43">
                  <c:v>0.307791842344526</c:v>
                </c:pt>
                <c:pt idx="44">
                  <c:v>0.307392538628327</c:v>
                </c:pt>
                <c:pt idx="45">
                  <c:v>0.308120284170566</c:v>
                </c:pt>
                <c:pt idx="46">
                  <c:v>0.308306817043308</c:v>
                </c:pt>
                <c:pt idx="47">
                  <c:v>0.308446024345341</c:v>
                </c:pt>
                <c:pt idx="48">
                  <c:v>0.308715731985657</c:v>
                </c:pt>
                <c:pt idx="49">
                  <c:v>0.309070295189764</c:v>
                </c:pt>
                <c:pt idx="50">
                  <c:v>0.309246124784334</c:v>
                </c:pt>
                <c:pt idx="51">
                  <c:v>0.309470496931022</c:v>
                </c:pt>
                <c:pt idx="52">
                  <c:v>0.30971265204285</c:v>
                </c:pt>
                <c:pt idx="53">
                  <c:v>0.309901044860428</c:v>
                </c:pt>
                <c:pt idx="54">
                  <c:v>0.310182078235182</c:v>
                </c:pt>
                <c:pt idx="55">
                  <c:v>0.310260167591665</c:v>
                </c:pt>
                <c:pt idx="56">
                  <c:v>0.310516643609362</c:v>
                </c:pt>
                <c:pt idx="57">
                  <c:v>0.310694551729559</c:v>
                </c:pt>
                <c:pt idx="58">
                  <c:v>0.310811149885363</c:v>
                </c:pt>
                <c:pt idx="59">
                  <c:v>0.310973180441785</c:v>
                </c:pt>
                <c:pt idx="60">
                  <c:v>0.310956109963612</c:v>
                </c:pt>
                <c:pt idx="61">
                  <c:v>0.311203002199462</c:v>
                </c:pt>
                <c:pt idx="62">
                  <c:v>0.311534955953079</c:v>
                </c:pt>
                <c:pt idx="63">
                  <c:v>0.311684357931323</c:v>
                </c:pt>
                <c:pt idx="64">
                  <c:v>0.311774025680216</c:v>
                </c:pt>
                <c:pt idx="65">
                  <c:v>0.311980231676009</c:v>
                </c:pt>
                <c:pt idx="66">
                  <c:v>0.312039722101368</c:v>
                </c:pt>
                <c:pt idx="67">
                  <c:v>0.311870375447519</c:v>
                </c:pt>
                <c:pt idx="68">
                  <c:v>0.312180924865894</c:v>
                </c:pt>
                <c:pt idx="69">
                  <c:v>0.312312063664547</c:v>
                </c:pt>
                <c:pt idx="70">
                  <c:v>0.312483078183538</c:v>
                </c:pt>
                <c:pt idx="71">
                  <c:v>0.312716227547741</c:v>
                </c:pt>
                <c:pt idx="72">
                  <c:v>0.312850336994426</c:v>
                </c:pt>
                <c:pt idx="73">
                  <c:v>0.313058483381548</c:v>
                </c:pt>
                <c:pt idx="74">
                  <c:v>0.313149062299558</c:v>
                </c:pt>
                <c:pt idx="75">
                  <c:v>0.313313785866245</c:v>
                </c:pt>
                <c:pt idx="76">
                  <c:v>0.31335178694596</c:v>
                </c:pt>
                <c:pt idx="77">
                  <c:v>0.313347734773323</c:v>
                </c:pt>
                <c:pt idx="78">
                  <c:v>0.313346791352588</c:v>
                </c:pt>
                <c:pt idx="79">
                  <c:v>0.313477730221624</c:v>
                </c:pt>
                <c:pt idx="80">
                  <c:v>0.313718772530859</c:v>
                </c:pt>
                <c:pt idx="81">
                  <c:v>0.313832557189215</c:v>
                </c:pt>
                <c:pt idx="82">
                  <c:v>0.313949860012488</c:v>
                </c:pt>
                <c:pt idx="83">
                  <c:v>0.314039849729912</c:v>
                </c:pt>
                <c:pt idx="84">
                  <c:v>0.314013954904263</c:v>
                </c:pt>
                <c:pt idx="85">
                  <c:v>0.314275925715642</c:v>
                </c:pt>
                <c:pt idx="86">
                  <c:v>0.314363755213478</c:v>
                </c:pt>
                <c:pt idx="87">
                  <c:v>0.314482461925426</c:v>
                </c:pt>
                <c:pt idx="88">
                  <c:v>0.314669748725423</c:v>
                </c:pt>
                <c:pt idx="89">
                  <c:v>0.314730376841889</c:v>
                </c:pt>
                <c:pt idx="90">
                  <c:v>0.314839513920106</c:v>
                </c:pt>
                <c:pt idx="91">
                  <c:v>0.315004173561649</c:v>
                </c:pt>
                <c:pt idx="92">
                  <c:v>0.314945274040734</c:v>
                </c:pt>
                <c:pt idx="93">
                  <c:v>0.315177629254435</c:v>
                </c:pt>
                <c:pt idx="94">
                  <c:v>0.315317470696338</c:v>
                </c:pt>
                <c:pt idx="95">
                  <c:v>0.315428813663656</c:v>
                </c:pt>
                <c:pt idx="96">
                  <c:v>0.315447410099843</c:v>
                </c:pt>
                <c:pt idx="97">
                  <c:v>0.31548814471733</c:v>
                </c:pt>
                <c:pt idx="98">
                  <c:v>0.315618203177994</c:v>
                </c:pt>
                <c:pt idx="99">
                  <c:v>0.315859162241539</c:v>
                </c:pt>
                <c:pt idx="100">
                  <c:v>0.315808566721682</c:v>
                </c:pt>
                <c:pt idx="101">
                  <c:v>0.315933233411291</c:v>
                </c:pt>
                <c:pt idx="102">
                  <c:v>0.316091785569651</c:v>
                </c:pt>
                <c:pt idx="103">
                  <c:v>0.3161859307866</c:v>
                </c:pt>
                <c:pt idx="104">
                  <c:v>0.316287442395247</c:v>
                </c:pt>
                <c:pt idx="105">
                  <c:v>0.316348329893845</c:v>
                </c:pt>
                <c:pt idx="106">
                  <c:v>0.316474480979475</c:v>
                </c:pt>
                <c:pt idx="107">
                  <c:v>0.316551026609127</c:v>
                </c:pt>
                <c:pt idx="108">
                  <c:v>0.316621024733967</c:v>
                </c:pt>
                <c:pt idx="109">
                  <c:v>0.316731216440157</c:v>
                </c:pt>
                <c:pt idx="110">
                  <c:v>0.31684032230124</c:v>
                </c:pt>
                <c:pt idx="111">
                  <c:v>0.316943159907858</c:v>
                </c:pt>
                <c:pt idx="112">
                  <c:v>0.316950042707814</c:v>
                </c:pt>
                <c:pt idx="113">
                  <c:v>0.316921984863378</c:v>
                </c:pt>
                <c:pt idx="114">
                  <c:v>0.317072124430085</c:v>
                </c:pt>
                <c:pt idx="115">
                  <c:v>0.316986709422393</c:v>
                </c:pt>
                <c:pt idx="116">
                  <c:v>0.317190319223632</c:v>
                </c:pt>
                <c:pt idx="117">
                  <c:v>0.317361299939274</c:v>
                </c:pt>
                <c:pt idx="118">
                  <c:v>0.317460309156901</c:v>
                </c:pt>
                <c:pt idx="119">
                  <c:v>0.317503436631606</c:v>
                </c:pt>
                <c:pt idx="120">
                  <c:v>0.317607569627581</c:v>
                </c:pt>
                <c:pt idx="121">
                  <c:v>0.317709571491278</c:v>
                </c:pt>
                <c:pt idx="122">
                  <c:v>0.317778082968569</c:v>
                </c:pt>
                <c:pt idx="123">
                  <c:v>0.31778900421901</c:v>
                </c:pt>
                <c:pt idx="124">
                  <c:v>0.317874118191298</c:v>
                </c:pt>
                <c:pt idx="125">
                  <c:v>0.317842167758892</c:v>
                </c:pt>
                <c:pt idx="126">
                  <c:v>0.317879474668127</c:v>
                </c:pt>
                <c:pt idx="127">
                  <c:v>0.318101878188105</c:v>
                </c:pt>
                <c:pt idx="128">
                  <c:v>0.318218092853892</c:v>
                </c:pt>
                <c:pt idx="129">
                  <c:v>0.318331961944554</c:v>
                </c:pt>
                <c:pt idx="130">
                  <c:v>0.318404679063511</c:v>
                </c:pt>
                <c:pt idx="131">
                  <c:v>0.318507259204839</c:v>
                </c:pt>
                <c:pt idx="132">
                  <c:v>0.318621943226999</c:v>
                </c:pt>
                <c:pt idx="133">
                  <c:v>0.318659655167899</c:v>
                </c:pt>
                <c:pt idx="134">
                  <c:v>0.318747465314762</c:v>
                </c:pt>
                <c:pt idx="135">
                  <c:v>0.318707097118274</c:v>
                </c:pt>
                <c:pt idx="136">
                  <c:v>0.318855262551154</c:v>
                </c:pt>
                <c:pt idx="137">
                  <c:v>0.318929735284</c:v>
                </c:pt>
                <c:pt idx="138">
                  <c:v>0.318960323450576</c:v>
                </c:pt>
                <c:pt idx="139">
                  <c:v>0.3190616018435</c:v>
                </c:pt>
                <c:pt idx="140">
                  <c:v>0.319061687492849</c:v>
                </c:pt>
                <c:pt idx="141">
                  <c:v>0.319105613195147</c:v>
                </c:pt>
                <c:pt idx="142">
                  <c:v>0.319277248557822</c:v>
                </c:pt>
                <c:pt idx="143">
                  <c:v>0.319326244397331</c:v>
                </c:pt>
                <c:pt idx="144">
                  <c:v>0.319267726601721</c:v>
                </c:pt>
                <c:pt idx="145">
                  <c:v>0.319384016632851</c:v>
                </c:pt>
                <c:pt idx="146">
                  <c:v>0.319546848368194</c:v>
                </c:pt>
                <c:pt idx="147">
                  <c:v>0.31961658835837</c:v>
                </c:pt>
                <c:pt idx="148">
                  <c:v>0.319676654657701</c:v>
                </c:pt>
                <c:pt idx="149">
                  <c:v>0.319753468188781</c:v>
                </c:pt>
                <c:pt idx="150">
                  <c:v>0.319842153297753</c:v>
                </c:pt>
                <c:pt idx="151">
                  <c:v>0.319866526272906</c:v>
                </c:pt>
                <c:pt idx="152">
                  <c:v>0.319907126620206</c:v>
                </c:pt>
                <c:pt idx="153">
                  <c:v>0.320020080251679</c:v>
                </c:pt>
                <c:pt idx="154">
                  <c:v>0.31991683572698</c:v>
                </c:pt>
                <c:pt idx="155">
                  <c:v>0.320129410991746</c:v>
                </c:pt>
                <c:pt idx="156">
                  <c:v>0.320260824659395</c:v>
                </c:pt>
                <c:pt idx="157">
                  <c:v>0.320269772993051</c:v>
                </c:pt>
                <c:pt idx="158">
                  <c:v>0.320360053218463</c:v>
                </c:pt>
                <c:pt idx="159">
                  <c:v>0.3204076553316</c:v>
                </c:pt>
                <c:pt idx="160">
                  <c:v>0.320455792578219</c:v>
                </c:pt>
                <c:pt idx="161">
                  <c:v>0.320499185550693</c:v>
                </c:pt>
                <c:pt idx="162">
                  <c:v>0.320506236119925</c:v>
                </c:pt>
                <c:pt idx="163">
                  <c:v>0.320603338658292</c:v>
                </c:pt>
                <c:pt idx="164">
                  <c:v>0.320715072174471</c:v>
                </c:pt>
                <c:pt idx="165">
                  <c:v>0.320727054807469</c:v>
                </c:pt>
                <c:pt idx="166">
                  <c:v>0.320865786945777</c:v>
                </c:pt>
                <c:pt idx="167">
                  <c:v>0.320917110074351</c:v>
                </c:pt>
                <c:pt idx="168">
                  <c:v>0.320999506360843</c:v>
                </c:pt>
                <c:pt idx="169">
                  <c:v>0.321026598451817</c:v>
                </c:pt>
                <c:pt idx="170">
                  <c:v>0.32101705455853</c:v>
                </c:pt>
                <c:pt idx="171">
                  <c:v>0.321201488002944</c:v>
                </c:pt>
                <c:pt idx="172">
                  <c:v>0.32108586594546</c:v>
                </c:pt>
                <c:pt idx="173">
                  <c:v>0.321246607532423</c:v>
                </c:pt>
                <c:pt idx="174">
                  <c:v>0.321192316372459</c:v>
                </c:pt>
                <c:pt idx="175">
                  <c:v>0.321384061989338</c:v>
                </c:pt>
                <c:pt idx="176">
                  <c:v>0.321385859682463</c:v>
                </c:pt>
                <c:pt idx="177">
                  <c:v>0.321496049745646</c:v>
                </c:pt>
                <c:pt idx="178">
                  <c:v>0.321533722802045</c:v>
                </c:pt>
                <c:pt idx="179">
                  <c:v>0.321454667874658</c:v>
                </c:pt>
                <c:pt idx="180">
                  <c:v>0.321579039766205</c:v>
                </c:pt>
                <c:pt idx="181">
                  <c:v>0.321677908019912</c:v>
                </c:pt>
                <c:pt idx="182">
                  <c:v>0.321634211790932</c:v>
                </c:pt>
                <c:pt idx="183">
                  <c:v>0.321627257885283</c:v>
                </c:pt>
                <c:pt idx="184">
                  <c:v>0.321874063163463</c:v>
                </c:pt>
                <c:pt idx="185">
                  <c:v>0.321970186530478</c:v>
                </c:pt>
                <c:pt idx="186">
                  <c:v>0.321920878489203</c:v>
                </c:pt>
                <c:pt idx="187">
                  <c:v>0.322061296900417</c:v>
                </c:pt>
                <c:pt idx="188">
                  <c:v>0.32211959994892</c:v>
                </c:pt>
                <c:pt idx="189">
                  <c:v>0.322209137322161</c:v>
                </c:pt>
                <c:pt idx="190">
                  <c:v>0.322286762377021</c:v>
                </c:pt>
                <c:pt idx="191">
                  <c:v>0.32233986013577</c:v>
                </c:pt>
                <c:pt idx="192">
                  <c:v>0.322324132572454</c:v>
                </c:pt>
                <c:pt idx="193">
                  <c:v>0.322346960755864</c:v>
                </c:pt>
                <c:pt idx="194">
                  <c:v>0.322394436540014</c:v>
                </c:pt>
                <c:pt idx="195">
                  <c:v>0.322479856811414</c:v>
                </c:pt>
                <c:pt idx="196">
                  <c:v>0.322536012358419</c:v>
                </c:pt>
                <c:pt idx="197">
                  <c:v>0.322458002140109</c:v>
                </c:pt>
                <c:pt idx="198">
                  <c:v>0.32254205110914</c:v>
                </c:pt>
                <c:pt idx="199">
                  <c:v>0.322494887100792</c:v>
                </c:pt>
                <c:pt idx="200">
                  <c:v>0.322580760994269</c:v>
                </c:pt>
                <c:pt idx="201">
                  <c:v>0.322525342883596</c:v>
                </c:pt>
                <c:pt idx="202">
                  <c:v>0.322691259577665</c:v>
                </c:pt>
                <c:pt idx="203">
                  <c:v>0.322699053242475</c:v>
                </c:pt>
                <c:pt idx="204">
                  <c:v>0.32275179410358</c:v>
                </c:pt>
                <c:pt idx="205">
                  <c:v>0.322684715450144</c:v>
                </c:pt>
                <c:pt idx="206">
                  <c:v>0.322743371897293</c:v>
                </c:pt>
                <c:pt idx="207">
                  <c:v>0.322894397349063</c:v>
                </c:pt>
                <c:pt idx="208">
                  <c:v>0.322887429173592</c:v>
                </c:pt>
                <c:pt idx="209">
                  <c:v>0.322935033264423</c:v>
                </c:pt>
                <c:pt idx="210">
                  <c:v>0.322888983823378</c:v>
                </c:pt>
                <c:pt idx="211">
                  <c:v>0.322984605555999</c:v>
                </c:pt>
                <c:pt idx="212">
                  <c:v>0.323149533798768</c:v>
                </c:pt>
                <c:pt idx="213">
                  <c:v>0.323155638543606</c:v>
                </c:pt>
                <c:pt idx="214">
                  <c:v>0.323201349555624</c:v>
                </c:pt>
                <c:pt idx="215">
                  <c:v>0.323259931063396</c:v>
                </c:pt>
                <c:pt idx="216">
                  <c:v>0.32326943987544</c:v>
                </c:pt>
                <c:pt idx="217">
                  <c:v>0.323400225062465</c:v>
                </c:pt>
                <c:pt idx="218">
                  <c:v>0.323405408688867</c:v>
                </c:pt>
                <c:pt idx="219">
                  <c:v>0.323371179588234</c:v>
                </c:pt>
                <c:pt idx="220">
                  <c:v>0.323429748225784</c:v>
                </c:pt>
                <c:pt idx="221">
                  <c:v>0.323427887276887</c:v>
                </c:pt>
                <c:pt idx="222">
                  <c:v>0.323557315127103</c:v>
                </c:pt>
                <c:pt idx="223">
                  <c:v>0.323581775638021</c:v>
                </c:pt>
                <c:pt idx="224">
                  <c:v>0.323511450402647</c:v>
                </c:pt>
                <c:pt idx="225">
                  <c:v>0.323700217612852</c:v>
                </c:pt>
                <c:pt idx="226">
                  <c:v>0.323761705721806</c:v>
                </c:pt>
                <c:pt idx="227">
                  <c:v>0.323813701631342</c:v>
                </c:pt>
                <c:pt idx="228">
                  <c:v>0.323861769415274</c:v>
                </c:pt>
                <c:pt idx="229">
                  <c:v>0.323910651065793</c:v>
                </c:pt>
                <c:pt idx="230">
                  <c:v>0.323899896884828</c:v>
                </c:pt>
                <c:pt idx="231">
                  <c:v>0.32392631805083</c:v>
                </c:pt>
                <c:pt idx="232">
                  <c:v>0.323934388318921</c:v>
                </c:pt>
                <c:pt idx="233">
                  <c:v>0.324079009450899</c:v>
                </c:pt>
                <c:pt idx="234">
                  <c:v>0.324116590316347</c:v>
                </c:pt>
                <c:pt idx="235">
                  <c:v>0.324102405019412</c:v>
                </c:pt>
                <c:pt idx="236">
                  <c:v>0.324250535005936</c:v>
                </c:pt>
                <c:pt idx="237">
                  <c:v>0.324261355515704</c:v>
                </c:pt>
                <c:pt idx="238">
                  <c:v>0.32425670860494</c:v>
                </c:pt>
                <c:pt idx="239">
                  <c:v>0.324346696801061</c:v>
                </c:pt>
                <c:pt idx="240">
                  <c:v>0.32435696456066</c:v>
                </c:pt>
                <c:pt idx="241">
                  <c:v>0.324383497359863</c:v>
                </c:pt>
                <c:pt idx="242">
                  <c:v>0.324475406991881</c:v>
                </c:pt>
                <c:pt idx="243">
                  <c:v>0.324542545736779</c:v>
                </c:pt>
                <c:pt idx="244">
                  <c:v>0.324543615638631</c:v>
                </c:pt>
                <c:pt idx="245">
                  <c:v>0.324561131706403</c:v>
                </c:pt>
                <c:pt idx="246">
                  <c:v>0.324661382398415</c:v>
                </c:pt>
                <c:pt idx="247">
                  <c:v>0.324606940446914</c:v>
                </c:pt>
                <c:pt idx="248">
                  <c:v>0.324747106534842</c:v>
                </c:pt>
                <c:pt idx="249">
                  <c:v>0.324798177157572</c:v>
                </c:pt>
                <c:pt idx="250">
                  <c:v>0.324741559530046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decay=0,1</c:v>
                </c:pt>
              </c:strCache>
            </c:strRef>
          </c:tx>
          <c:spPr>
            <a:solidFill>
              <a:srgbClr val="ffc000"/>
            </a:solidFill>
            <a:ln w="19080">
              <a:solidFill>
                <a:srgbClr val="ffc000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251"/>
                <c:pt idx="0">
                  <c:v>0.166489251631142</c:v>
                </c:pt>
                <c:pt idx="1">
                  <c:v>0.24109104776212</c:v>
                </c:pt>
                <c:pt idx="2">
                  <c:v>0.244774220597841</c:v>
                </c:pt>
                <c:pt idx="3">
                  <c:v>0.248524361298119</c:v>
                </c:pt>
                <c:pt idx="4">
                  <c:v>0.249349747646092</c:v>
                </c:pt>
                <c:pt idx="5">
                  <c:v>0.250996337489487</c:v>
                </c:pt>
                <c:pt idx="6">
                  <c:v>0.252113528553474</c:v>
                </c:pt>
                <c:pt idx="7">
                  <c:v>0.252746618816352</c:v>
                </c:pt>
                <c:pt idx="8">
                  <c:v>0.253205713841183</c:v>
                </c:pt>
                <c:pt idx="9">
                  <c:v>0.253601628703204</c:v>
                </c:pt>
                <c:pt idx="10">
                  <c:v>0.254213303707886</c:v>
                </c:pt>
                <c:pt idx="11">
                  <c:v>0.254577452701959</c:v>
                </c:pt>
                <c:pt idx="12">
                  <c:v>0.254924640112716</c:v>
                </c:pt>
                <c:pt idx="13">
                  <c:v>0.255264154923941</c:v>
                </c:pt>
                <c:pt idx="14">
                  <c:v>0.255514538793188</c:v>
                </c:pt>
                <c:pt idx="15">
                  <c:v>0.255755134904305</c:v>
                </c:pt>
                <c:pt idx="16">
                  <c:v>0.255977209183925</c:v>
                </c:pt>
                <c:pt idx="17">
                  <c:v>0.25633884057395</c:v>
                </c:pt>
                <c:pt idx="18">
                  <c:v>0.256536198611646</c:v>
                </c:pt>
                <c:pt idx="19">
                  <c:v>0.256799983485369</c:v>
                </c:pt>
                <c:pt idx="20">
                  <c:v>0.257073829221506</c:v>
                </c:pt>
                <c:pt idx="21">
                  <c:v>0.257185674066626</c:v>
                </c:pt>
                <c:pt idx="22">
                  <c:v>0.257356836577956</c:v>
                </c:pt>
                <c:pt idx="23">
                  <c:v>0.257547176085058</c:v>
                </c:pt>
                <c:pt idx="24">
                  <c:v>0.257765909370687</c:v>
                </c:pt>
                <c:pt idx="25">
                  <c:v>0.257919843370905</c:v>
                </c:pt>
                <c:pt idx="26">
                  <c:v>0.258084887293542</c:v>
                </c:pt>
                <c:pt idx="27">
                  <c:v>0.258275468779072</c:v>
                </c:pt>
                <c:pt idx="28">
                  <c:v>0.258482213255213</c:v>
                </c:pt>
                <c:pt idx="29">
                  <c:v>0.258593137225306</c:v>
                </c:pt>
                <c:pt idx="30">
                  <c:v>0.258772280263073</c:v>
                </c:pt>
                <c:pt idx="31">
                  <c:v>0.258917324195533</c:v>
                </c:pt>
                <c:pt idx="32">
                  <c:v>0.259017056001577</c:v>
                </c:pt>
                <c:pt idx="33">
                  <c:v>0.2591091565571</c:v>
                </c:pt>
                <c:pt idx="34">
                  <c:v>0.259229174266973</c:v>
                </c:pt>
                <c:pt idx="35">
                  <c:v>0.259295979329309</c:v>
                </c:pt>
                <c:pt idx="36">
                  <c:v>0.259415998377929</c:v>
                </c:pt>
                <c:pt idx="37">
                  <c:v>0.259527799622509</c:v>
                </c:pt>
                <c:pt idx="38">
                  <c:v>0.259582217400508</c:v>
                </c:pt>
                <c:pt idx="39">
                  <c:v>0.259667273243816</c:v>
                </c:pt>
                <c:pt idx="40">
                  <c:v>0.259754557202457</c:v>
                </c:pt>
                <c:pt idx="41">
                  <c:v>0.259888616750409</c:v>
                </c:pt>
                <c:pt idx="42">
                  <c:v>0.260034422338343</c:v>
                </c:pt>
                <c:pt idx="43">
                  <c:v>0.2600748306668</c:v>
                </c:pt>
                <c:pt idx="44">
                  <c:v>0.260151063866491</c:v>
                </c:pt>
                <c:pt idx="45">
                  <c:v>0.26022169532491</c:v>
                </c:pt>
                <c:pt idx="46">
                  <c:v>0.260277576626655</c:v>
                </c:pt>
                <c:pt idx="47">
                  <c:v>0.260305856353108</c:v>
                </c:pt>
                <c:pt idx="48">
                  <c:v>0.260389093615803</c:v>
                </c:pt>
                <c:pt idx="49">
                  <c:v>0.26049225539684</c:v>
                </c:pt>
                <c:pt idx="50">
                  <c:v>0.260533393402985</c:v>
                </c:pt>
                <c:pt idx="51">
                  <c:v>0.260594580537388</c:v>
                </c:pt>
                <c:pt idx="52">
                  <c:v>0.260660025600634</c:v>
                </c:pt>
                <c:pt idx="53">
                  <c:v>0.260764636711662</c:v>
                </c:pt>
                <c:pt idx="54">
                  <c:v>0.260786865745167</c:v>
                </c:pt>
                <c:pt idx="55">
                  <c:v>0.26087040547329</c:v>
                </c:pt>
                <c:pt idx="56">
                  <c:v>0.260956906493431</c:v>
                </c:pt>
                <c:pt idx="57">
                  <c:v>0.261049923588269</c:v>
                </c:pt>
                <c:pt idx="58">
                  <c:v>0.261137637307353</c:v>
                </c:pt>
                <c:pt idx="59">
                  <c:v>0.261224187526427</c:v>
                </c:pt>
                <c:pt idx="60">
                  <c:v>0.261306095360614</c:v>
                </c:pt>
                <c:pt idx="61">
                  <c:v>0.261387810818451</c:v>
                </c:pt>
                <c:pt idx="62">
                  <c:v>0.261430738561308</c:v>
                </c:pt>
                <c:pt idx="63">
                  <c:v>0.261501961890199</c:v>
                </c:pt>
                <c:pt idx="64">
                  <c:v>0.261573247858734</c:v>
                </c:pt>
                <c:pt idx="65">
                  <c:v>0.261642271345704</c:v>
                </c:pt>
                <c:pt idx="66">
                  <c:v>0.261687551981152</c:v>
                </c:pt>
                <c:pt idx="67">
                  <c:v>0.261727397526448</c:v>
                </c:pt>
                <c:pt idx="68">
                  <c:v>0.261800304922356</c:v>
                </c:pt>
                <c:pt idx="69">
                  <c:v>0.261843924865605</c:v>
                </c:pt>
                <c:pt idx="70">
                  <c:v>0.261901930020195</c:v>
                </c:pt>
                <c:pt idx="71">
                  <c:v>0.261968319591908</c:v>
                </c:pt>
                <c:pt idx="72">
                  <c:v>0.26204815891064</c:v>
                </c:pt>
                <c:pt idx="73">
                  <c:v>0.262109623199795</c:v>
                </c:pt>
                <c:pt idx="74">
                  <c:v>0.262154707957996</c:v>
                </c:pt>
                <c:pt idx="75">
                  <c:v>0.262203931039262</c:v>
                </c:pt>
                <c:pt idx="76">
                  <c:v>0.262249857293881</c:v>
                </c:pt>
                <c:pt idx="77">
                  <c:v>0.262305794881809</c:v>
                </c:pt>
                <c:pt idx="78">
                  <c:v>0.262384046586026</c:v>
                </c:pt>
                <c:pt idx="79">
                  <c:v>0.262436136337127</c:v>
                </c:pt>
                <c:pt idx="80">
                  <c:v>0.262471362518649</c:v>
                </c:pt>
                <c:pt idx="81">
                  <c:v>0.262513100899349</c:v>
                </c:pt>
                <c:pt idx="82">
                  <c:v>0.262531998108515</c:v>
                </c:pt>
                <c:pt idx="83">
                  <c:v>0.262570651281375</c:v>
                </c:pt>
                <c:pt idx="84">
                  <c:v>0.262608925389309</c:v>
                </c:pt>
                <c:pt idx="85">
                  <c:v>0.262669486189075</c:v>
                </c:pt>
                <c:pt idx="86">
                  <c:v>0.26271719619491</c:v>
                </c:pt>
                <c:pt idx="87">
                  <c:v>0.262760475576931</c:v>
                </c:pt>
                <c:pt idx="88">
                  <c:v>0.262817871573344</c:v>
                </c:pt>
                <c:pt idx="89">
                  <c:v>0.262887019256862</c:v>
                </c:pt>
                <c:pt idx="90">
                  <c:v>0.262910923727794</c:v>
                </c:pt>
                <c:pt idx="91">
                  <c:v>0.262939700181726</c:v>
                </c:pt>
                <c:pt idx="92">
                  <c:v>0.262963420910653</c:v>
                </c:pt>
                <c:pt idx="93">
                  <c:v>0.2630107138304</c:v>
                </c:pt>
                <c:pt idx="94">
                  <c:v>0.263050470172202</c:v>
                </c:pt>
                <c:pt idx="95">
                  <c:v>0.263112377274578</c:v>
                </c:pt>
                <c:pt idx="96">
                  <c:v>0.26315875837295</c:v>
                </c:pt>
                <c:pt idx="97">
                  <c:v>0.263199615038859</c:v>
                </c:pt>
                <c:pt idx="98">
                  <c:v>0.263252355268623</c:v>
                </c:pt>
                <c:pt idx="99">
                  <c:v>0.263311527239661</c:v>
                </c:pt>
                <c:pt idx="100">
                  <c:v>0.263344419320485</c:v>
                </c:pt>
                <c:pt idx="101">
                  <c:v>0.263389115981023</c:v>
                </c:pt>
                <c:pt idx="102">
                  <c:v>0.26343018376383</c:v>
                </c:pt>
                <c:pt idx="103">
                  <c:v>0.263476493317232</c:v>
                </c:pt>
                <c:pt idx="104">
                  <c:v>0.263525350029794</c:v>
                </c:pt>
                <c:pt idx="105">
                  <c:v>0.26357701450069</c:v>
                </c:pt>
                <c:pt idx="106">
                  <c:v>0.263619432051824</c:v>
                </c:pt>
                <c:pt idx="107">
                  <c:v>0.263656764591208</c:v>
                </c:pt>
                <c:pt idx="108">
                  <c:v>0.263702484852748</c:v>
                </c:pt>
                <c:pt idx="109">
                  <c:v>0.263748473076567</c:v>
                </c:pt>
                <c:pt idx="110">
                  <c:v>0.263768237713589</c:v>
                </c:pt>
                <c:pt idx="111">
                  <c:v>0.263807799186007</c:v>
                </c:pt>
                <c:pt idx="112">
                  <c:v>0.263852233824953</c:v>
                </c:pt>
                <c:pt idx="113">
                  <c:v>0.263877540697486</c:v>
                </c:pt>
                <c:pt idx="114">
                  <c:v>0.263913445513184</c:v>
                </c:pt>
                <c:pt idx="115">
                  <c:v>0.263946828176136</c:v>
                </c:pt>
                <c:pt idx="116">
                  <c:v>0.263985693013564</c:v>
                </c:pt>
                <c:pt idx="117">
                  <c:v>0.264005398730528</c:v>
                </c:pt>
                <c:pt idx="118">
                  <c:v>0.26402823696975</c:v>
                </c:pt>
                <c:pt idx="119">
                  <c:v>0.264046046116511</c:v>
                </c:pt>
                <c:pt idx="120">
                  <c:v>0.264101719981009</c:v>
                </c:pt>
                <c:pt idx="121">
                  <c:v>0.264129739671169</c:v>
                </c:pt>
                <c:pt idx="122">
                  <c:v>0.264176178154986</c:v>
                </c:pt>
                <c:pt idx="123">
                  <c:v>0.264204173641219</c:v>
                </c:pt>
                <c:pt idx="124">
                  <c:v>0.264249497146981</c:v>
                </c:pt>
                <c:pt idx="125">
                  <c:v>0.264272414570015</c:v>
                </c:pt>
                <c:pt idx="126">
                  <c:v>0.264318820056774</c:v>
                </c:pt>
                <c:pt idx="127">
                  <c:v>0.264346343132839</c:v>
                </c:pt>
                <c:pt idx="128">
                  <c:v>0.26437786130226</c:v>
                </c:pt>
                <c:pt idx="129">
                  <c:v>0.264417765105847</c:v>
                </c:pt>
                <c:pt idx="130">
                  <c:v>0.264448261477011</c:v>
                </c:pt>
                <c:pt idx="131">
                  <c:v>0.264476405624956</c:v>
                </c:pt>
                <c:pt idx="132">
                  <c:v>0.264512992029959</c:v>
                </c:pt>
                <c:pt idx="133">
                  <c:v>0.264540490886883</c:v>
                </c:pt>
                <c:pt idx="134">
                  <c:v>0.264564770651812</c:v>
                </c:pt>
                <c:pt idx="135">
                  <c:v>0.264589855992228</c:v>
                </c:pt>
                <c:pt idx="136">
                  <c:v>0.264608797977139</c:v>
                </c:pt>
                <c:pt idx="137">
                  <c:v>0.26463759111287</c:v>
                </c:pt>
                <c:pt idx="138">
                  <c:v>0.264664787413089</c:v>
                </c:pt>
                <c:pt idx="139">
                  <c:v>0.264697639171781</c:v>
                </c:pt>
                <c:pt idx="140">
                  <c:v>0.26473433050104</c:v>
                </c:pt>
                <c:pt idx="141">
                  <c:v>0.264751456537193</c:v>
                </c:pt>
                <c:pt idx="142">
                  <c:v>0.264786971260419</c:v>
                </c:pt>
                <c:pt idx="143">
                  <c:v>0.264819276658414</c:v>
                </c:pt>
                <c:pt idx="144">
                  <c:v>0.264840411190599</c:v>
                </c:pt>
                <c:pt idx="145">
                  <c:v>0.26486908350446</c:v>
                </c:pt>
                <c:pt idx="146">
                  <c:v>0.264895204897739</c:v>
                </c:pt>
                <c:pt idx="147">
                  <c:v>0.264917754302407</c:v>
                </c:pt>
                <c:pt idx="148">
                  <c:v>0.264949635667664</c:v>
                </c:pt>
                <c:pt idx="149">
                  <c:v>0.264968735229123</c:v>
                </c:pt>
                <c:pt idx="150">
                  <c:v>0.264992522350557</c:v>
                </c:pt>
                <c:pt idx="151">
                  <c:v>0.265011062103001</c:v>
                </c:pt>
                <c:pt idx="152">
                  <c:v>0.265029533442457</c:v>
                </c:pt>
                <c:pt idx="153">
                  <c:v>0.265065866109362</c:v>
                </c:pt>
                <c:pt idx="154">
                  <c:v>0.265098748659223</c:v>
                </c:pt>
                <c:pt idx="155">
                  <c:v>0.265151815185624</c:v>
                </c:pt>
                <c:pt idx="156">
                  <c:v>0.265177320116572</c:v>
                </c:pt>
                <c:pt idx="157">
                  <c:v>0.26520315736091</c:v>
                </c:pt>
                <c:pt idx="158">
                  <c:v>0.265226587858536</c:v>
                </c:pt>
                <c:pt idx="159">
                  <c:v>0.265257222531339</c:v>
                </c:pt>
                <c:pt idx="160">
                  <c:v>0.265284224135222</c:v>
                </c:pt>
                <c:pt idx="161">
                  <c:v>0.26531055088917</c:v>
                </c:pt>
                <c:pt idx="162">
                  <c:v>0.265323836883152</c:v>
                </c:pt>
                <c:pt idx="163">
                  <c:v>0.265344746247306</c:v>
                </c:pt>
                <c:pt idx="164">
                  <c:v>0.265377459628293</c:v>
                </c:pt>
                <c:pt idx="165">
                  <c:v>0.26541214931857</c:v>
                </c:pt>
                <c:pt idx="166">
                  <c:v>0.265430189231757</c:v>
                </c:pt>
                <c:pt idx="167">
                  <c:v>0.265467204568092</c:v>
                </c:pt>
                <c:pt idx="168">
                  <c:v>0.265504454032933</c:v>
                </c:pt>
                <c:pt idx="169">
                  <c:v>0.265547684378134</c:v>
                </c:pt>
                <c:pt idx="170">
                  <c:v>0.265579784750147</c:v>
                </c:pt>
                <c:pt idx="171">
                  <c:v>0.265601762586129</c:v>
                </c:pt>
                <c:pt idx="172">
                  <c:v>0.265618898936715</c:v>
                </c:pt>
                <c:pt idx="173">
                  <c:v>0.265651687302718</c:v>
                </c:pt>
                <c:pt idx="174">
                  <c:v>0.265668243610962</c:v>
                </c:pt>
                <c:pt idx="175">
                  <c:v>0.265686774174737</c:v>
                </c:pt>
                <c:pt idx="176">
                  <c:v>0.265703805129463</c:v>
                </c:pt>
                <c:pt idx="177">
                  <c:v>0.265712007203231</c:v>
                </c:pt>
                <c:pt idx="178">
                  <c:v>0.265738576878814</c:v>
                </c:pt>
                <c:pt idx="179">
                  <c:v>0.265768832701575</c:v>
                </c:pt>
                <c:pt idx="180">
                  <c:v>0.265782571709113</c:v>
                </c:pt>
                <c:pt idx="181">
                  <c:v>0.265814452344145</c:v>
                </c:pt>
                <c:pt idx="182">
                  <c:v>0.265829304823649</c:v>
                </c:pt>
                <c:pt idx="183">
                  <c:v>0.265847453023171</c:v>
                </c:pt>
                <c:pt idx="184">
                  <c:v>0.265856336823162</c:v>
                </c:pt>
                <c:pt idx="185">
                  <c:v>0.265870491024667</c:v>
                </c:pt>
                <c:pt idx="186">
                  <c:v>0.265893880903507</c:v>
                </c:pt>
                <c:pt idx="187">
                  <c:v>0.265911639284393</c:v>
                </c:pt>
                <c:pt idx="188">
                  <c:v>0.265933265942831</c:v>
                </c:pt>
                <c:pt idx="189">
                  <c:v>0.265962035696137</c:v>
                </c:pt>
                <c:pt idx="190">
                  <c:v>0.265989487575231</c:v>
                </c:pt>
                <c:pt idx="191">
                  <c:v>0.266012773153549</c:v>
                </c:pt>
                <c:pt idx="192">
                  <c:v>0.266037054242011</c:v>
                </c:pt>
                <c:pt idx="193">
                  <c:v>0.266055244794605</c:v>
                </c:pt>
                <c:pt idx="194">
                  <c:v>0.266091165614408</c:v>
                </c:pt>
                <c:pt idx="195">
                  <c:v>0.266119615042191</c:v>
                </c:pt>
                <c:pt idx="196">
                  <c:v>0.266130690552739</c:v>
                </c:pt>
                <c:pt idx="197">
                  <c:v>0.26615632797395</c:v>
                </c:pt>
                <c:pt idx="198">
                  <c:v>0.266177458839796</c:v>
                </c:pt>
                <c:pt idx="199">
                  <c:v>0.266196107882635</c:v>
                </c:pt>
                <c:pt idx="200">
                  <c:v>0.266216322893753</c:v>
                </c:pt>
                <c:pt idx="201">
                  <c:v>0.266231958326969</c:v>
                </c:pt>
                <c:pt idx="202">
                  <c:v>0.266248428955438</c:v>
                </c:pt>
                <c:pt idx="203">
                  <c:v>0.266270695382566</c:v>
                </c:pt>
                <c:pt idx="204">
                  <c:v>0.266294899097567</c:v>
                </c:pt>
                <c:pt idx="205">
                  <c:v>0.266324928793875</c:v>
                </c:pt>
                <c:pt idx="206">
                  <c:v>0.266360522898683</c:v>
                </c:pt>
                <c:pt idx="207">
                  <c:v>0.26639009900334</c:v>
                </c:pt>
                <c:pt idx="208">
                  <c:v>0.266404877060709</c:v>
                </c:pt>
                <c:pt idx="209">
                  <c:v>0.266431802964563</c:v>
                </c:pt>
                <c:pt idx="210">
                  <c:v>0.266453131325942</c:v>
                </c:pt>
                <c:pt idx="211">
                  <c:v>0.266477119807018</c:v>
                </c:pt>
                <c:pt idx="212">
                  <c:v>0.26649718503066</c:v>
                </c:pt>
                <c:pt idx="213">
                  <c:v>0.266524655378369</c:v>
                </c:pt>
                <c:pt idx="214">
                  <c:v>0.266551079434847</c:v>
                </c:pt>
                <c:pt idx="215">
                  <c:v>0.266574270783668</c:v>
                </c:pt>
                <c:pt idx="216">
                  <c:v>0.266593399341158</c:v>
                </c:pt>
                <c:pt idx="217">
                  <c:v>0.266608762309038</c:v>
                </c:pt>
                <c:pt idx="218">
                  <c:v>0.266623573865496</c:v>
                </c:pt>
                <c:pt idx="219">
                  <c:v>0.266641272824293</c:v>
                </c:pt>
                <c:pt idx="220">
                  <c:v>0.266656663419033</c:v>
                </c:pt>
                <c:pt idx="221">
                  <c:v>0.26667892823358</c:v>
                </c:pt>
                <c:pt idx="222">
                  <c:v>0.266697006544451</c:v>
                </c:pt>
                <c:pt idx="223">
                  <c:v>0.266718326325681</c:v>
                </c:pt>
                <c:pt idx="224">
                  <c:v>0.266735579360194</c:v>
                </c:pt>
                <c:pt idx="225">
                  <c:v>0.266745316215532</c:v>
                </c:pt>
                <c:pt idx="226">
                  <c:v>0.266759942142619</c:v>
                </c:pt>
                <c:pt idx="227">
                  <c:v>0.266781843822181</c:v>
                </c:pt>
                <c:pt idx="228">
                  <c:v>0.266801546336802</c:v>
                </c:pt>
                <c:pt idx="229">
                  <c:v>0.266820263625286</c:v>
                </c:pt>
                <c:pt idx="230">
                  <c:v>0.266834796479066</c:v>
                </c:pt>
                <c:pt idx="231">
                  <c:v>0.26685810931913</c:v>
                </c:pt>
                <c:pt idx="232">
                  <c:v>0.26686545039635</c:v>
                </c:pt>
                <c:pt idx="233">
                  <c:v>0.266887739399612</c:v>
                </c:pt>
                <c:pt idx="234">
                  <c:v>0.266904445495332</c:v>
                </c:pt>
                <c:pt idx="235">
                  <c:v>0.266918474676172</c:v>
                </c:pt>
                <c:pt idx="236">
                  <c:v>0.266935325082678</c:v>
                </c:pt>
                <c:pt idx="237">
                  <c:v>0.266955694506033</c:v>
                </c:pt>
                <c:pt idx="238">
                  <c:v>0.266976157550363</c:v>
                </c:pt>
                <c:pt idx="239">
                  <c:v>0.267004051246224</c:v>
                </c:pt>
                <c:pt idx="240">
                  <c:v>0.267024917648786</c:v>
                </c:pt>
                <c:pt idx="241">
                  <c:v>0.267038498258274</c:v>
                </c:pt>
                <c:pt idx="242">
                  <c:v>0.267052819224995</c:v>
                </c:pt>
                <c:pt idx="243">
                  <c:v>0.26707894139414</c:v>
                </c:pt>
                <c:pt idx="244">
                  <c:v>0.267096858538189</c:v>
                </c:pt>
                <c:pt idx="245">
                  <c:v>0.267113569349948</c:v>
                </c:pt>
                <c:pt idx="246">
                  <c:v>0.267123378680152</c:v>
                </c:pt>
                <c:pt idx="247">
                  <c:v>0.267141674780736</c:v>
                </c:pt>
                <c:pt idx="248">
                  <c:v>0.267164133652672</c:v>
                </c:pt>
                <c:pt idx="249">
                  <c:v>0.267173978946475</c:v>
                </c:pt>
                <c:pt idx="250">
                  <c:v>0.26719373327667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53087042"/>
        <c:axId val="2115197"/>
      </c:lineChart>
      <c:catAx>
        <c:axId val="53087042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sz="1100" spc="-1" strike="noStrike">
                    <a:solidFill>
                      <a:srgbClr val="595959"/>
                    </a:solidFill>
                    <a:latin typeface="Times New Roman"/>
                  </a:defRPr>
                </a:pPr>
                <a:r>
                  <a:rPr b="0" sz="1100" spc="-1" strike="noStrike">
                    <a:solidFill>
                      <a:srgbClr val="595959"/>
                    </a:solidFill>
                    <a:latin typeface="Times New Roman"/>
                  </a:rPr>
                  <a:t>Epochs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2115197"/>
        <c:crosses val="autoZero"/>
        <c:auto val="1"/>
        <c:lblAlgn val="ctr"/>
        <c:lblOffset val="100"/>
      </c:catAx>
      <c:valAx>
        <c:axId val="2115197"/>
        <c:scaling>
          <c:orientation val="minMax"/>
          <c:max val="0.4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53087042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00" spc="-1" strike="noStrike">
              <a:solidFill>
                <a:srgbClr val="595959"/>
              </a:solidFill>
              <a:latin typeface="Times New Roman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1.9012280360011</c:v>
                </c:pt>
                <c:pt idx="1">
                  <c:v>1.73049535512284</c:v>
                </c:pt>
                <c:pt idx="2">
                  <c:v>1.66423137239185</c:v>
                </c:pt>
                <c:pt idx="3">
                  <c:v>1.64252010518777</c:v>
                </c:pt>
                <c:pt idx="4">
                  <c:v>1.61977294319532</c:v>
                </c:pt>
                <c:pt idx="5">
                  <c:v>1.59512165506289</c:v>
                </c:pt>
                <c:pt idx="6">
                  <c:v>1.56529273427589</c:v>
                </c:pt>
                <c:pt idx="7">
                  <c:v>1.53574337848298</c:v>
                </c:pt>
                <c:pt idx="8">
                  <c:v>1.51862441351506</c:v>
                </c:pt>
                <c:pt idx="9">
                  <c:v>1.50625553980616</c:v>
                </c:pt>
                <c:pt idx="10">
                  <c:v>1.49984867848129</c:v>
                </c:pt>
                <c:pt idx="11">
                  <c:v>1.49259170348237</c:v>
                </c:pt>
                <c:pt idx="12">
                  <c:v>1.48551585648672</c:v>
                </c:pt>
                <c:pt idx="13">
                  <c:v>1.48306951975332</c:v>
                </c:pt>
                <c:pt idx="14">
                  <c:v>1.47726133527133</c:v>
                </c:pt>
                <c:pt idx="15">
                  <c:v>1.47640831575078</c:v>
                </c:pt>
                <c:pt idx="16">
                  <c:v>1.47360723255571</c:v>
                </c:pt>
                <c:pt idx="17">
                  <c:v>1.46802159228705</c:v>
                </c:pt>
                <c:pt idx="18">
                  <c:v>1.4639686735592</c:v>
                </c:pt>
                <c:pt idx="19">
                  <c:v>1.45890803431013</c:v>
                </c:pt>
                <c:pt idx="20">
                  <c:v>1.45649879482461</c:v>
                </c:pt>
                <c:pt idx="21">
                  <c:v>1.45633480851951</c:v>
                </c:pt>
                <c:pt idx="22">
                  <c:v>1.45101100403812</c:v>
                </c:pt>
                <c:pt idx="23">
                  <c:v>1.45505780659302</c:v>
                </c:pt>
                <c:pt idx="24">
                  <c:v>1.45760763235784</c:v>
                </c:pt>
                <c:pt idx="25">
                  <c:v>1.44925017845663</c:v>
                </c:pt>
                <c:pt idx="26">
                  <c:v>1.44648985779488</c:v>
                </c:pt>
                <c:pt idx="27">
                  <c:v>1.44430983557483</c:v>
                </c:pt>
                <c:pt idx="28">
                  <c:v>1.43951063819943</c:v>
                </c:pt>
                <c:pt idx="29">
                  <c:v>1.44100145047119</c:v>
                </c:pt>
                <c:pt idx="30">
                  <c:v>1.44033932397701</c:v>
                </c:pt>
                <c:pt idx="31">
                  <c:v>1.4378452552891</c:v>
                </c:pt>
                <c:pt idx="32">
                  <c:v>1.43652010647015</c:v>
                </c:pt>
                <c:pt idx="33">
                  <c:v>1.43636757781064</c:v>
                </c:pt>
                <c:pt idx="34">
                  <c:v>1.43789438488447</c:v>
                </c:pt>
                <c:pt idx="35">
                  <c:v>1.44032213094518</c:v>
                </c:pt>
                <c:pt idx="36">
                  <c:v>1.42911253908221</c:v>
                </c:pt>
                <c:pt idx="37">
                  <c:v>1.43301544994143</c:v>
                </c:pt>
                <c:pt idx="38">
                  <c:v>1.42882291162878</c:v>
                </c:pt>
                <c:pt idx="39">
                  <c:v>1.43110529428736</c:v>
                </c:pt>
                <c:pt idx="40">
                  <c:v>1.42079310590066</c:v>
                </c:pt>
                <c:pt idx="41">
                  <c:v>1.42942398898604</c:v>
                </c:pt>
                <c:pt idx="42">
                  <c:v>1.42007548433388</c:v>
                </c:pt>
                <c:pt idx="43">
                  <c:v>1.42119871822979</c:v>
                </c:pt>
                <c:pt idx="44">
                  <c:v>1.41678500634384</c:v>
                </c:pt>
                <c:pt idx="45">
                  <c:v>1.4219855980459</c:v>
                </c:pt>
                <c:pt idx="46">
                  <c:v>1.42342343550232</c:v>
                </c:pt>
                <c:pt idx="47">
                  <c:v>1.41665097262674</c:v>
                </c:pt>
                <c:pt idx="48">
                  <c:v>1.41532601195995</c:v>
                </c:pt>
                <c:pt idx="49">
                  <c:v>1.41437005281662</c:v>
                </c:pt>
                <c:pt idx="50">
                  <c:v>1.41215367635233</c:v>
                </c:pt>
                <c:pt idx="51">
                  <c:v>1.41029518399798</c:v>
                </c:pt>
                <c:pt idx="52">
                  <c:v>1.41292836619149</c:v>
                </c:pt>
                <c:pt idx="53">
                  <c:v>1.41003898370447</c:v>
                </c:pt>
                <c:pt idx="54">
                  <c:v>1.40957084242104</c:v>
                </c:pt>
                <c:pt idx="55">
                  <c:v>1.40912342839937</c:v>
                </c:pt>
                <c:pt idx="56">
                  <c:v>1.41913439102651</c:v>
                </c:pt>
                <c:pt idx="57">
                  <c:v>1.41187254306773</c:v>
                </c:pt>
                <c:pt idx="58">
                  <c:v>1.40742966172518</c:v>
                </c:pt>
                <c:pt idx="59">
                  <c:v>1.41020176137465</c:v>
                </c:pt>
                <c:pt idx="60">
                  <c:v>1.40647532007154</c:v>
                </c:pt>
                <c:pt idx="61">
                  <c:v>1.40702659121132</c:v>
                </c:pt>
                <c:pt idx="62">
                  <c:v>1.40369411345134</c:v>
                </c:pt>
                <c:pt idx="63">
                  <c:v>1.4098148583939</c:v>
                </c:pt>
                <c:pt idx="64">
                  <c:v>1.40496613281373</c:v>
                </c:pt>
                <c:pt idx="65">
                  <c:v>1.40560048589134</c:v>
                </c:pt>
                <c:pt idx="66">
                  <c:v>1.40258589010742</c:v>
                </c:pt>
                <c:pt idx="67">
                  <c:v>1.40119333201044</c:v>
                </c:pt>
                <c:pt idx="68">
                  <c:v>1.39696593912137</c:v>
                </c:pt>
                <c:pt idx="69">
                  <c:v>1.39969073541482</c:v>
                </c:pt>
                <c:pt idx="70">
                  <c:v>1.40187300788364</c:v>
                </c:pt>
                <c:pt idx="71">
                  <c:v>1.40448617636357</c:v>
                </c:pt>
                <c:pt idx="72">
                  <c:v>1.40305456180282</c:v>
                </c:pt>
                <c:pt idx="73">
                  <c:v>1.40228031945207</c:v>
                </c:pt>
                <c:pt idx="74">
                  <c:v>1.40695841363635</c:v>
                </c:pt>
                <c:pt idx="75">
                  <c:v>1.40652752755045</c:v>
                </c:pt>
                <c:pt idx="76">
                  <c:v>1.40116261539442</c:v>
                </c:pt>
                <c:pt idx="77">
                  <c:v>1.39379632889211</c:v>
                </c:pt>
                <c:pt idx="78">
                  <c:v>1.39708093702526</c:v>
                </c:pt>
                <c:pt idx="79">
                  <c:v>1.39412371015165</c:v>
                </c:pt>
                <c:pt idx="80">
                  <c:v>1.39427174503716</c:v>
                </c:pt>
                <c:pt idx="81">
                  <c:v>1.39828116197936</c:v>
                </c:pt>
                <c:pt idx="82">
                  <c:v>1.40204856090494</c:v>
                </c:pt>
                <c:pt idx="83">
                  <c:v>1.39679255225131</c:v>
                </c:pt>
                <c:pt idx="84">
                  <c:v>1.38999100113513</c:v>
                </c:pt>
                <c:pt idx="85">
                  <c:v>1.39430313624755</c:v>
                </c:pt>
                <c:pt idx="86">
                  <c:v>1.3916874637322</c:v>
                </c:pt>
                <c:pt idx="87">
                  <c:v>1.39403031154093</c:v>
                </c:pt>
                <c:pt idx="88">
                  <c:v>1.39361366600252</c:v>
                </c:pt>
                <c:pt idx="89">
                  <c:v>1.39024023083351</c:v>
                </c:pt>
                <c:pt idx="90">
                  <c:v>1.39684142026927</c:v>
                </c:pt>
                <c:pt idx="91">
                  <c:v>1.39685915673323</c:v>
                </c:pt>
                <c:pt idx="92">
                  <c:v>1.38776207973409</c:v>
                </c:pt>
                <c:pt idx="93">
                  <c:v>1.38835783589601</c:v>
                </c:pt>
                <c:pt idx="94">
                  <c:v>1.38736095114702</c:v>
                </c:pt>
                <c:pt idx="95">
                  <c:v>1.38674015505781</c:v>
                </c:pt>
                <c:pt idx="96">
                  <c:v>1.38907134031332</c:v>
                </c:pt>
                <c:pt idx="97">
                  <c:v>1.38714901303861</c:v>
                </c:pt>
                <c:pt idx="98">
                  <c:v>1.38573989872433</c:v>
                </c:pt>
                <c:pt idx="99">
                  <c:v>1.38887961292865</c:v>
                </c:pt>
                <c:pt idx="100">
                  <c:v>1.39169671712652</c:v>
                </c:pt>
                <c:pt idx="101">
                  <c:v>1.38340881560248</c:v>
                </c:pt>
                <c:pt idx="102">
                  <c:v>1.38667486241169</c:v>
                </c:pt>
                <c:pt idx="103">
                  <c:v>1.38876841488755</c:v>
                </c:pt>
                <c:pt idx="104">
                  <c:v>1.38454924370416</c:v>
                </c:pt>
                <c:pt idx="105">
                  <c:v>1.38394506861295</c:v>
                </c:pt>
                <c:pt idx="106">
                  <c:v>1.38246382414067</c:v>
                </c:pt>
                <c:pt idx="107">
                  <c:v>1.38557310614505</c:v>
                </c:pt>
                <c:pt idx="108">
                  <c:v>1.38189218496785</c:v>
                </c:pt>
                <c:pt idx="109">
                  <c:v>1.38404982732467</c:v>
                </c:pt>
                <c:pt idx="110">
                  <c:v>1.38736299360663</c:v>
                </c:pt>
                <c:pt idx="111">
                  <c:v>1.38090193463738</c:v>
                </c:pt>
                <c:pt idx="112">
                  <c:v>1.38529908155477</c:v>
                </c:pt>
                <c:pt idx="113">
                  <c:v>1.38005677161733</c:v>
                </c:pt>
                <c:pt idx="114">
                  <c:v>1.3855623201056</c:v>
                </c:pt>
                <c:pt idx="115">
                  <c:v>1.37834298322536</c:v>
                </c:pt>
                <c:pt idx="116">
                  <c:v>1.37906002656839</c:v>
                </c:pt>
                <c:pt idx="117">
                  <c:v>1.38401638575719</c:v>
                </c:pt>
                <c:pt idx="118">
                  <c:v>1.38094683107566</c:v>
                </c:pt>
                <c:pt idx="119">
                  <c:v>1.37692531540443</c:v>
                </c:pt>
                <c:pt idx="120">
                  <c:v>1.38377640465059</c:v>
                </c:pt>
                <c:pt idx="121">
                  <c:v>1.37658670200444</c:v>
                </c:pt>
                <c:pt idx="122">
                  <c:v>1.37547015578168</c:v>
                </c:pt>
                <c:pt idx="123">
                  <c:v>1.37587365980328</c:v>
                </c:pt>
                <c:pt idx="124">
                  <c:v>1.37919870315115</c:v>
                </c:pt>
                <c:pt idx="125">
                  <c:v>1.37549628886989</c:v>
                </c:pt>
                <c:pt idx="126">
                  <c:v>1.379457323596</c:v>
                </c:pt>
                <c:pt idx="127">
                  <c:v>1.37845305715593</c:v>
                </c:pt>
                <c:pt idx="128">
                  <c:v>1.38117783199812</c:v>
                </c:pt>
                <c:pt idx="129">
                  <c:v>1.37688446333073</c:v>
                </c:pt>
                <c:pt idx="130">
                  <c:v>1.38074004393981</c:v>
                </c:pt>
                <c:pt idx="131">
                  <c:v>1.37931346936</c:v>
                </c:pt>
                <c:pt idx="132">
                  <c:v>1.37535679724564</c:v>
                </c:pt>
                <c:pt idx="133">
                  <c:v>1.3751357545144</c:v>
                </c:pt>
                <c:pt idx="134">
                  <c:v>1.38098147412764</c:v>
                </c:pt>
                <c:pt idx="135">
                  <c:v>1.37883359903508</c:v>
                </c:pt>
                <c:pt idx="136">
                  <c:v>1.37183888457989</c:v>
                </c:pt>
                <c:pt idx="137">
                  <c:v>1.37727315231637</c:v>
                </c:pt>
                <c:pt idx="138">
                  <c:v>1.37619357804902</c:v>
                </c:pt>
                <c:pt idx="139">
                  <c:v>1.37422736777508</c:v>
                </c:pt>
                <c:pt idx="140">
                  <c:v>1.37373078776558</c:v>
                </c:pt>
                <c:pt idx="141">
                  <c:v>1.3725677127804</c:v>
                </c:pt>
                <c:pt idx="142">
                  <c:v>1.37407085579639</c:v>
                </c:pt>
                <c:pt idx="143">
                  <c:v>1.37457536615852</c:v>
                </c:pt>
                <c:pt idx="144">
                  <c:v>1.36989059027755</c:v>
                </c:pt>
                <c:pt idx="145">
                  <c:v>1.3675780377435</c:v>
                </c:pt>
                <c:pt idx="146">
                  <c:v>1.36844598916138</c:v>
                </c:pt>
                <c:pt idx="147">
                  <c:v>1.37192233705905</c:v>
                </c:pt>
                <c:pt idx="148">
                  <c:v>1.37293604291115</c:v>
                </c:pt>
                <c:pt idx="149">
                  <c:v>1.36807535360621</c:v>
                </c:pt>
                <c:pt idx="150">
                  <c:v>1.37081964045843</c:v>
                </c:pt>
                <c:pt idx="151">
                  <c:v>1.37143729921954</c:v>
                </c:pt>
                <c:pt idx="152">
                  <c:v>1.36795265064137</c:v>
                </c:pt>
                <c:pt idx="153">
                  <c:v>1.37407339579737</c:v>
                </c:pt>
                <c:pt idx="154">
                  <c:v>1.37100289117682</c:v>
                </c:pt>
                <c:pt idx="155">
                  <c:v>1.37519260763375</c:v>
                </c:pt>
                <c:pt idx="156">
                  <c:v>1.3674242813457</c:v>
                </c:pt>
                <c:pt idx="157">
                  <c:v>1.36845347597435</c:v>
                </c:pt>
                <c:pt idx="158">
                  <c:v>1.36585485060085</c:v>
                </c:pt>
                <c:pt idx="159">
                  <c:v>1.36343363148886</c:v>
                </c:pt>
                <c:pt idx="160">
                  <c:v>1.3658635802</c:v>
                </c:pt>
                <c:pt idx="161">
                  <c:v>1.36802576627706</c:v>
                </c:pt>
                <c:pt idx="162">
                  <c:v>1.36687134735907</c:v>
                </c:pt>
                <c:pt idx="163">
                  <c:v>1.36428063248777</c:v>
                </c:pt>
                <c:pt idx="164">
                  <c:v>1.36443715855386</c:v>
                </c:pt>
                <c:pt idx="165">
                  <c:v>1.36578984418509</c:v>
                </c:pt>
                <c:pt idx="166">
                  <c:v>1.36829631832314</c:v>
                </c:pt>
                <c:pt idx="167">
                  <c:v>1.36756613751875</c:v>
                </c:pt>
                <c:pt idx="168">
                  <c:v>1.36610983329472</c:v>
                </c:pt>
                <c:pt idx="169">
                  <c:v>1.36838665858058</c:v>
                </c:pt>
                <c:pt idx="170">
                  <c:v>1.36383225700102</c:v>
                </c:pt>
                <c:pt idx="171">
                  <c:v>1.36519943942102</c:v>
                </c:pt>
                <c:pt idx="172">
                  <c:v>1.36413031811146</c:v>
                </c:pt>
                <c:pt idx="173">
                  <c:v>1.36488527609177</c:v>
                </c:pt>
                <c:pt idx="174">
                  <c:v>1.362844494911</c:v>
                </c:pt>
                <c:pt idx="175">
                  <c:v>1.3621567165414</c:v>
                </c:pt>
                <c:pt idx="176">
                  <c:v>1.36238332742437</c:v>
                </c:pt>
                <c:pt idx="177">
                  <c:v>1.3723860250164</c:v>
                </c:pt>
                <c:pt idx="178">
                  <c:v>1.36398184811738</c:v>
                </c:pt>
                <c:pt idx="179">
                  <c:v>1.36313018845786</c:v>
                </c:pt>
                <c:pt idx="180">
                  <c:v>1.36536426830206</c:v>
                </c:pt>
                <c:pt idx="181">
                  <c:v>1.36261120958849</c:v>
                </c:pt>
                <c:pt idx="182">
                  <c:v>1.36605630768338</c:v>
                </c:pt>
                <c:pt idx="183">
                  <c:v>1.3641685931514</c:v>
                </c:pt>
                <c:pt idx="184">
                  <c:v>1.36491681223163</c:v>
                </c:pt>
                <c:pt idx="185">
                  <c:v>1.36274416348501</c:v>
                </c:pt>
                <c:pt idx="186">
                  <c:v>1.36124164703817</c:v>
                </c:pt>
                <c:pt idx="187">
                  <c:v>1.36062038638491</c:v>
                </c:pt>
                <c:pt idx="188">
                  <c:v>1.36499900666325</c:v>
                </c:pt>
                <c:pt idx="189">
                  <c:v>1.35801891834478</c:v>
                </c:pt>
                <c:pt idx="190">
                  <c:v>1.36002113057122</c:v>
                </c:pt>
                <c:pt idx="191">
                  <c:v>1.36571741232193</c:v>
                </c:pt>
                <c:pt idx="192">
                  <c:v>1.36039089815042</c:v>
                </c:pt>
                <c:pt idx="193">
                  <c:v>1.359836526075</c:v>
                </c:pt>
                <c:pt idx="194">
                  <c:v>1.36118483756841</c:v>
                </c:pt>
                <c:pt idx="195">
                  <c:v>1.35993778620219</c:v>
                </c:pt>
                <c:pt idx="196">
                  <c:v>1.35958094199854</c:v>
                </c:pt>
                <c:pt idx="197">
                  <c:v>1.36086152351212</c:v>
                </c:pt>
                <c:pt idx="198">
                  <c:v>1.36413537698232</c:v>
                </c:pt>
                <c:pt idx="199">
                  <c:v>1.35837092032471</c:v>
                </c:pt>
                <c:pt idx="200">
                  <c:v>1.3585052685537</c:v>
                </c:pt>
                <c:pt idx="201">
                  <c:v>1.35953967039779</c:v>
                </c:pt>
                <c:pt idx="202">
                  <c:v>1.36202384492811</c:v>
                </c:pt>
                <c:pt idx="203">
                  <c:v>1.35727117428741</c:v>
                </c:pt>
                <c:pt idx="204">
                  <c:v>1.3586113342987</c:v>
                </c:pt>
                <c:pt idx="205">
                  <c:v>1.35606207512486</c:v>
                </c:pt>
                <c:pt idx="206">
                  <c:v>1.35747974785503</c:v>
                </c:pt>
                <c:pt idx="207">
                  <c:v>1.35724481740164</c:v>
                </c:pt>
                <c:pt idx="208">
                  <c:v>1.35828285870428</c:v>
                </c:pt>
                <c:pt idx="209">
                  <c:v>1.35704825238234</c:v>
                </c:pt>
                <c:pt idx="210">
                  <c:v>1.35657976851894</c:v>
                </c:pt>
                <c:pt idx="211">
                  <c:v>1.36526350294146</c:v>
                </c:pt>
                <c:pt idx="212">
                  <c:v>1.36046347206153</c:v>
                </c:pt>
                <c:pt idx="213">
                  <c:v>1.35553396655282</c:v>
                </c:pt>
                <c:pt idx="214">
                  <c:v>1.35777666735244</c:v>
                </c:pt>
                <c:pt idx="215">
                  <c:v>1.35699911286176</c:v>
                </c:pt>
                <c:pt idx="216">
                  <c:v>1.3538491929762</c:v>
                </c:pt>
                <c:pt idx="217">
                  <c:v>1.3553802123962</c:v>
                </c:pt>
                <c:pt idx="218">
                  <c:v>1.35357518684896</c:v>
                </c:pt>
                <c:pt idx="219">
                  <c:v>1.35579071614821</c:v>
                </c:pt>
                <c:pt idx="220">
                  <c:v>1.35629830567455</c:v>
                </c:pt>
                <c:pt idx="221">
                  <c:v>1.35570955105733</c:v>
                </c:pt>
                <c:pt idx="222">
                  <c:v>1.35390530949527</c:v>
                </c:pt>
                <c:pt idx="223">
                  <c:v>1.35234366961644</c:v>
                </c:pt>
                <c:pt idx="224">
                  <c:v>1.35393233158381</c:v>
                </c:pt>
                <c:pt idx="225">
                  <c:v>1.35242310473187</c:v>
                </c:pt>
                <c:pt idx="226">
                  <c:v>1.35348976149341</c:v>
                </c:pt>
                <c:pt idx="227">
                  <c:v>1.35597956831581</c:v>
                </c:pt>
                <c:pt idx="228">
                  <c:v>1.35351258084085</c:v>
                </c:pt>
                <c:pt idx="229">
                  <c:v>1.35214460440374</c:v>
                </c:pt>
                <c:pt idx="230">
                  <c:v>1.35240843270438</c:v>
                </c:pt>
                <c:pt idx="231">
                  <c:v>1.35230075619321</c:v>
                </c:pt>
                <c:pt idx="232">
                  <c:v>1.35180261472345</c:v>
                </c:pt>
                <c:pt idx="233">
                  <c:v>1.35809958237244</c:v>
                </c:pt>
                <c:pt idx="234">
                  <c:v>1.35112848501709</c:v>
                </c:pt>
                <c:pt idx="235">
                  <c:v>1.34835867798531</c:v>
                </c:pt>
                <c:pt idx="236">
                  <c:v>1.35261956164105</c:v>
                </c:pt>
                <c:pt idx="237">
                  <c:v>1.34975795107648</c:v>
                </c:pt>
                <c:pt idx="238">
                  <c:v>1.35226332266201</c:v>
                </c:pt>
                <c:pt idx="239">
                  <c:v>1.35435149012235</c:v>
                </c:pt>
                <c:pt idx="240">
                  <c:v>1.35090735722783</c:v>
                </c:pt>
                <c:pt idx="241">
                  <c:v>1.35159419227522</c:v>
                </c:pt>
                <c:pt idx="242">
                  <c:v>1.35183674849456</c:v>
                </c:pt>
                <c:pt idx="243">
                  <c:v>1.35066604667619</c:v>
                </c:pt>
                <c:pt idx="244">
                  <c:v>1.35288659173031</c:v>
                </c:pt>
                <c:pt idx="245">
                  <c:v>1.34960258327218</c:v>
                </c:pt>
                <c:pt idx="246">
                  <c:v>1.35126291307468</c:v>
                </c:pt>
                <c:pt idx="247">
                  <c:v>1.34930063147788</c:v>
                </c:pt>
                <c:pt idx="248">
                  <c:v>1.35180797988854</c:v>
                </c:pt>
                <c:pt idx="249">
                  <c:v>1.34983845672761</c:v>
                </c:pt>
                <c:pt idx="250">
                  <c:v>1.35202277539133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1.9045934187873</c:v>
                </c:pt>
                <c:pt idx="1">
                  <c:v>1.70740027504347</c:v>
                </c:pt>
                <c:pt idx="2">
                  <c:v>1.69712808413308</c:v>
                </c:pt>
                <c:pt idx="3">
                  <c:v>1.67670317983798</c:v>
                </c:pt>
                <c:pt idx="4">
                  <c:v>1.66100927169619</c:v>
                </c:pt>
                <c:pt idx="5">
                  <c:v>1.64855002145977</c:v>
                </c:pt>
                <c:pt idx="6">
                  <c:v>1.63224516315324</c:v>
                </c:pt>
                <c:pt idx="7">
                  <c:v>1.63143253399439</c:v>
                </c:pt>
                <c:pt idx="8">
                  <c:v>1.62560379815503</c:v>
                </c:pt>
                <c:pt idx="9">
                  <c:v>1.63552169528404</c:v>
                </c:pt>
                <c:pt idx="10">
                  <c:v>1.65032855943492</c:v>
                </c:pt>
                <c:pt idx="11">
                  <c:v>1.61163247507893</c:v>
                </c:pt>
                <c:pt idx="12">
                  <c:v>1.61449892694942</c:v>
                </c:pt>
                <c:pt idx="13">
                  <c:v>1.67152365894571</c:v>
                </c:pt>
                <c:pt idx="14">
                  <c:v>1.6255308168162</c:v>
                </c:pt>
                <c:pt idx="15">
                  <c:v>1.63731038965943</c:v>
                </c:pt>
                <c:pt idx="16">
                  <c:v>1.60681907463707</c:v>
                </c:pt>
                <c:pt idx="17">
                  <c:v>1.59530750046341</c:v>
                </c:pt>
                <c:pt idx="18">
                  <c:v>1.60319831628103</c:v>
                </c:pt>
                <c:pt idx="19">
                  <c:v>1.61419482660756</c:v>
                </c:pt>
                <c:pt idx="20">
                  <c:v>1.6109464885995</c:v>
                </c:pt>
                <c:pt idx="21">
                  <c:v>1.59937388334669</c:v>
                </c:pt>
                <c:pt idx="22">
                  <c:v>1.59181097376523</c:v>
                </c:pt>
                <c:pt idx="23">
                  <c:v>1.58956416691366</c:v>
                </c:pt>
                <c:pt idx="24">
                  <c:v>1.64981802773147</c:v>
                </c:pt>
                <c:pt idx="25">
                  <c:v>1.59296032188497</c:v>
                </c:pt>
                <c:pt idx="26">
                  <c:v>1.61008212108768</c:v>
                </c:pt>
                <c:pt idx="27">
                  <c:v>1.59637293333664</c:v>
                </c:pt>
                <c:pt idx="28">
                  <c:v>1.58025816425248</c:v>
                </c:pt>
                <c:pt idx="29">
                  <c:v>1.58062956033768</c:v>
                </c:pt>
                <c:pt idx="30">
                  <c:v>1.60538307576231</c:v>
                </c:pt>
                <c:pt idx="31">
                  <c:v>1.58907392543454</c:v>
                </c:pt>
                <c:pt idx="32">
                  <c:v>1.57572552986203</c:v>
                </c:pt>
                <c:pt idx="33">
                  <c:v>1.60331561621383</c:v>
                </c:pt>
                <c:pt idx="34">
                  <c:v>1.68600249235699</c:v>
                </c:pt>
                <c:pt idx="35">
                  <c:v>1.57490691425485</c:v>
                </c:pt>
                <c:pt idx="36">
                  <c:v>1.58244076202328</c:v>
                </c:pt>
                <c:pt idx="37">
                  <c:v>1.57709563058393</c:v>
                </c:pt>
                <c:pt idx="38">
                  <c:v>1.62099335064628</c:v>
                </c:pt>
                <c:pt idx="39">
                  <c:v>1.57575145517459</c:v>
                </c:pt>
                <c:pt idx="40">
                  <c:v>1.57885801299243</c:v>
                </c:pt>
                <c:pt idx="41">
                  <c:v>1.5692564947621</c:v>
                </c:pt>
                <c:pt idx="42">
                  <c:v>1.58809662242517</c:v>
                </c:pt>
                <c:pt idx="43">
                  <c:v>1.57897970748228</c:v>
                </c:pt>
                <c:pt idx="44">
                  <c:v>1.57129058343771</c:v>
                </c:pt>
                <c:pt idx="45">
                  <c:v>1.56586871231132</c:v>
                </c:pt>
                <c:pt idx="46">
                  <c:v>1.64018186627145</c:v>
                </c:pt>
                <c:pt idx="47">
                  <c:v>1.56764931791957</c:v>
                </c:pt>
                <c:pt idx="48">
                  <c:v>1.58778159444341</c:v>
                </c:pt>
                <c:pt idx="49">
                  <c:v>1.56598469875125</c:v>
                </c:pt>
                <c:pt idx="50">
                  <c:v>1.57124448364155</c:v>
                </c:pt>
                <c:pt idx="51">
                  <c:v>1.59080284940399</c:v>
                </c:pt>
                <c:pt idx="52">
                  <c:v>1.59489273793725</c:v>
                </c:pt>
                <c:pt idx="53">
                  <c:v>1.5630332861341</c:v>
                </c:pt>
                <c:pt idx="54">
                  <c:v>1.5929318561184</c:v>
                </c:pt>
                <c:pt idx="55">
                  <c:v>1.56061163174978</c:v>
                </c:pt>
                <c:pt idx="56">
                  <c:v>1.56213724144628</c:v>
                </c:pt>
                <c:pt idx="57">
                  <c:v>1.58218637116409</c:v>
                </c:pt>
                <c:pt idx="58">
                  <c:v>1.57247891603775</c:v>
                </c:pt>
                <c:pt idx="59">
                  <c:v>1.56953432847189</c:v>
                </c:pt>
                <c:pt idx="60">
                  <c:v>1.5651125505057</c:v>
                </c:pt>
                <c:pt idx="61">
                  <c:v>1.56752805754869</c:v>
                </c:pt>
                <c:pt idx="62">
                  <c:v>1.56511244669199</c:v>
                </c:pt>
                <c:pt idx="63">
                  <c:v>1.55877044798465</c:v>
                </c:pt>
                <c:pt idx="64">
                  <c:v>1.57555286381669</c:v>
                </c:pt>
                <c:pt idx="65">
                  <c:v>1.61211891470058</c:v>
                </c:pt>
                <c:pt idx="66">
                  <c:v>1.5516187558678</c:v>
                </c:pt>
                <c:pt idx="67">
                  <c:v>1.56466893975743</c:v>
                </c:pt>
                <c:pt idx="68">
                  <c:v>1.55164268273611</c:v>
                </c:pt>
                <c:pt idx="69">
                  <c:v>1.55052040918193</c:v>
                </c:pt>
                <c:pt idx="70">
                  <c:v>1.55287820529792</c:v>
                </c:pt>
                <c:pt idx="71">
                  <c:v>1.607744281909</c:v>
                </c:pt>
                <c:pt idx="72">
                  <c:v>1.55504245919923</c:v>
                </c:pt>
                <c:pt idx="73">
                  <c:v>1.54609051074466</c:v>
                </c:pt>
                <c:pt idx="74">
                  <c:v>1.66482866564961</c:v>
                </c:pt>
                <c:pt idx="75">
                  <c:v>1.59039379632735</c:v>
                </c:pt>
                <c:pt idx="76">
                  <c:v>1.54681960960747</c:v>
                </c:pt>
                <c:pt idx="77">
                  <c:v>1.69331127602936</c:v>
                </c:pt>
                <c:pt idx="78">
                  <c:v>1.54649671442111</c:v>
                </c:pt>
                <c:pt idx="79">
                  <c:v>1.57804521296084</c:v>
                </c:pt>
                <c:pt idx="80">
                  <c:v>1.55403593348386</c:v>
                </c:pt>
                <c:pt idx="81">
                  <c:v>1.70007975969222</c:v>
                </c:pt>
                <c:pt idx="82">
                  <c:v>1.57080300636837</c:v>
                </c:pt>
                <c:pt idx="83">
                  <c:v>1.55019596579612</c:v>
                </c:pt>
                <c:pt idx="84">
                  <c:v>1.55079229855306</c:v>
                </c:pt>
                <c:pt idx="85">
                  <c:v>1.56226796638972</c:v>
                </c:pt>
                <c:pt idx="86">
                  <c:v>1.56346765740177</c:v>
                </c:pt>
                <c:pt idx="87">
                  <c:v>1.54360426999648</c:v>
                </c:pt>
                <c:pt idx="88">
                  <c:v>1.60969104013497</c:v>
                </c:pt>
                <c:pt idx="89">
                  <c:v>1.54206482137327</c:v>
                </c:pt>
                <c:pt idx="90">
                  <c:v>1.5407593736483</c:v>
                </c:pt>
                <c:pt idx="91">
                  <c:v>1.5420008744434</c:v>
                </c:pt>
                <c:pt idx="92">
                  <c:v>1.54111276523625</c:v>
                </c:pt>
                <c:pt idx="93">
                  <c:v>1.53924074277639</c:v>
                </c:pt>
                <c:pt idx="94">
                  <c:v>1.5496454925912</c:v>
                </c:pt>
                <c:pt idx="95">
                  <c:v>1.54221526933848</c:v>
                </c:pt>
                <c:pt idx="96">
                  <c:v>1.55717967559392</c:v>
                </c:pt>
                <c:pt idx="97">
                  <c:v>1.54397498745892</c:v>
                </c:pt>
                <c:pt idx="98">
                  <c:v>1.56623174238716</c:v>
                </c:pt>
                <c:pt idx="99">
                  <c:v>1.54702038403492</c:v>
                </c:pt>
                <c:pt idx="100">
                  <c:v>1.56186140198194</c:v>
                </c:pt>
                <c:pt idx="101">
                  <c:v>1.54490234670498</c:v>
                </c:pt>
                <c:pt idx="102">
                  <c:v>1.54320428936137</c:v>
                </c:pt>
                <c:pt idx="103">
                  <c:v>1.53895847239988</c:v>
                </c:pt>
                <c:pt idx="104">
                  <c:v>1.53697512678007</c:v>
                </c:pt>
                <c:pt idx="105">
                  <c:v>1.53545745798007</c:v>
                </c:pt>
                <c:pt idx="106">
                  <c:v>1.54607884855889</c:v>
                </c:pt>
                <c:pt idx="107">
                  <c:v>1.54708371155112</c:v>
                </c:pt>
                <c:pt idx="108">
                  <c:v>1.55389737103167</c:v>
                </c:pt>
                <c:pt idx="109">
                  <c:v>1.56956780407123</c:v>
                </c:pt>
                <c:pt idx="110">
                  <c:v>1.57002146199018</c:v>
                </c:pt>
                <c:pt idx="111">
                  <c:v>1.53794892671584</c:v>
                </c:pt>
                <c:pt idx="112">
                  <c:v>1.53985025305843</c:v>
                </c:pt>
                <c:pt idx="113">
                  <c:v>1.60172591147342</c:v>
                </c:pt>
                <c:pt idx="114">
                  <c:v>1.53768684694875</c:v>
                </c:pt>
                <c:pt idx="115">
                  <c:v>1.54936930109738</c:v>
                </c:pt>
                <c:pt idx="116">
                  <c:v>1.53668727060555</c:v>
                </c:pt>
                <c:pt idx="117">
                  <c:v>1.53642903237151</c:v>
                </c:pt>
                <c:pt idx="118">
                  <c:v>1.56056860224698</c:v>
                </c:pt>
                <c:pt idx="119">
                  <c:v>1.6273719592019</c:v>
                </c:pt>
                <c:pt idx="120">
                  <c:v>1.5400213635412</c:v>
                </c:pt>
                <c:pt idx="121">
                  <c:v>1.54532013802336</c:v>
                </c:pt>
                <c:pt idx="122">
                  <c:v>1.57980069540909</c:v>
                </c:pt>
                <c:pt idx="123">
                  <c:v>1.54448509727466</c:v>
                </c:pt>
                <c:pt idx="124">
                  <c:v>1.55472896627287</c:v>
                </c:pt>
                <c:pt idx="125">
                  <c:v>1.53827604643845</c:v>
                </c:pt>
                <c:pt idx="126">
                  <c:v>1.61727117603686</c:v>
                </c:pt>
                <c:pt idx="127">
                  <c:v>1.53390188555501</c:v>
                </c:pt>
                <c:pt idx="128">
                  <c:v>1.54870882485824</c:v>
                </c:pt>
                <c:pt idx="129">
                  <c:v>1.60082284250449</c:v>
                </c:pt>
                <c:pt idx="130">
                  <c:v>1.56263226821387</c:v>
                </c:pt>
                <c:pt idx="131">
                  <c:v>1.53070919357921</c:v>
                </c:pt>
                <c:pt idx="132">
                  <c:v>1.53829767254921</c:v>
                </c:pt>
                <c:pt idx="133">
                  <c:v>1.56877450075242</c:v>
                </c:pt>
                <c:pt idx="134">
                  <c:v>1.53771478287598</c:v>
                </c:pt>
                <c:pt idx="135">
                  <c:v>1.54389474451572</c:v>
                </c:pt>
                <c:pt idx="136">
                  <c:v>1.5943857755145</c:v>
                </c:pt>
                <c:pt idx="137">
                  <c:v>1.5708402469488</c:v>
                </c:pt>
                <c:pt idx="138">
                  <c:v>1.53435564643574</c:v>
                </c:pt>
                <c:pt idx="139">
                  <c:v>1.53212954390712</c:v>
                </c:pt>
                <c:pt idx="140">
                  <c:v>1.53300569050162</c:v>
                </c:pt>
                <c:pt idx="141">
                  <c:v>1.58642577254815</c:v>
                </c:pt>
                <c:pt idx="142">
                  <c:v>1.56289934430456</c:v>
                </c:pt>
                <c:pt idx="143">
                  <c:v>1.54713963482561</c:v>
                </c:pt>
                <c:pt idx="144">
                  <c:v>1.5408125743384</c:v>
                </c:pt>
                <c:pt idx="145">
                  <c:v>1.54781564691348</c:v>
                </c:pt>
                <c:pt idx="146">
                  <c:v>1.53068661032555</c:v>
                </c:pt>
                <c:pt idx="147">
                  <c:v>1.53195084790419</c:v>
                </c:pt>
                <c:pt idx="148">
                  <c:v>1.55022306458082</c:v>
                </c:pt>
                <c:pt idx="149">
                  <c:v>1.53728507580107</c:v>
                </c:pt>
                <c:pt idx="150">
                  <c:v>1.54054841823636</c:v>
                </c:pt>
                <c:pt idx="151">
                  <c:v>1.54631439863023</c:v>
                </c:pt>
                <c:pt idx="152">
                  <c:v>1.54717895989518</c:v>
                </c:pt>
                <c:pt idx="153">
                  <c:v>1.63908137387923</c:v>
                </c:pt>
                <c:pt idx="154">
                  <c:v>1.53098890494181</c:v>
                </c:pt>
                <c:pt idx="155">
                  <c:v>1.56238877566388</c:v>
                </c:pt>
                <c:pt idx="156">
                  <c:v>1.54456235341359</c:v>
                </c:pt>
                <c:pt idx="157">
                  <c:v>1.52974501363229</c:v>
                </c:pt>
                <c:pt idx="158">
                  <c:v>1.56067702908976</c:v>
                </c:pt>
                <c:pt idx="159">
                  <c:v>1.53107739498933</c:v>
                </c:pt>
                <c:pt idx="160">
                  <c:v>1.52875074572317</c:v>
                </c:pt>
                <c:pt idx="161">
                  <c:v>1.57883608183002</c:v>
                </c:pt>
                <c:pt idx="162">
                  <c:v>1.55740896191385</c:v>
                </c:pt>
                <c:pt idx="163">
                  <c:v>1.54015939025139</c:v>
                </c:pt>
                <c:pt idx="164">
                  <c:v>1.57674147006868</c:v>
                </c:pt>
                <c:pt idx="165">
                  <c:v>1.54715130102762</c:v>
                </c:pt>
                <c:pt idx="166">
                  <c:v>1.56612251965959</c:v>
                </c:pt>
                <c:pt idx="167">
                  <c:v>1.52522360852569</c:v>
                </c:pt>
                <c:pt idx="168">
                  <c:v>1.58417669238333</c:v>
                </c:pt>
                <c:pt idx="169">
                  <c:v>1.63574651664103</c:v>
                </c:pt>
                <c:pt idx="170">
                  <c:v>1.53023634527702</c:v>
                </c:pt>
                <c:pt idx="171">
                  <c:v>1.5342484879944</c:v>
                </c:pt>
                <c:pt idx="172">
                  <c:v>1.55042247841588</c:v>
                </c:pt>
                <c:pt idx="173">
                  <c:v>1.55477207883881</c:v>
                </c:pt>
                <c:pt idx="174">
                  <c:v>1.52925447221311</c:v>
                </c:pt>
                <c:pt idx="175">
                  <c:v>1.55295854097973</c:v>
                </c:pt>
                <c:pt idx="176">
                  <c:v>1.52675271934852</c:v>
                </c:pt>
                <c:pt idx="177">
                  <c:v>1.5283770322678</c:v>
                </c:pt>
                <c:pt idx="178">
                  <c:v>1.52752032104714</c:v>
                </c:pt>
                <c:pt idx="179">
                  <c:v>1.54301861149124</c:v>
                </c:pt>
                <c:pt idx="180">
                  <c:v>1.52820571434017</c:v>
                </c:pt>
                <c:pt idx="181">
                  <c:v>1.54412438858523</c:v>
                </c:pt>
                <c:pt idx="182">
                  <c:v>1.52614913113328</c:v>
                </c:pt>
                <c:pt idx="183">
                  <c:v>1.5278285453367</c:v>
                </c:pt>
                <c:pt idx="184">
                  <c:v>1.54233223434125</c:v>
                </c:pt>
                <c:pt idx="185">
                  <c:v>1.56800010947928</c:v>
                </c:pt>
                <c:pt idx="186">
                  <c:v>1.5436123398386</c:v>
                </c:pt>
                <c:pt idx="187">
                  <c:v>1.61839853214207</c:v>
                </c:pt>
                <c:pt idx="188">
                  <c:v>1.53225469650086</c:v>
                </c:pt>
                <c:pt idx="189">
                  <c:v>1.53610248569325</c:v>
                </c:pt>
                <c:pt idx="190">
                  <c:v>1.60013217759291</c:v>
                </c:pt>
                <c:pt idx="191">
                  <c:v>1.5549959326472</c:v>
                </c:pt>
                <c:pt idx="192">
                  <c:v>1.54574036713825</c:v>
                </c:pt>
                <c:pt idx="193">
                  <c:v>1.55582146799157</c:v>
                </c:pt>
                <c:pt idx="194">
                  <c:v>1.59936828945534</c:v>
                </c:pt>
                <c:pt idx="195">
                  <c:v>1.52294390654308</c:v>
                </c:pt>
                <c:pt idx="196">
                  <c:v>1.53678271574533</c:v>
                </c:pt>
                <c:pt idx="197">
                  <c:v>1.56448286117614</c:v>
                </c:pt>
                <c:pt idx="198">
                  <c:v>1.53259414680884</c:v>
                </c:pt>
                <c:pt idx="199">
                  <c:v>1.52011542334856</c:v>
                </c:pt>
                <c:pt idx="200">
                  <c:v>1.57896360394418</c:v>
                </c:pt>
                <c:pt idx="201">
                  <c:v>1.52955025881757</c:v>
                </c:pt>
                <c:pt idx="202">
                  <c:v>1.601056344172</c:v>
                </c:pt>
                <c:pt idx="203">
                  <c:v>1.6052767977902</c:v>
                </c:pt>
                <c:pt idx="204">
                  <c:v>1.52509500525203</c:v>
                </c:pt>
                <c:pt idx="205">
                  <c:v>1.56164859258867</c:v>
                </c:pt>
                <c:pt idx="206">
                  <c:v>1.53366787370338</c:v>
                </c:pt>
                <c:pt idx="207">
                  <c:v>1.58388736802988</c:v>
                </c:pt>
                <c:pt idx="208">
                  <c:v>1.52541916768365</c:v>
                </c:pt>
                <c:pt idx="209">
                  <c:v>1.54722967404623</c:v>
                </c:pt>
                <c:pt idx="210">
                  <c:v>1.54328444151321</c:v>
                </c:pt>
                <c:pt idx="211">
                  <c:v>1.54207687873266</c:v>
                </c:pt>
                <c:pt idx="212">
                  <c:v>1.53718478823268</c:v>
                </c:pt>
                <c:pt idx="213">
                  <c:v>1.53146632147298</c:v>
                </c:pt>
                <c:pt idx="214">
                  <c:v>1.52776550802423</c:v>
                </c:pt>
                <c:pt idx="215">
                  <c:v>1.53039781648082</c:v>
                </c:pt>
                <c:pt idx="216">
                  <c:v>1.54556722559449</c:v>
                </c:pt>
                <c:pt idx="217">
                  <c:v>1.53236398446189</c:v>
                </c:pt>
                <c:pt idx="218">
                  <c:v>1.52883767570507</c:v>
                </c:pt>
                <c:pt idx="219">
                  <c:v>1.55833798035363</c:v>
                </c:pt>
                <c:pt idx="220">
                  <c:v>1.52617742913058</c:v>
                </c:pt>
                <c:pt idx="221">
                  <c:v>1.54404057903884</c:v>
                </c:pt>
                <c:pt idx="222">
                  <c:v>1.55020361375054</c:v>
                </c:pt>
                <c:pt idx="223">
                  <c:v>1.52526603084611</c:v>
                </c:pt>
                <c:pt idx="224">
                  <c:v>1.53920498449258</c:v>
                </c:pt>
                <c:pt idx="225">
                  <c:v>1.52953772060478</c:v>
                </c:pt>
                <c:pt idx="226">
                  <c:v>1.55256829765635</c:v>
                </c:pt>
                <c:pt idx="227">
                  <c:v>1.53800424810208</c:v>
                </c:pt>
                <c:pt idx="228">
                  <c:v>1.52305812595936</c:v>
                </c:pt>
                <c:pt idx="229">
                  <c:v>1.56547105288007</c:v>
                </c:pt>
                <c:pt idx="230">
                  <c:v>1.58901764538411</c:v>
                </c:pt>
                <c:pt idx="231">
                  <c:v>1.540855220838</c:v>
                </c:pt>
                <c:pt idx="232">
                  <c:v>1.62197260147093</c:v>
                </c:pt>
                <c:pt idx="233">
                  <c:v>1.52404614630373</c:v>
                </c:pt>
                <c:pt idx="234">
                  <c:v>1.53818873716533</c:v>
                </c:pt>
                <c:pt idx="235">
                  <c:v>1.5601463473044</c:v>
                </c:pt>
                <c:pt idx="236">
                  <c:v>1.57698411367084</c:v>
                </c:pt>
                <c:pt idx="237">
                  <c:v>1.56562314354807</c:v>
                </c:pt>
                <c:pt idx="238">
                  <c:v>1.52533518209209</c:v>
                </c:pt>
                <c:pt idx="239">
                  <c:v>1.58035848249033</c:v>
                </c:pt>
                <c:pt idx="240">
                  <c:v>1.55539345254455</c:v>
                </c:pt>
                <c:pt idx="241">
                  <c:v>1.53627021571944</c:v>
                </c:pt>
                <c:pt idx="242">
                  <c:v>1.52390993341248</c:v>
                </c:pt>
                <c:pt idx="243">
                  <c:v>1.51970050412821</c:v>
                </c:pt>
                <c:pt idx="244">
                  <c:v>1.52348657735091</c:v>
                </c:pt>
                <c:pt idx="245">
                  <c:v>1.52413853033883</c:v>
                </c:pt>
                <c:pt idx="246">
                  <c:v>1.5438762917818</c:v>
                </c:pt>
                <c:pt idx="247">
                  <c:v>1.60648411752741</c:v>
                </c:pt>
                <c:pt idx="248">
                  <c:v>1.53345497309279</c:v>
                </c:pt>
                <c:pt idx="249">
                  <c:v>1.54017955883234</c:v>
                </c:pt>
                <c:pt idx="250">
                  <c:v>1.54224189645846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99110336"/>
        <c:axId val="78753238"/>
      </c:lineChart>
      <c:catAx>
        <c:axId val="99110336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78753238"/>
        <c:crosses val="autoZero"/>
        <c:auto val="1"/>
        <c:lblAlgn val="ctr"/>
        <c:lblOffset val="100"/>
      </c:catAx>
      <c:valAx>
        <c:axId val="78753238"/>
        <c:scaling>
          <c:orientation val="minMax"/>
          <c:min val="1.3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solidFill>
              <a:srgbClr val="4472c4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99110336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-0.148893917779183</c:v>
                </c:pt>
                <c:pt idx="1">
                  <c:v>0.157684642054478</c:v>
                </c:pt>
                <c:pt idx="2">
                  <c:v>0.242938613462316</c:v>
                </c:pt>
                <c:pt idx="3">
                  <c:v>0.246268057757137</c:v>
                </c:pt>
                <c:pt idx="4">
                  <c:v>0.24618169335117</c:v>
                </c:pt>
                <c:pt idx="5">
                  <c:v>0.2490552363716</c:v>
                </c:pt>
                <c:pt idx="6">
                  <c:v>0.250101137813439</c:v>
                </c:pt>
                <c:pt idx="7">
                  <c:v>0.248624940782042</c:v>
                </c:pt>
                <c:pt idx="8">
                  <c:v>0.250189310213205</c:v>
                </c:pt>
                <c:pt idx="9">
                  <c:v>0.250396392517143</c:v>
                </c:pt>
                <c:pt idx="10">
                  <c:v>0.25001927910309</c:v>
                </c:pt>
                <c:pt idx="11">
                  <c:v>0.250422286690107</c:v>
                </c:pt>
                <c:pt idx="12">
                  <c:v>0.251477013650803</c:v>
                </c:pt>
                <c:pt idx="13">
                  <c:v>0.251338169955591</c:v>
                </c:pt>
                <c:pt idx="14">
                  <c:v>0.252190085356696</c:v>
                </c:pt>
                <c:pt idx="15">
                  <c:v>0.253187917000919</c:v>
                </c:pt>
                <c:pt idx="16">
                  <c:v>0.253607098278026</c:v>
                </c:pt>
                <c:pt idx="17">
                  <c:v>0.254502850666381</c:v>
                </c:pt>
                <c:pt idx="18">
                  <c:v>0.254151700785175</c:v>
                </c:pt>
                <c:pt idx="19">
                  <c:v>0.253750059605745</c:v>
                </c:pt>
                <c:pt idx="20">
                  <c:v>0.255669678264708</c:v>
                </c:pt>
                <c:pt idx="21">
                  <c:v>0.25532294976304</c:v>
                </c:pt>
                <c:pt idx="22">
                  <c:v>0.254543066740256</c:v>
                </c:pt>
                <c:pt idx="23">
                  <c:v>0.254826937438378</c:v>
                </c:pt>
                <c:pt idx="24">
                  <c:v>0.255614390361122</c:v>
                </c:pt>
                <c:pt idx="25">
                  <c:v>0.25491095828933</c:v>
                </c:pt>
                <c:pt idx="26">
                  <c:v>0.25560324897066</c:v>
                </c:pt>
                <c:pt idx="27">
                  <c:v>0.256133334981217</c:v>
                </c:pt>
                <c:pt idx="28">
                  <c:v>0.257214750086722</c:v>
                </c:pt>
                <c:pt idx="29">
                  <c:v>0.257302355870866</c:v>
                </c:pt>
                <c:pt idx="30">
                  <c:v>0.257188235334742</c:v>
                </c:pt>
                <c:pt idx="31">
                  <c:v>0.258700847460623</c:v>
                </c:pt>
                <c:pt idx="32">
                  <c:v>0.257925743486522</c:v>
                </c:pt>
                <c:pt idx="33">
                  <c:v>0.258089092216994</c:v>
                </c:pt>
                <c:pt idx="34">
                  <c:v>0.258724964790507</c:v>
                </c:pt>
                <c:pt idx="35">
                  <c:v>0.259248658450577</c:v>
                </c:pt>
                <c:pt idx="36">
                  <c:v>0.259526574903358</c:v>
                </c:pt>
                <c:pt idx="37">
                  <c:v>0.259154832539246</c:v>
                </c:pt>
                <c:pt idx="38">
                  <c:v>0.259315514911245</c:v>
                </c:pt>
                <c:pt idx="39">
                  <c:v>0.26019253878272</c:v>
                </c:pt>
                <c:pt idx="40">
                  <c:v>0.259196168773172</c:v>
                </c:pt>
                <c:pt idx="41">
                  <c:v>0.261334553636122</c:v>
                </c:pt>
                <c:pt idx="42">
                  <c:v>0.260974690992306</c:v>
                </c:pt>
                <c:pt idx="43">
                  <c:v>0.261053451210508</c:v>
                </c:pt>
                <c:pt idx="44">
                  <c:v>0.261289695073143</c:v>
                </c:pt>
                <c:pt idx="45">
                  <c:v>0.261976234690524</c:v>
                </c:pt>
                <c:pt idx="46">
                  <c:v>0.262411817591827</c:v>
                </c:pt>
                <c:pt idx="47">
                  <c:v>0.262410578263764</c:v>
                </c:pt>
                <c:pt idx="48">
                  <c:v>0.262032145113166</c:v>
                </c:pt>
                <c:pt idx="49">
                  <c:v>0.262301788270639</c:v>
                </c:pt>
                <c:pt idx="50">
                  <c:v>0.262749942385919</c:v>
                </c:pt>
                <c:pt idx="51">
                  <c:v>0.264517978535465</c:v>
                </c:pt>
                <c:pt idx="52">
                  <c:v>0.263400446372459</c:v>
                </c:pt>
                <c:pt idx="53">
                  <c:v>0.263970290882546</c:v>
                </c:pt>
                <c:pt idx="54">
                  <c:v>0.264074353891617</c:v>
                </c:pt>
                <c:pt idx="55">
                  <c:v>0.264834300495361</c:v>
                </c:pt>
                <c:pt idx="56">
                  <c:v>0.264360044911738</c:v>
                </c:pt>
                <c:pt idx="57">
                  <c:v>0.265428208220588</c:v>
                </c:pt>
                <c:pt idx="58">
                  <c:v>0.264898291447596</c:v>
                </c:pt>
                <c:pt idx="59">
                  <c:v>0.265069237623849</c:v>
                </c:pt>
                <c:pt idx="60">
                  <c:v>0.265525624995306</c:v>
                </c:pt>
                <c:pt idx="61">
                  <c:v>0.265082796359657</c:v>
                </c:pt>
                <c:pt idx="62">
                  <c:v>0.266220189032462</c:v>
                </c:pt>
                <c:pt idx="63">
                  <c:v>0.266083851387846</c:v>
                </c:pt>
                <c:pt idx="64">
                  <c:v>0.265743810205358</c:v>
                </c:pt>
                <c:pt idx="65">
                  <c:v>0.266505949439985</c:v>
                </c:pt>
                <c:pt idx="66">
                  <c:v>0.267343976711192</c:v>
                </c:pt>
                <c:pt idx="67">
                  <c:v>0.266433351023926</c:v>
                </c:pt>
                <c:pt idx="68">
                  <c:v>0.266883896493515</c:v>
                </c:pt>
                <c:pt idx="69">
                  <c:v>0.267233180372339</c:v>
                </c:pt>
                <c:pt idx="70">
                  <c:v>0.268599242990147</c:v>
                </c:pt>
                <c:pt idx="71">
                  <c:v>0.268079151682356</c:v>
                </c:pt>
                <c:pt idx="72">
                  <c:v>0.267895880635976</c:v>
                </c:pt>
                <c:pt idx="73">
                  <c:v>0.268427026101207</c:v>
                </c:pt>
                <c:pt idx="74">
                  <c:v>0.26925170427104</c:v>
                </c:pt>
                <c:pt idx="75">
                  <c:v>0.269292613063162</c:v>
                </c:pt>
                <c:pt idx="76">
                  <c:v>0.269329424242344</c:v>
                </c:pt>
                <c:pt idx="77">
                  <c:v>0.269891458617683</c:v>
                </c:pt>
                <c:pt idx="78">
                  <c:v>0.269323752444867</c:v>
                </c:pt>
                <c:pt idx="79">
                  <c:v>0.270186648969835</c:v>
                </c:pt>
                <c:pt idx="80">
                  <c:v>0.269748865897636</c:v>
                </c:pt>
                <c:pt idx="81">
                  <c:v>0.270558659252147</c:v>
                </c:pt>
                <c:pt idx="82">
                  <c:v>0.269776577792119</c:v>
                </c:pt>
                <c:pt idx="83">
                  <c:v>0.271128127683343</c:v>
                </c:pt>
                <c:pt idx="84">
                  <c:v>0.27117401449524</c:v>
                </c:pt>
                <c:pt idx="85">
                  <c:v>0.272152542435011</c:v>
                </c:pt>
                <c:pt idx="86">
                  <c:v>0.272265336987935</c:v>
                </c:pt>
                <c:pt idx="87">
                  <c:v>0.272370605395001</c:v>
                </c:pt>
                <c:pt idx="88">
                  <c:v>0.27214178588802</c:v>
                </c:pt>
                <c:pt idx="89">
                  <c:v>0.271873941629547</c:v>
                </c:pt>
                <c:pt idx="90">
                  <c:v>0.272340742064535</c:v>
                </c:pt>
                <c:pt idx="91">
                  <c:v>0.272433919176831</c:v>
                </c:pt>
                <c:pt idx="92">
                  <c:v>0.272282579048629</c:v>
                </c:pt>
                <c:pt idx="93">
                  <c:v>0.272775750562535</c:v>
                </c:pt>
                <c:pt idx="94">
                  <c:v>0.27297987297026</c:v>
                </c:pt>
                <c:pt idx="95">
                  <c:v>0.274033263559597</c:v>
                </c:pt>
                <c:pt idx="96">
                  <c:v>0.274148134973901</c:v>
                </c:pt>
                <c:pt idx="97">
                  <c:v>0.272677742515795</c:v>
                </c:pt>
                <c:pt idx="98">
                  <c:v>0.274353769292241</c:v>
                </c:pt>
                <c:pt idx="99">
                  <c:v>0.274146830936548</c:v>
                </c:pt>
                <c:pt idx="100">
                  <c:v>0.273840919756163</c:v>
                </c:pt>
                <c:pt idx="101">
                  <c:v>0.275872604806227</c:v>
                </c:pt>
                <c:pt idx="102">
                  <c:v>0.275001655875371</c:v>
                </c:pt>
                <c:pt idx="103">
                  <c:v>0.276145639154279</c:v>
                </c:pt>
                <c:pt idx="104">
                  <c:v>0.27557588713321</c:v>
                </c:pt>
                <c:pt idx="105">
                  <c:v>0.275457613548524</c:v>
                </c:pt>
                <c:pt idx="106">
                  <c:v>0.276866249788281</c:v>
                </c:pt>
                <c:pt idx="107">
                  <c:v>0.27491728844515</c:v>
                </c:pt>
                <c:pt idx="108">
                  <c:v>0.27641699447306</c:v>
                </c:pt>
                <c:pt idx="109">
                  <c:v>0.276221966506812</c:v>
                </c:pt>
                <c:pt idx="110">
                  <c:v>0.276948170593681</c:v>
                </c:pt>
                <c:pt idx="111">
                  <c:v>0.276320987488534</c:v>
                </c:pt>
                <c:pt idx="112">
                  <c:v>0.278279052904548</c:v>
                </c:pt>
                <c:pt idx="113">
                  <c:v>0.277124684438151</c:v>
                </c:pt>
                <c:pt idx="114">
                  <c:v>0.278332785611227</c:v>
                </c:pt>
                <c:pt idx="115">
                  <c:v>0.277877015447793</c:v>
                </c:pt>
                <c:pt idx="116">
                  <c:v>0.278347607217007</c:v>
                </c:pt>
                <c:pt idx="117">
                  <c:v>0.279206756767254</c:v>
                </c:pt>
                <c:pt idx="118">
                  <c:v>0.278426882467772</c:v>
                </c:pt>
                <c:pt idx="119">
                  <c:v>0.279563357185019</c:v>
                </c:pt>
                <c:pt idx="120">
                  <c:v>0.279124755058042</c:v>
                </c:pt>
                <c:pt idx="121">
                  <c:v>0.278893467957293</c:v>
                </c:pt>
                <c:pt idx="122">
                  <c:v>0.279187290498424</c:v>
                </c:pt>
                <c:pt idx="123">
                  <c:v>0.279952491130525</c:v>
                </c:pt>
                <c:pt idx="124">
                  <c:v>0.279877315597851</c:v>
                </c:pt>
                <c:pt idx="125">
                  <c:v>0.27992185483844</c:v>
                </c:pt>
                <c:pt idx="126">
                  <c:v>0.279733919838679</c:v>
                </c:pt>
                <c:pt idx="127">
                  <c:v>0.2815423864572</c:v>
                </c:pt>
                <c:pt idx="128">
                  <c:v>0.280953035666672</c:v>
                </c:pt>
                <c:pt idx="129">
                  <c:v>0.281550153938577</c:v>
                </c:pt>
                <c:pt idx="130">
                  <c:v>0.280503045268776</c:v>
                </c:pt>
                <c:pt idx="131">
                  <c:v>0.280244531035974</c:v>
                </c:pt>
                <c:pt idx="132">
                  <c:v>0.281707342504244</c:v>
                </c:pt>
                <c:pt idx="133">
                  <c:v>0.282141193843835</c:v>
                </c:pt>
                <c:pt idx="134">
                  <c:v>0.281292471873023</c:v>
                </c:pt>
                <c:pt idx="135">
                  <c:v>0.282186667427132</c:v>
                </c:pt>
                <c:pt idx="136">
                  <c:v>0.283146821849894</c:v>
                </c:pt>
                <c:pt idx="137">
                  <c:v>0.283382836939115</c:v>
                </c:pt>
                <c:pt idx="138">
                  <c:v>0.282980545116924</c:v>
                </c:pt>
                <c:pt idx="139">
                  <c:v>0.28272443423641</c:v>
                </c:pt>
                <c:pt idx="140">
                  <c:v>0.283672929828297</c:v>
                </c:pt>
                <c:pt idx="141">
                  <c:v>0.282556254612772</c:v>
                </c:pt>
                <c:pt idx="142">
                  <c:v>0.283310548255318</c:v>
                </c:pt>
                <c:pt idx="143">
                  <c:v>0.283188913777704</c:v>
                </c:pt>
                <c:pt idx="144">
                  <c:v>0.283530982742679</c:v>
                </c:pt>
                <c:pt idx="145">
                  <c:v>0.284894257976518</c:v>
                </c:pt>
                <c:pt idx="146">
                  <c:v>0.284831126751112</c:v>
                </c:pt>
                <c:pt idx="147">
                  <c:v>0.284288396713146</c:v>
                </c:pt>
                <c:pt idx="148">
                  <c:v>0.284596966987171</c:v>
                </c:pt>
                <c:pt idx="149">
                  <c:v>0.284922976765716</c:v>
                </c:pt>
                <c:pt idx="150">
                  <c:v>0.285609345136697</c:v>
                </c:pt>
                <c:pt idx="151">
                  <c:v>0.284561802324386</c:v>
                </c:pt>
                <c:pt idx="152">
                  <c:v>0.286288887152271</c:v>
                </c:pt>
                <c:pt idx="153">
                  <c:v>0.284953878499354</c:v>
                </c:pt>
                <c:pt idx="154">
                  <c:v>0.286044389202104</c:v>
                </c:pt>
                <c:pt idx="155">
                  <c:v>0.284911128553877</c:v>
                </c:pt>
                <c:pt idx="156">
                  <c:v>0.28737119839132</c:v>
                </c:pt>
                <c:pt idx="157">
                  <c:v>0.286559011769977</c:v>
                </c:pt>
                <c:pt idx="158">
                  <c:v>0.285627635328283</c:v>
                </c:pt>
                <c:pt idx="159">
                  <c:v>0.28888101307529</c:v>
                </c:pt>
                <c:pt idx="160">
                  <c:v>0.286602893763412</c:v>
                </c:pt>
                <c:pt idx="161">
                  <c:v>0.287782807952259</c:v>
                </c:pt>
                <c:pt idx="162">
                  <c:v>0.286976805326571</c:v>
                </c:pt>
                <c:pt idx="163">
                  <c:v>0.286850023770487</c:v>
                </c:pt>
                <c:pt idx="164">
                  <c:v>0.287238425715368</c:v>
                </c:pt>
                <c:pt idx="165">
                  <c:v>0.288033763595125</c:v>
                </c:pt>
                <c:pt idx="166">
                  <c:v>0.287691873884377</c:v>
                </c:pt>
                <c:pt idx="167">
                  <c:v>0.289631964674947</c:v>
                </c:pt>
                <c:pt idx="168">
                  <c:v>0.288262763649693</c:v>
                </c:pt>
                <c:pt idx="169">
                  <c:v>0.289563717274124</c:v>
                </c:pt>
                <c:pt idx="170">
                  <c:v>0.288509457918195</c:v>
                </c:pt>
                <c:pt idx="171">
                  <c:v>0.289203872861184</c:v>
                </c:pt>
                <c:pt idx="172">
                  <c:v>0.289008513024199</c:v>
                </c:pt>
                <c:pt idx="173">
                  <c:v>0.289197602925869</c:v>
                </c:pt>
                <c:pt idx="174">
                  <c:v>0.289680714477352</c:v>
                </c:pt>
                <c:pt idx="175">
                  <c:v>0.289431522014729</c:v>
                </c:pt>
                <c:pt idx="176">
                  <c:v>0.28955615020855</c:v>
                </c:pt>
                <c:pt idx="177">
                  <c:v>0.290796307824545</c:v>
                </c:pt>
                <c:pt idx="178">
                  <c:v>0.289578474514592</c:v>
                </c:pt>
                <c:pt idx="179">
                  <c:v>0.289943576051698</c:v>
                </c:pt>
                <c:pt idx="180">
                  <c:v>0.290832826690551</c:v>
                </c:pt>
                <c:pt idx="181">
                  <c:v>0.28914841869201</c:v>
                </c:pt>
                <c:pt idx="182">
                  <c:v>0.292329226531921</c:v>
                </c:pt>
                <c:pt idx="183">
                  <c:v>0.290889785560544</c:v>
                </c:pt>
                <c:pt idx="184">
                  <c:v>0.291139967402483</c:v>
                </c:pt>
                <c:pt idx="185">
                  <c:v>0.291962503836536</c:v>
                </c:pt>
                <c:pt idx="186">
                  <c:v>0.29169160658743</c:v>
                </c:pt>
                <c:pt idx="187">
                  <c:v>0.290672859106478</c:v>
                </c:pt>
                <c:pt idx="188">
                  <c:v>0.291059786400526</c:v>
                </c:pt>
                <c:pt idx="189">
                  <c:v>0.292471432041924</c:v>
                </c:pt>
                <c:pt idx="190">
                  <c:v>0.291971790906135</c:v>
                </c:pt>
                <c:pt idx="191">
                  <c:v>0.292436816575675</c:v>
                </c:pt>
                <c:pt idx="192">
                  <c:v>0.294300241923838</c:v>
                </c:pt>
                <c:pt idx="193">
                  <c:v>0.292267585890445</c:v>
                </c:pt>
                <c:pt idx="194">
                  <c:v>0.292687675821924</c:v>
                </c:pt>
                <c:pt idx="195">
                  <c:v>0.292683631099162</c:v>
                </c:pt>
                <c:pt idx="196">
                  <c:v>0.292812581978126</c:v>
                </c:pt>
                <c:pt idx="197">
                  <c:v>0.293874200251184</c:v>
                </c:pt>
                <c:pt idx="198">
                  <c:v>0.294570748605666</c:v>
                </c:pt>
                <c:pt idx="199">
                  <c:v>0.292726604892276</c:v>
                </c:pt>
                <c:pt idx="200">
                  <c:v>0.294790359497731</c:v>
                </c:pt>
                <c:pt idx="201">
                  <c:v>0.292813643909447</c:v>
                </c:pt>
                <c:pt idx="202">
                  <c:v>0.29497377149286</c:v>
                </c:pt>
                <c:pt idx="203">
                  <c:v>0.294836476238811</c:v>
                </c:pt>
                <c:pt idx="204">
                  <c:v>0.293541042510822</c:v>
                </c:pt>
                <c:pt idx="205">
                  <c:v>0.295273833024975</c:v>
                </c:pt>
                <c:pt idx="206">
                  <c:v>0.295202829666085</c:v>
                </c:pt>
                <c:pt idx="207">
                  <c:v>0.293561047849453</c:v>
                </c:pt>
                <c:pt idx="208">
                  <c:v>0.2948364841916</c:v>
                </c:pt>
                <c:pt idx="209">
                  <c:v>0.295306576090836</c:v>
                </c:pt>
                <c:pt idx="210">
                  <c:v>0.294702678175844</c:v>
                </c:pt>
                <c:pt idx="211">
                  <c:v>0.295662280292502</c:v>
                </c:pt>
                <c:pt idx="212">
                  <c:v>0.296112903267393</c:v>
                </c:pt>
                <c:pt idx="213">
                  <c:v>0.296011039589911</c:v>
                </c:pt>
                <c:pt idx="214">
                  <c:v>0.295672394369668</c:v>
                </c:pt>
                <c:pt idx="215">
                  <c:v>0.294086173314357</c:v>
                </c:pt>
                <c:pt idx="216">
                  <c:v>0.296934288294362</c:v>
                </c:pt>
                <c:pt idx="217">
                  <c:v>0.296925814996025</c:v>
                </c:pt>
                <c:pt idx="218">
                  <c:v>0.296577500119214</c:v>
                </c:pt>
                <c:pt idx="219">
                  <c:v>0.296874348999501</c:v>
                </c:pt>
                <c:pt idx="220">
                  <c:v>0.294908668209531</c:v>
                </c:pt>
                <c:pt idx="221">
                  <c:v>0.297207195783036</c:v>
                </c:pt>
                <c:pt idx="222">
                  <c:v>0.296847594466786</c:v>
                </c:pt>
                <c:pt idx="223">
                  <c:v>0.294955500330181</c:v>
                </c:pt>
                <c:pt idx="224">
                  <c:v>0.298218021019674</c:v>
                </c:pt>
                <c:pt idx="225">
                  <c:v>0.2971838159024</c:v>
                </c:pt>
                <c:pt idx="226">
                  <c:v>0.296695727775852</c:v>
                </c:pt>
                <c:pt idx="227">
                  <c:v>0.298312825591941</c:v>
                </c:pt>
                <c:pt idx="228">
                  <c:v>0.298972116819379</c:v>
                </c:pt>
                <c:pt idx="229">
                  <c:v>0.297798511972058</c:v>
                </c:pt>
                <c:pt idx="230">
                  <c:v>0.298004467621624</c:v>
                </c:pt>
                <c:pt idx="231">
                  <c:v>0.298375308018312</c:v>
                </c:pt>
                <c:pt idx="232">
                  <c:v>0.298326028227146</c:v>
                </c:pt>
                <c:pt idx="233">
                  <c:v>0.299355604600708</c:v>
                </c:pt>
                <c:pt idx="234">
                  <c:v>0.299417361961067</c:v>
                </c:pt>
                <c:pt idx="235">
                  <c:v>0.299108688961216</c:v>
                </c:pt>
                <c:pt idx="236">
                  <c:v>0.29901438582747</c:v>
                </c:pt>
                <c:pt idx="237">
                  <c:v>0.300915486622165</c:v>
                </c:pt>
                <c:pt idx="238">
                  <c:v>0.300464870499332</c:v>
                </c:pt>
                <c:pt idx="239">
                  <c:v>0.298612599888006</c:v>
                </c:pt>
                <c:pt idx="240">
                  <c:v>0.300067415748166</c:v>
                </c:pt>
                <c:pt idx="241">
                  <c:v>0.299420826763107</c:v>
                </c:pt>
                <c:pt idx="242">
                  <c:v>0.300318904338011</c:v>
                </c:pt>
                <c:pt idx="243">
                  <c:v>0.299442134405437</c:v>
                </c:pt>
                <c:pt idx="244">
                  <c:v>0.302468195846536</c:v>
                </c:pt>
                <c:pt idx="245">
                  <c:v>0.300209982160716</c:v>
                </c:pt>
                <c:pt idx="246">
                  <c:v>0.300855736460602</c:v>
                </c:pt>
                <c:pt idx="247">
                  <c:v>0.300479419508799</c:v>
                </c:pt>
                <c:pt idx="248">
                  <c:v>0.299667267257817</c:v>
                </c:pt>
                <c:pt idx="249">
                  <c:v>0.301923091281704</c:v>
                </c:pt>
                <c:pt idx="250">
                  <c:v>0.300784351381569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-0.162945147160018</c:v>
                </c:pt>
                <c:pt idx="1">
                  <c:v>0.214862784685521</c:v>
                </c:pt>
                <c:pt idx="2">
                  <c:v>0.222610677708549</c:v>
                </c:pt>
                <c:pt idx="3">
                  <c:v>0.234091890898438</c:v>
                </c:pt>
                <c:pt idx="4">
                  <c:v>0.236640907308071</c:v>
                </c:pt>
                <c:pt idx="5">
                  <c:v>0.239306249116596</c:v>
                </c:pt>
                <c:pt idx="6">
                  <c:v>0.241040578922076</c:v>
                </c:pt>
                <c:pt idx="7">
                  <c:v>0.239579105641373</c:v>
                </c:pt>
                <c:pt idx="8">
                  <c:v>0.23649784270416</c:v>
                </c:pt>
                <c:pt idx="9">
                  <c:v>0.23559106576806</c:v>
                </c:pt>
                <c:pt idx="10">
                  <c:v>0.241567227566341</c:v>
                </c:pt>
                <c:pt idx="11">
                  <c:v>0.240865824130103</c:v>
                </c:pt>
                <c:pt idx="12">
                  <c:v>0.240445881008772</c:v>
                </c:pt>
                <c:pt idx="13">
                  <c:v>0.233975268136762</c:v>
                </c:pt>
                <c:pt idx="14">
                  <c:v>0.239622266091138</c:v>
                </c:pt>
                <c:pt idx="15">
                  <c:v>0.242798913879077</c:v>
                </c:pt>
                <c:pt idx="16">
                  <c:v>0.240970485015589</c:v>
                </c:pt>
                <c:pt idx="17">
                  <c:v>0.240788070448878</c:v>
                </c:pt>
                <c:pt idx="18">
                  <c:v>0.237598569934718</c:v>
                </c:pt>
                <c:pt idx="19">
                  <c:v>0.238534104791044</c:v>
                </c:pt>
                <c:pt idx="20">
                  <c:v>0.241550656319325</c:v>
                </c:pt>
                <c:pt idx="21">
                  <c:v>0.242374374595705</c:v>
                </c:pt>
                <c:pt idx="22">
                  <c:v>0.239206644141443</c:v>
                </c:pt>
                <c:pt idx="23">
                  <c:v>0.24460221781625</c:v>
                </c:pt>
                <c:pt idx="24">
                  <c:v>0.242087970562589</c:v>
                </c:pt>
                <c:pt idx="25">
                  <c:v>0.237017262510316</c:v>
                </c:pt>
                <c:pt idx="26">
                  <c:v>0.232291811390927</c:v>
                </c:pt>
                <c:pt idx="27">
                  <c:v>0.243511277717897</c:v>
                </c:pt>
                <c:pt idx="28">
                  <c:v>0.236585581731928</c:v>
                </c:pt>
                <c:pt idx="29">
                  <c:v>0.239492208095799</c:v>
                </c:pt>
                <c:pt idx="30">
                  <c:v>0.24574795827641</c:v>
                </c:pt>
                <c:pt idx="31">
                  <c:v>0.243700812150237</c:v>
                </c:pt>
                <c:pt idx="32">
                  <c:v>0.243053971978106</c:v>
                </c:pt>
                <c:pt idx="33">
                  <c:v>0.24426197799289</c:v>
                </c:pt>
                <c:pt idx="34">
                  <c:v>0.248099528191162</c:v>
                </c:pt>
                <c:pt idx="35">
                  <c:v>0.244130799232097</c:v>
                </c:pt>
                <c:pt idx="36">
                  <c:v>0.248275403666034</c:v>
                </c:pt>
                <c:pt idx="37">
                  <c:v>0.248187215209337</c:v>
                </c:pt>
                <c:pt idx="38">
                  <c:v>0.248402884214539</c:v>
                </c:pt>
                <c:pt idx="39">
                  <c:v>0.245833849395081</c:v>
                </c:pt>
                <c:pt idx="40">
                  <c:v>0.246023503284375</c:v>
                </c:pt>
                <c:pt idx="41">
                  <c:v>0.243887920789111</c:v>
                </c:pt>
                <c:pt idx="42">
                  <c:v>0.24653596428953</c:v>
                </c:pt>
                <c:pt idx="43">
                  <c:v>0.249175122239913</c:v>
                </c:pt>
                <c:pt idx="44">
                  <c:v>0.245291658303084</c:v>
                </c:pt>
                <c:pt idx="45">
                  <c:v>0.245804012977516</c:v>
                </c:pt>
                <c:pt idx="46">
                  <c:v>0.25039613015764</c:v>
                </c:pt>
                <c:pt idx="47">
                  <c:v>0.247818203348862</c:v>
                </c:pt>
                <c:pt idx="48">
                  <c:v>0.246512876488165</c:v>
                </c:pt>
                <c:pt idx="49">
                  <c:v>0.246876885356005</c:v>
                </c:pt>
                <c:pt idx="50">
                  <c:v>0.248432284411961</c:v>
                </c:pt>
                <c:pt idx="51">
                  <c:v>0.249848708056347</c:v>
                </c:pt>
                <c:pt idx="52">
                  <c:v>0.247012775195272</c:v>
                </c:pt>
                <c:pt idx="53">
                  <c:v>0.247576183807156</c:v>
                </c:pt>
                <c:pt idx="54">
                  <c:v>0.249579591681752</c:v>
                </c:pt>
                <c:pt idx="55">
                  <c:v>0.246374698639576</c:v>
                </c:pt>
                <c:pt idx="56">
                  <c:v>0.245379870370484</c:v>
                </c:pt>
                <c:pt idx="57">
                  <c:v>0.245478206641786</c:v>
                </c:pt>
                <c:pt idx="58">
                  <c:v>0.24831968298249</c:v>
                </c:pt>
                <c:pt idx="59">
                  <c:v>0.24897175507202</c:v>
                </c:pt>
                <c:pt idx="60">
                  <c:v>0.244540452874598</c:v>
                </c:pt>
                <c:pt idx="61">
                  <c:v>0.25060495032498</c:v>
                </c:pt>
                <c:pt idx="62">
                  <c:v>0.247401935737219</c:v>
                </c:pt>
                <c:pt idx="63">
                  <c:v>0.249626144642975</c:v>
                </c:pt>
                <c:pt idx="64">
                  <c:v>0.252416377087379</c:v>
                </c:pt>
                <c:pt idx="65">
                  <c:v>0.249318608864523</c:v>
                </c:pt>
                <c:pt idx="66">
                  <c:v>0.24738319684594</c:v>
                </c:pt>
                <c:pt idx="67">
                  <c:v>0.250467732672546</c:v>
                </c:pt>
                <c:pt idx="68">
                  <c:v>0.250491530941464</c:v>
                </c:pt>
                <c:pt idx="69">
                  <c:v>0.250465672102001</c:v>
                </c:pt>
                <c:pt idx="70">
                  <c:v>0.249665708340436</c:v>
                </c:pt>
                <c:pt idx="71">
                  <c:v>0.251022255569284</c:v>
                </c:pt>
                <c:pt idx="72">
                  <c:v>0.25428769008935</c:v>
                </c:pt>
                <c:pt idx="73">
                  <c:v>0.25073455080101</c:v>
                </c:pt>
                <c:pt idx="74">
                  <c:v>0.250006396189291</c:v>
                </c:pt>
                <c:pt idx="75">
                  <c:v>0.246405386115706</c:v>
                </c:pt>
                <c:pt idx="76">
                  <c:v>0.250834381398732</c:v>
                </c:pt>
                <c:pt idx="77">
                  <c:v>0.248859272356509</c:v>
                </c:pt>
                <c:pt idx="78">
                  <c:v>0.248579590439466</c:v>
                </c:pt>
                <c:pt idx="79">
                  <c:v>0.249100618332707</c:v>
                </c:pt>
                <c:pt idx="80">
                  <c:v>0.252735760981356</c:v>
                </c:pt>
                <c:pt idx="81">
                  <c:v>0.24913823860504</c:v>
                </c:pt>
                <c:pt idx="82">
                  <c:v>0.250327072975708</c:v>
                </c:pt>
                <c:pt idx="83">
                  <c:v>0.251461559385474</c:v>
                </c:pt>
                <c:pt idx="84">
                  <c:v>0.252298212034881</c:v>
                </c:pt>
                <c:pt idx="85">
                  <c:v>0.250769221634085</c:v>
                </c:pt>
                <c:pt idx="86">
                  <c:v>0.251021991971457</c:v>
                </c:pt>
                <c:pt idx="87">
                  <c:v>0.252114799461867</c:v>
                </c:pt>
                <c:pt idx="88">
                  <c:v>0.251627008835695</c:v>
                </c:pt>
                <c:pt idx="89">
                  <c:v>0.252623543101995</c:v>
                </c:pt>
                <c:pt idx="90">
                  <c:v>0.251117198090804</c:v>
                </c:pt>
                <c:pt idx="91">
                  <c:v>0.253329132319818</c:v>
                </c:pt>
                <c:pt idx="92">
                  <c:v>0.253466074816738</c:v>
                </c:pt>
                <c:pt idx="93">
                  <c:v>0.254997765588628</c:v>
                </c:pt>
                <c:pt idx="94">
                  <c:v>0.253825986236747</c:v>
                </c:pt>
                <c:pt idx="95">
                  <c:v>0.25307877060449</c:v>
                </c:pt>
                <c:pt idx="96">
                  <c:v>0.252589247646094</c:v>
                </c:pt>
                <c:pt idx="97">
                  <c:v>0.254917201160394</c:v>
                </c:pt>
                <c:pt idx="98">
                  <c:v>0.254440420469749</c:v>
                </c:pt>
                <c:pt idx="99">
                  <c:v>0.25143921028544</c:v>
                </c:pt>
                <c:pt idx="100">
                  <c:v>0.253470652981808</c:v>
                </c:pt>
                <c:pt idx="101">
                  <c:v>0.251791458958734</c:v>
                </c:pt>
                <c:pt idx="102">
                  <c:v>0.252179685226768</c:v>
                </c:pt>
                <c:pt idx="103">
                  <c:v>0.253061327990402</c:v>
                </c:pt>
                <c:pt idx="104">
                  <c:v>0.249291907469652</c:v>
                </c:pt>
                <c:pt idx="105">
                  <c:v>0.25286926490118</c:v>
                </c:pt>
                <c:pt idx="106">
                  <c:v>0.2498486046976</c:v>
                </c:pt>
                <c:pt idx="107">
                  <c:v>0.253655876561875</c:v>
                </c:pt>
                <c:pt idx="108">
                  <c:v>0.252634154627528</c:v>
                </c:pt>
                <c:pt idx="109">
                  <c:v>0.252903100196014</c:v>
                </c:pt>
                <c:pt idx="110">
                  <c:v>0.253481596047858</c:v>
                </c:pt>
                <c:pt idx="111">
                  <c:v>0.254659533583226</c:v>
                </c:pt>
                <c:pt idx="112">
                  <c:v>0.254675589027167</c:v>
                </c:pt>
                <c:pt idx="113">
                  <c:v>0.25245769070126</c:v>
                </c:pt>
                <c:pt idx="114">
                  <c:v>0.251843727856792</c:v>
                </c:pt>
                <c:pt idx="115">
                  <c:v>0.252299263866985</c:v>
                </c:pt>
                <c:pt idx="116">
                  <c:v>0.253706095126197</c:v>
                </c:pt>
                <c:pt idx="117">
                  <c:v>0.253682393611633</c:v>
                </c:pt>
                <c:pt idx="118">
                  <c:v>0.253128951193553</c:v>
                </c:pt>
                <c:pt idx="119">
                  <c:v>0.253243855905004</c:v>
                </c:pt>
                <c:pt idx="120">
                  <c:v>0.253385851092616</c:v>
                </c:pt>
                <c:pt idx="121">
                  <c:v>0.256361642537685</c:v>
                </c:pt>
                <c:pt idx="122">
                  <c:v>0.256218305337462</c:v>
                </c:pt>
                <c:pt idx="123">
                  <c:v>0.256612678809179</c:v>
                </c:pt>
                <c:pt idx="124">
                  <c:v>0.254590299981453</c:v>
                </c:pt>
                <c:pt idx="125">
                  <c:v>0.255828276482976</c:v>
                </c:pt>
                <c:pt idx="126">
                  <c:v>0.2543652247524</c:v>
                </c:pt>
                <c:pt idx="127">
                  <c:v>0.253985339997548</c:v>
                </c:pt>
                <c:pt idx="128">
                  <c:v>0.254368956481981</c:v>
                </c:pt>
                <c:pt idx="129">
                  <c:v>0.254316334661684</c:v>
                </c:pt>
                <c:pt idx="130">
                  <c:v>0.25502405940991</c:v>
                </c:pt>
                <c:pt idx="131">
                  <c:v>0.254441481548003</c:v>
                </c:pt>
                <c:pt idx="132">
                  <c:v>0.255295916607505</c:v>
                </c:pt>
                <c:pt idx="133">
                  <c:v>0.253451090192531</c:v>
                </c:pt>
                <c:pt idx="134">
                  <c:v>0.256664032338399</c:v>
                </c:pt>
                <c:pt idx="135">
                  <c:v>0.256682973489207</c:v>
                </c:pt>
                <c:pt idx="136">
                  <c:v>0.25742973944487</c:v>
                </c:pt>
                <c:pt idx="137">
                  <c:v>0.25580043211538</c:v>
                </c:pt>
                <c:pt idx="138">
                  <c:v>0.25636073344302</c:v>
                </c:pt>
                <c:pt idx="139">
                  <c:v>0.256830470466217</c:v>
                </c:pt>
                <c:pt idx="140">
                  <c:v>0.253542070408607</c:v>
                </c:pt>
                <c:pt idx="141">
                  <c:v>0.255089286787028</c:v>
                </c:pt>
                <c:pt idx="142">
                  <c:v>0.257721661283039</c:v>
                </c:pt>
                <c:pt idx="143">
                  <c:v>0.258543773618761</c:v>
                </c:pt>
                <c:pt idx="144">
                  <c:v>0.256607201703698</c:v>
                </c:pt>
                <c:pt idx="145">
                  <c:v>0.257976825547681</c:v>
                </c:pt>
                <c:pt idx="146">
                  <c:v>0.258503126965996</c:v>
                </c:pt>
                <c:pt idx="147">
                  <c:v>0.256158382030735</c:v>
                </c:pt>
                <c:pt idx="148">
                  <c:v>0.25566319737408</c:v>
                </c:pt>
                <c:pt idx="149">
                  <c:v>0.258984043657615</c:v>
                </c:pt>
                <c:pt idx="150">
                  <c:v>0.257801872458815</c:v>
                </c:pt>
                <c:pt idx="151">
                  <c:v>0.258106493636181</c:v>
                </c:pt>
                <c:pt idx="152">
                  <c:v>0.257272127179888</c:v>
                </c:pt>
                <c:pt idx="153">
                  <c:v>0.259621206578125</c:v>
                </c:pt>
                <c:pt idx="154">
                  <c:v>0.253808003300775</c:v>
                </c:pt>
                <c:pt idx="155">
                  <c:v>0.255956547247076</c:v>
                </c:pt>
                <c:pt idx="156">
                  <c:v>0.258683142321922</c:v>
                </c:pt>
                <c:pt idx="157">
                  <c:v>0.258452617395618</c:v>
                </c:pt>
                <c:pt idx="158">
                  <c:v>0.258985661568734</c:v>
                </c:pt>
                <c:pt idx="159">
                  <c:v>0.259391158241314</c:v>
                </c:pt>
                <c:pt idx="160">
                  <c:v>0.258373858773477</c:v>
                </c:pt>
                <c:pt idx="161">
                  <c:v>0.259337608008504</c:v>
                </c:pt>
                <c:pt idx="162">
                  <c:v>0.258220027853577</c:v>
                </c:pt>
                <c:pt idx="163">
                  <c:v>0.258520203614169</c:v>
                </c:pt>
                <c:pt idx="164">
                  <c:v>0.257702454470531</c:v>
                </c:pt>
                <c:pt idx="165">
                  <c:v>0.257108320489815</c:v>
                </c:pt>
                <c:pt idx="166">
                  <c:v>0.258411936317454</c:v>
                </c:pt>
                <c:pt idx="167">
                  <c:v>0.258891501832867</c:v>
                </c:pt>
                <c:pt idx="168">
                  <c:v>0.25920665387962</c:v>
                </c:pt>
                <c:pt idx="169">
                  <c:v>0.255276105988389</c:v>
                </c:pt>
                <c:pt idx="170">
                  <c:v>0.258911712430521</c:v>
                </c:pt>
                <c:pt idx="171">
                  <c:v>0.257147577660896</c:v>
                </c:pt>
                <c:pt idx="172">
                  <c:v>0.257359411330104</c:v>
                </c:pt>
                <c:pt idx="173">
                  <c:v>0.25951553513799</c:v>
                </c:pt>
                <c:pt idx="174">
                  <c:v>0.257620659231149</c:v>
                </c:pt>
                <c:pt idx="175">
                  <c:v>0.259413839789969</c:v>
                </c:pt>
                <c:pt idx="176">
                  <c:v>0.260183612643186</c:v>
                </c:pt>
                <c:pt idx="177">
                  <c:v>0.258433646029713</c:v>
                </c:pt>
                <c:pt idx="178">
                  <c:v>0.25908951803918</c:v>
                </c:pt>
                <c:pt idx="179">
                  <c:v>0.255031801409338</c:v>
                </c:pt>
                <c:pt idx="180">
                  <c:v>0.26041601610646</c:v>
                </c:pt>
                <c:pt idx="181">
                  <c:v>0.260526952403404</c:v>
                </c:pt>
                <c:pt idx="182">
                  <c:v>0.259752403831218</c:v>
                </c:pt>
                <c:pt idx="183">
                  <c:v>0.259969632793992</c:v>
                </c:pt>
                <c:pt idx="184">
                  <c:v>0.25992968117101</c:v>
                </c:pt>
                <c:pt idx="185">
                  <c:v>0.260151055298353</c:v>
                </c:pt>
                <c:pt idx="186">
                  <c:v>0.262214794713704</c:v>
                </c:pt>
                <c:pt idx="187">
                  <c:v>0.262834409267288</c:v>
                </c:pt>
                <c:pt idx="188">
                  <c:v>0.260371655060644</c:v>
                </c:pt>
                <c:pt idx="189">
                  <c:v>0.259551166084665</c:v>
                </c:pt>
                <c:pt idx="190">
                  <c:v>0.260170383466578</c:v>
                </c:pt>
                <c:pt idx="191">
                  <c:v>0.258668170246061</c:v>
                </c:pt>
                <c:pt idx="192">
                  <c:v>0.26085904471762</c:v>
                </c:pt>
                <c:pt idx="193">
                  <c:v>0.25939130816103</c:v>
                </c:pt>
                <c:pt idx="194">
                  <c:v>0.263141979966467</c:v>
                </c:pt>
                <c:pt idx="195">
                  <c:v>0.260850912811353</c:v>
                </c:pt>
                <c:pt idx="196">
                  <c:v>0.259760877102036</c:v>
                </c:pt>
                <c:pt idx="197">
                  <c:v>0.257601472479485</c:v>
                </c:pt>
                <c:pt idx="198">
                  <c:v>0.261554923496748</c:v>
                </c:pt>
                <c:pt idx="199">
                  <c:v>0.261405965710611</c:v>
                </c:pt>
                <c:pt idx="200">
                  <c:v>0.262608267924132</c:v>
                </c:pt>
                <c:pt idx="201">
                  <c:v>0.259927565206121</c:v>
                </c:pt>
                <c:pt idx="202">
                  <c:v>0.261427046354458</c:v>
                </c:pt>
                <c:pt idx="203">
                  <c:v>0.261086005913584</c:v>
                </c:pt>
                <c:pt idx="204">
                  <c:v>0.261729769429342</c:v>
                </c:pt>
                <c:pt idx="205">
                  <c:v>0.260034948587418</c:v>
                </c:pt>
                <c:pt idx="206">
                  <c:v>0.26421416887286</c:v>
                </c:pt>
                <c:pt idx="207">
                  <c:v>0.264324930731279</c:v>
                </c:pt>
                <c:pt idx="208">
                  <c:v>0.260455166781708</c:v>
                </c:pt>
                <c:pt idx="209">
                  <c:v>0.260035895987561</c:v>
                </c:pt>
                <c:pt idx="210">
                  <c:v>0.260915269812058</c:v>
                </c:pt>
                <c:pt idx="211">
                  <c:v>0.262026827090995</c:v>
                </c:pt>
                <c:pt idx="212">
                  <c:v>0.262952994937051</c:v>
                </c:pt>
                <c:pt idx="213">
                  <c:v>0.262283028410412</c:v>
                </c:pt>
                <c:pt idx="214">
                  <c:v>0.263862662037984</c:v>
                </c:pt>
                <c:pt idx="215">
                  <c:v>0.261186244084894</c:v>
                </c:pt>
                <c:pt idx="216">
                  <c:v>0.263406204715</c:v>
                </c:pt>
                <c:pt idx="217">
                  <c:v>0.260802297050603</c:v>
                </c:pt>
                <c:pt idx="218">
                  <c:v>0.261903770742654</c:v>
                </c:pt>
                <c:pt idx="219">
                  <c:v>0.263467061387535</c:v>
                </c:pt>
                <c:pt idx="220">
                  <c:v>0.255669710626232</c:v>
                </c:pt>
                <c:pt idx="221">
                  <c:v>0.25474512915532</c:v>
                </c:pt>
                <c:pt idx="222">
                  <c:v>0.260545437686001</c:v>
                </c:pt>
                <c:pt idx="223">
                  <c:v>0.257302910915042</c:v>
                </c:pt>
                <c:pt idx="224">
                  <c:v>0.262975771423852</c:v>
                </c:pt>
                <c:pt idx="225">
                  <c:v>0.265603903588166</c:v>
                </c:pt>
                <c:pt idx="226">
                  <c:v>0.261992707972381</c:v>
                </c:pt>
                <c:pt idx="227">
                  <c:v>0.264898635839161</c:v>
                </c:pt>
                <c:pt idx="228">
                  <c:v>0.261665596113311</c:v>
                </c:pt>
                <c:pt idx="229">
                  <c:v>0.260256702054571</c:v>
                </c:pt>
                <c:pt idx="230">
                  <c:v>0.262075145076186</c:v>
                </c:pt>
                <c:pt idx="231">
                  <c:v>0.258283151896707</c:v>
                </c:pt>
                <c:pt idx="232">
                  <c:v>0.261373614753052</c:v>
                </c:pt>
                <c:pt idx="233">
                  <c:v>0.262974929198664</c:v>
                </c:pt>
                <c:pt idx="234">
                  <c:v>0.265299199112895</c:v>
                </c:pt>
                <c:pt idx="235">
                  <c:v>0.262439609151798</c:v>
                </c:pt>
                <c:pt idx="236">
                  <c:v>0.263094063858576</c:v>
                </c:pt>
                <c:pt idx="237">
                  <c:v>0.258984900577577</c:v>
                </c:pt>
                <c:pt idx="238">
                  <c:v>0.260215283761064</c:v>
                </c:pt>
                <c:pt idx="239">
                  <c:v>0.260954880153043</c:v>
                </c:pt>
                <c:pt idx="240">
                  <c:v>0.266937090667001</c:v>
                </c:pt>
                <c:pt idx="241">
                  <c:v>0.263117192524622</c:v>
                </c:pt>
                <c:pt idx="242">
                  <c:v>0.261002789408877</c:v>
                </c:pt>
                <c:pt idx="243">
                  <c:v>0.259436188807448</c:v>
                </c:pt>
                <c:pt idx="244">
                  <c:v>0.265257293497757</c:v>
                </c:pt>
                <c:pt idx="245">
                  <c:v>0.262719345802746</c:v>
                </c:pt>
                <c:pt idx="246">
                  <c:v>0.26084175004193</c:v>
                </c:pt>
                <c:pt idx="247">
                  <c:v>0.265871127391456</c:v>
                </c:pt>
                <c:pt idx="248">
                  <c:v>0.262568128241066</c:v>
                </c:pt>
                <c:pt idx="249">
                  <c:v>0.262523693473715</c:v>
                </c:pt>
                <c:pt idx="250">
                  <c:v>0.258593218726134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51647266"/>
        <c:axId val="10330658"/>
      </c:lineChart>
      <c:catAx>
        <c:axId val="51647266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10330658"/>
        <c:crosses val="autoZero"/>
        <c:auto val="1"/>
        <c:lblAlgn val="ctr"/>
        <c:lblOffset val="100"/>
      </c:catAx>
      <c:valAx>
        <c:axId val="10330658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51647266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1.8723347849683</c:v>
                </c:pt>
                <c:pt idx="1">
                  <c:v>1.78168785506008</c:v>
                </c:pt>
                <c:pt idx="2">
                  <c:v>1.72968618900602</c:v>
                </c:pt>
                <c:pt idx="3">
                  <c:v>1.71960544729277</c:v>
                </c:pt>
                <c:pt idx="4">
                  <c:v>1.71499119394924</c:v>
                </c:pt>
                <c:pt idx="5">
                  <c:v>1.7106142732025</c:v>
                </c:pt>
                <c:pt idx="6">
                  <c:v>1.70753571949727</c:v>
                </c:pt>
                <c:pt idx="7">
                  <c:v>1.7067111519235</c:v>
                </c:pt>
                <c:pt idx="8">
                  <c:v>1.70477481165751</c:v>
                </c:pt>
                <c:pt idx="9">
                  <c:v>1.70387698749866</c:v>
                </c:pt>
                <c:pt idx="10">
                  <c:v>1.70327557167958</c:v>
                </c:pt>
                <c:pt idx="11">
                  <c:v>1.70221662796545</c:v>
                </c:pt>
                <c:pt idx="12">
                  <c:v>1.70070788382603</c:v>
                </c:pt>
                <c:pt idx="13">
                  <c:v>1.70129700138518</c:v>
                </c:pt>
                <c:pt idx="14">
                  <c:v>1.6998150724013</c:v>
                </c:pt>
                <c:pt idx="15">
                  <c:v>1.69888348900821</c:v>
                </c:pt>
                <c:pt idx="16">
                  <c:v>1.69849890376943</c:v>
                </c:pt>
                <c:pt idx="17">
                  <c:v>1.69796965128827</c:v>
                </c:pt>
                <c:pt idx="18">
                  <c:v>1.69732877664399</c:v>
                </c:pt>
                <c:pt idx="19">
                  <c:v>1.69789482604984</c:v>
                </c:pt>
                <c:pt idx="20">
                  <c:v>1.69727149410371</c:v>
                </c:pt>
                <c:pt idx="21">
                  <c:v>1.69610697487825</c:v>
                </c:pt>
                <c:pt idx="22">
                  <c:v>1.69694311995255</c:v>
                </c:pt>
                <c:pt idx="23">
                  <c:v>1.69597008430837</c:v>
                </c:pt>
                <c:pt idx="24">
                  <c:v>1.6961586295953</c:v>
                </c:pt>
                <c:pt idx="25">
                  <c:v>1.69660306923497</c:v>
                </c:pt>
                <c:pt idx="26">
                  <c:v>1.69661002222961</c:v>
                </c:pt>
                <c:pt idx="27">
                  <c:v>1.69549783478153</c:v>
                </c:pt>
                <c:pt idx="28">
                  <c:v>1.69443235822221</c:v>
                </c:pt>
                <c:pt idx="29">
                  <c:v>1.69399458593719</c:v>
                </c:pt>
                <c:pt idx="30">
                  <c:v>1.69393623359536</c:v>
                </c:pt>
                <c:pt idx="31">
                  <c:v>1.69351852567572</c:v>
                </c:pt>
                <c:pt idx="32">
                  <c:v>1.69405051083446</c:v>
                </c:pt>
                <c:pt idx="33">
                  <c:v>1.69378433421268</c:v>
                </c:pt>
                <c:pt idx="34">
                  <c:v>1.69344102070492</c:v>
                </c:pt>
                <c:pt idx="35">
                  <c:v>1.69244050352197</c:v>
                </c:pt>
                <c:pt idx="36">
                  <c:v>1.69262212498366</c:v>
                </c:pt>
                <c:pt idx="37">
                  <c:v>1.69266844059952</c:v>
                </c:pt>
                <c:pt idx="38">
                  <c:v>1.69235007001202</c:v>
                </c:pt>
                <c:pt idx="39">
                  <c:v>1.69245813901184</c:v>
                </c:pt>
                <c:pt idx="40">
                  <c:v>1.69253675968473</c:v>
                </c:pt>
                <c:pt idx="41">
                  <c:v>1.6913056505684</c:v>
                </c:pt>
                <c:pt idx="42">
                  <c:v>1.69105157605609</c:v>
                </c:pt>
                <c:pt idx="43">
                  <c:v>1.69143565440772</c:v>
                </c:pt>
                <c:pt idx="44">
                  <c:v>1.69081619626818</c:v>
                </c:pt>
                <c:pt idx="45">
                  <c:v>1.69042828428668</c:v>
                </c:pt>
                <c:pt idx="46">
                  <c:v>1.68987879880798</c:v>
                </c:pt>
                <c:pt idx="47">
                  <c:v>1.69011840562741</c:v>
                </c:pt>
                <c:pt idx="48">
                  <c:v>1.6901467249334</c:v>
                </c:pt>
                <c:pt idx="49">
                  <c:v>1.68955847122883</c:v>
                </c:pt>
                <c:pt idx="50">
                  <c:v>1.6895284278461</c:v>
                </c:pt>
                <c:pt idx="51">
                  <c:v>1.68955189677597</c:v>
                </c:pt>
                <c:pt idx="52">
                  <c:v>1.68972488783733</c:v>
                </c:pt>
                <c:pt idx="53">
                  <c:v>1.68855149373894</c:v>
                </c:pt>
                <c:pt idx="54">
                  <c:v>1.68832404593682</c:v>
                </c:pt>
                <c:pt idx="55">
                  <c:v>1.68799591031431</c:v>
                </c:pt>
                <c:pt idx="56">
                  <c:v>1.6882250709657</c:v>
                </c:pt>
                <c:pt idx="57">
                  <c:v>1.6888235367126</c:v>
                </c:pt>
                <c:pt idx="58">
                  <c:v>1.68765362246875</c:v>
                </c:pt>
                <c:pt idx="59">
                  <c:v>1.68774010137838</c:v>
                </c:pt>
                <c:pt idx="60">
                  <c:v>1.68735069008965</c:v>
                </c:pt>
                <c:pt idx="61">
                  <c:v>1.68738518428274</c:v>
                </c:pt>
                <c:pt idx="62">
                  <c:v>1.68673566283722</c:v>
                </c:pt>
                <c:pt idx="63">
                  <c:v>1.68640760239472</c:v>
                </c:pt>
                <c:pt idx="64">
                  <c:v>1.68647143957467</c:v>
                </c:pt>
                <c:pt idx="65">
                  <c:v>1.68626635721846</c:v>
                </c:pt>
                <c:pt idx="66">
                  <c:v>1.68615704681294</c:v>
                </c:pt>
                <c:pt idx="67">
                  <c:v>1.68597665960219</c:v>
                </c:pt>
                <c:pt idx="68">
                  <c:v>1.68612841203712</c:v>
                </c:pt>
                <c:pt idx="69">
                  <c:v>1.68495734158425</c:v>
                </c:pt>
                <c:pt idx="70">
                  <c:v>1.68459456834326</c:v>
                </c:pt>
                <c:pt idx="71">
                  <c:v>1.68538337665251</c:v>
                </c:pt>
                <c:pt idx="72">
                  <c:v>1.68466362464461</c:v>
                </c:pt>
                <c:pt idx="73">
                  <c:v>1.68544890785922</c:v>
                </c:pt>
                <c:pt idx="74">
                  <c:v>1.68406622880934</c:v>
                </c:pt>
                <c:pt idx="75">
                  <c:v>1.68430577640939</c:v>
                </c:pt>
                <c:pt idx="76">
                  <c:v>1.68385392708131</c:v>
                </c:pt>
                <c:pt idx="77">
                  <c:v>1.68403101000429</c:v>
                </c:pt>
                <c:pt idx="78">
                  <c:v>1.68347442480336</c:v>
                </c:pt>
                <c:pt idx="79">
                  <c:v>1.68343654563883</c:v>
                </c:pt>
                <c:pt idx="80">
                  <c:v>1.68330004065541</c:v>
                </c:pt>
                <c:pt idx="81">
                  <c:v>1.68269499759375</c:v>
                </c:pt>
                <c:pt idx="82">
                  <c:v>1.68280206756909</c:v>
                </c:pt>
                <c:pt idx="83">
                  <c:v>1.68194626650101</c:v>
                </c:pt>
                <c:pt idx="84">
                  <c:v>1.6827482256973</c:v>
                </c:pt>
                <c:pt idx="85">
                  <c:v>1.68180700022098</c:v>
                </c:pt>
                <c:pt idx="86">
                  <c:v>1.6817454942816</c:v>
                </c:pt>
                <c:pt idx="87">
                  <c:v>1.68239607606238</c:v>
                </c:pt>
                <c:pt idx="88">
                  <c:v>1.68135158353015</c:v>
                </c:pt>
                <c:pt idx="89">
                  <c:v>1.68144651672296</c:v>
                </c:pt>
                <c:pt idx="90">
                  <c:v>1.68143102755067</c:v>
                </c:pt>
                <c:pt idx="91">
                  <c:v>1.68101757792335</c:v>
                </c:pt>
                <c:pt idx="92">
                  <c:v>1.68096695481245</c:v>
                </c:pt>
                <c:pt idx="93">
                  <c:v>1.68125560211013</c:v>
                </c:pt>
                <c:pt idx="94">
                  <c:v>1.68050506328502</c:v>
                </c:pt>
                <c:pt idx="95">
                  <c:v>1.68039890867851</c:v>
                </c:pt>
                <c:pt idx="96">
                  <c:v>1.6796445762902</c:v>
                </c:pt>
                <c:pt idx="97">
                  <c:v>1.68024351469147</c:v>
                </c:pt>
                <c:pt idx="98">
                  <c:v>1.67977715342109</c:v>
                </c:pt>
                <c:pt idx="99">
                  <c:v>1.67979773447014</c:v>
                </c:pt>
                <c:pt idx="100">
                  <c:v>1.67931842484743</c:v>
                </c:pt>
                <c:pt idx="101">
                  <c:v>1.6789060091378</c:v>
                </c:pt>
                <c:pt idx="102">
                  <c:v>1.67886464329418</c:v>
                </c:pt>
                <c:pt idx="103">
                  <c:v>1.67862501974361</c:v>
                </c:pt>
                <c:pt idx="104">
                  <c:v>1.67838431219205</c:v>
                </c:pt>
                <c:pt idx="105">
                  <c:v>1.67822553477459</c:v>
                </c:pt>
                <c:pt idx="106">
                  <c:v>1.67806094483105</c:v>
                </c:pt>
                <c:pt idx="107">
                  <c:v>1.67892592248274</c:v>
                </c:pt>
                <c:pt idx="108">
                  <c:v>1.67805066487355</c:v>
                </c:pt>
                <c:pt idx="109">
                  <c:v>1.67787727567738</c:v>
                </c:pt>
                <c:pt idx="110">
                  <c:v>1.677470863691</c:v>
                </c:pt>
                <c:pt idx="111">
                  <c:v>1.67740372145275</c:v>
                </c:pt>
                <c:pt idx="112">
                  <c:v>1.67678974451891</c:v>
                </c:pt>
                <c:pt idx="113">
                  <c:v>1.67765119949756</c:v>
                </c:pt>
                <c:pt idx="114">
                  <c:v>1.67637485469367</c:v>
                </c:pt>
                <c:pt idx="115">
                  <c:v>1.67680342309693</c:v>
                </c:pt>
                <c:pt idx="116">
                  <c:v>1.67687084701253</c:v>
                </c:pt>
                <c:pt idx="117">
                  <c:v>1.67591368513644</c:v>
                </c:pt>
                <c:pt idx="118">
                  <c:v>1.67616747367855</c:v>
                </c:pt>
                <c:pt idx="119">
                  <c:v>1.67589088490135</c:v>
                </c:pt>
                <c:pt idx="120">
                  <c:v>1.6761260023848</c:v>
                </c:pt>
                <c:pt idx="121">
                  <c:v>1.67570744690142</c:v>
                </c:pt>
                <c:pt idx="122">
                  <c:v>1.67538948017254</c:v>
                </c:pt>
                <c:pt idx="123">
                  <c:v>1.67549244122492</c:v>
                </c:pt>
                <c:pt idx="124">
                  <c:v>1.67490414646304</c:v>
                </c:pt>
                <c:pt idx="125">
                  <c:v>1.6747138367025</c:v>
                </c:pt>
                <c:pt idx="126">
                  <c:v>1.67487512819214</c:v>
                </c:pt>
                <c:pt idx="127">
                  <c:v>1.67522222007301</c:v>
                </c:pt>
                <c:pt idx="128">
                  <c:v>1.67426921632261</c:v>
                </c:pt>
                <c:pt idx="129">
                  <c:v>1.67455696113002</c:v>
                </c:pt>
                <c:pt idx="130">
                  <c:v>1.67504050769084</c:v>
                </c:pt>
                <c:pt idx="131">
                  <c:v>1.67467802757482</c:v>
                </c:pt>
                <c:pt idx="132">
                  <c:v>1.67361858401822</c:v>
                </c:pt>
                <c:pt idx="133">
                  <c:v>1.67385730992174</c:v>
                </c:pt>
                <c:pt idx="134">
                  <c:v>1.67341997308634</c:v>
                </c:pt>
                <c:pt idx="135">
                  <c:v>1.6727531253466</c:v>
                </c:pt>
                <c:pt idx="136">
                  <c:v>1.67341704249712</c:v>
                </c:pt>
                <c:pt idx="137">
                  <c:v>1.67317798208112</c:v>
                </c:pt>
                <c:pt idx="138">
                  <c:v>1.67235387604433</c:v>
                </c:pt>
                <c:pt idx="139">
                  <c:v>1.67240191694772</c:v>
                </c:pt>
                <c:pt idx="140">
                  <c:v>1.67243231542663</c:v>
                </c:pt>
                <c:pt idx="141">
                  <c:v>1.67248715786392</c:v>
                </c:pt>
                <c:pt idx="142">
                  <c:v>1.67203046960734</c:v>
                </c:pt>
                <c:pt idx="143">
                  <c:v>1.67182291907947</c:v>
                </c:pt>
                <c:pt idx="144">
                  <c:v>1.67196062364076</c:v>
                </c:pt>
                <c:pt idx="145">
                  <c:v>1.67169860349358</c:v>
                </c:pt>
                <c:pt idx="146">
                  <c:v>1.67137546959786</c:v>
                </c:pt>
                <c:pt idx="147">
                  <c:v>1.67133348492264</c:v>
                </c:pt>
                <c:pt idx="148">
                  <c:v>1.67136096414987</c:v>
                </c:pt>
                <c:pt idx="149">
                  <c:v>1.67093078482514</c:v>
                </c:pt>
                <c:pt idx="150">
                  <c:v>1.67071809927182</c:v>
                </c:pt>
                <c:pt idx="151">
                  <c:v>1.67088691250439</c:v>
                </c:pt>
                <c:pt idx="152">
                  <c:v>1.66999504649848</c:v>
                </c:pt>
                <c:pt idx="153">
                  <c:v>1.66984692262701</c:v>
                </c:pt>
                <c:pt idx="154">
                  <c:v>1.6702979775567</c:v>
                </c:pt>
                <c:pt idx="155">
                  <c:v>1.66956156398671</c:v>
                </c:pt>
                <c:pt idx="156">
                  <c:v>1.67133276053083</c:v>
                </c:pt>
                <c:pt idx="157">
                  <c:v>1.66951798181895</c:v>
                </c:pt>
                <c:pt idx="158">
                  <c:v>1.6693037998203</c:v>
                </c:pt>
                <c:pt idx="159">
                  <c:v>1.66890754395905</c:v>
                </c:pt>
                <c:pt idx="160">
                  <c:v>1.66982093004859</c:v>
                </c:pt>
                <c:pt idx="161">
                  <c:v>1.66898910798965</c:v>
                </c:pt>
                <c:pt idx="162">
                  <c:v>1.66902118706637</c:v>
                </c:pt>
                <c:pt idx="163">
                  <c:v>1.66813674098567</c:v>
                </c:pt>
                <c:pt idx="164">
                  <c:v>1.6682476765121</c:v>
                </c:pt>
                <c:pt idx="165">
                  <c:v>1.66857107821594</c:v>
                </c:pt>
                <c:pt idx="166">
                  <c:v>1.66837177580413</c:v>
                </c:pt>
                <c:pt idx="167">
                  <c:v>1.66754762826974</c:v>
                </c:pt>
                <c:pt idx="168">
                  <c:v>1.66826915740967</c:v>
                </c:pt>
                <c:pt idx="169">
                  <c:v>1.66786423449371</c:v>
                </c:pt>
                <c:pt idx="170">
                  <c:v>1.66820656262606</c:v>
                </c:pt>
                <c:pt idx="171">
                  <c:v>1.66724872886309</c:v>
                </c:pt>
                <c:pt idx="172">
                  <c:v>1.66750257827569</c:v>
                </c:pt>
                <c:pt idx="173">
                  <c:v>1.66732151026211</c:v>
                </c:pt>
                <c:pt idx="174">
                  <c:v>1.66664736202659</c:v>
                </c:pt>
                <c:pt idx="175">
                  <c:v>1.66646678438918</c:v>
                </c:pt>
                <c:pt idx="176">
                  <c:v>1.6670311014628</c:v>
                </c:pt>
                <c:pt idx="177">
                  <c:v>1.66664699757418</c:v>
                </c:pt>
                <c:pt idx="178">
                  <c:v>1.66604066071198</c:v>
                </c:pt>
                <c:pt idx="179">
                  <c:v>1.66604659629991</c:v>
                </c:pt>
                <c:pt idx="180">
                  <c:v>1.66600829577512</c:v>
                </c:pt>
                <c:pt idx="181">
                  <c:v>1.66603509089733</c:v>
                </c:pt>
                <c:pt idx="182">
                  <c:v>1.66602007537007</c:v>
                </c:pt>
                <c:pt idx="183">
                  <c:v>1.66545034269437</c:v>
                </c:pt>
                <c:pt idx="184">
                  <c:v>1.66537197529994</c:v>
                </c:pt>
                <c:pt idx="185">
                  <c:v>1.66536414480165</c:v>
                </c:pt>
                <c:pt idx="186">
                  <c:v>1.66538102221731</c:v>
                </c:pt>
                <c:pt idx="187">
                  <c:v>1.66522188574103</c:v>
                </c:pt>
                <c:pt idx="188">
                  <c:v>1.66489431413367</c:v>
                </c:pt>
                <c:pt idx="189">
                  <c:v>1.66544542154117</c:v>
                </c:pt>
                <c:pt idx="190">
                  <c:v>1.66437177292638</c:v>
                </c:pt>
                <c:pt idx="191">
                  <c:v>1.66429330184299</c:v>
                </c:pt>
                <c:pt idx="192">
                  <c:v>1.66481288329166</c:v>
                </c:pt>
                <c:pt idx="193">
                  <c:v>1.66393274690746</c:v>
                </c:pt>
                <c:pt idx="194">
                  <c:v>1.66442432264872</c:v>
                </c:pt>
                <c:pt idx="195">
                  <c:v>1.66381711664843</c:v>
                </c:pt>
                <c:pt idx="196">
                  <c:v>1.66304520754933</c:v>
                </c:pt>
                <c:pt idx="197">
                  <c:v>1.66343114184541</c:v>
                </c:pt>
                <c:pt idx="198">
                  <c:v>1.66282441818593</c:v>
                </c:pt>
                <c:pt idx="199">
                  <c:v>1.66489580089256</c:v>
                </c:pt>
                <c:pt idx="200">
                  <c:v>1.66291780319901</c:v>
                </c:pt>
                <c:pt idx="201">
                  <c:v>1.66246089644709</c:v>
                </c:pt>
                <c:pt idx="202">
                  <c:v>1.66247117409305</c:v>
                </c:pt>
                <c:pt idx="203">
                  <c:v>1.66260425833124</c:v>
                </c:pt>
                <c:pt idx="204">
                  <c:v>1.66239173326466</c:v>
                </c:pt>
                <c:pt idx="205">
                  <c:v>1.66248469339513</c:v>
                </c:pt>
                <c:pt idx="206">
                  <c:v>1.66265450686299</c:v>
                </c:pt>
                <c:pt idx="207">
                  <c:v>1.66293954463987</c:v>
                </c:pt>
                <c:pt idx="208">
                  <c:v>1.66186590472087</c:v>
                </c:pt>
                <c:pt idx="209">
                  <c:v>1.66122874361656</c:v>
                </c:pt>
                <c:pt idx="210">
                  <c:v>1.66149296489779</c:v>
                </c:pt>
                <c:pt idx="211">
                  <c:v>1.66225531512901</c:v>
                </c:pt>
                <c:pt idx="212">
                  <c:v>1.66105916130246</c:v>
                </c:pt>
                <c:pt idx="213">
                  <c:v>1.66136612291151</c:v>
                </c:pt>
                <c:pt idx="214">
                  <c:v>1.66274201649818</c:v>
                </c:pt>
                <c:pt idx="215">
                  <c:v>1.66171850766281</c:v>
                </c:pt>
                <c:pt idx="216">
                  <c:v>1.66075368182921</c:v>
                </c:pt>
                <c:pt idx="217">
                  <c:v>1.6607326917481</c:v>
                </c:pt>
                <c:pt idx="218">
                  <c:v>1.66023561597861</c:v>
                </c:pt>
                <c:pt idx="219">
                  <c:v>1.66002138730892</c:v>
                </c:pt>
                <c:pt idx="220">
                  <c:v>1.66064776123836</c:v>
                </c:pt>
                <c:pt idx="221">
                  <c:v>1.66077138853646</c:v>
                </c:pt>
                <c:pt idx="222">
                  <c:v>1.66117949377907</c:v>
                </c:pt>
                <c:pt idx="223">
                  <c:v>1.65958906882137</c:v>
                </c:pt>
                <c:pt idx="224">
                  <c:v>1.65964403454066</c:v>
                </c:pt>
                <c:pt idx="225">
                  <c:v>1.65984625532356</c:v>
                </c:pt>
                <c:pt idx="226">
                  <c:v>1.65963345892652</c:v>
                </c:pt>
                <c:pt idx="227">
                  <c:v>1.66111474761452</c:v>
                </c:pt>
                <c:pt idx="228">
                  <c:v>1.65904958492501</c:v>
                </c:pt>
                <c:pt idx="229">
                  <c:v>1.65873789710241</c:v>
                </c:pt>
                <c:pt idx="230">
                  <c:v>1.65954237037088</c:v>
                </c:pt>
                <c:pt idx="231">
                  <c:v>1.6581065525969</c:v>
                </c:pt>
                <c:pt idx="232">
                  <c:v>1.65926898186227</c:v>
                </c:pt>
                <c:pt idx="233">
                  <c:v>1.6586500251062</c:v>
                </c:pt>
                <c:pt idx="234">
                  <c:v>1.65886465224093</c:v>
                </c:pt>
                <c:pt idx="235">
                  <c:v>1.65951094876146</c:v>
                </c:pt>
                <c:pt idx="236">
                  <c:v>1.65767482707375</c:v>
                </c:pt>
                <c:pt idx="237">
                  <c:v>1.6579171968409</c:v>
                </c:pt>
                <c:pt idx="238">
                  <c:v>1.6579850731574</c:v>
                </c:pt>
                <c:pt idx="239">
                  <c:v>1.65805659818077</c:v>
                </c:pt>
                <c:pt idx="240">
                  <c:v>1.65741867558998</c:v>
                </c:pt>
                <c:pt idx="241">
                  <c:v>1.65857726935425</c:v>
                </c:pt>
                <c:pt idx="242">
                  <c:v>1.65756277815677</c:v>
                </c:pt>
                <c:pt idx="243">
                  <c:v>1.6567522167389</c:v>
                </c:pt>
                <c:pt idx="244">
                  <c:v>1.65595931304569</c:v>
                </c:pt>
                <c:pt idx="245">
                  <c:v>1.65692005042995</c:v>
                </c:pt>
                <c:pt idx="246">
                  <c:v>1.6567065813755</c:v>
                </c:pt>
                <c:pt idx="247">
                  <c:v>1.65693712256512</c:v>
                </c:pt>
                <c:pt idx="248">
                  <c:v>1.65702050324402</c:v>
                </c:pt>
                <c:pt idx="249">
                  <c:v>1.65680980748417</c:v>
                </c:pt>
                <c:pt idx="250">
                  <c:v>1.65644265674158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1.87450607892879</c:v>
                </c:pt>
                <c:pt idx="1">
                  <c:v>1.74818947176524</c:v>
                </c:pt>
                <c:pt idx="2">
                  <c:v>1.73508953420739</c:v>
                </c:pt>
                <c:pt idx="3">
                  <c:v>1.72233401177002</c:v>
                </c:pt>
                <c:pt idx="4">
                  <c:v>1.71702673725804</c:v>
                </c:pt>
                <c:pt idx="5">
                  <c:v>1.71284045208854</c:v>
                </c:pt>
                <c:pt idx="6">
                  <c:v>1.71012060331836</c:v>
                </c:pt>
                <c:pt idx="7">
                  <c:v>1.70950610320654</c:v>
                </c:pt>
                <c:pt idx="8">
                  <c:v>1.71070987531023</c:v>
                </c:pt>
                <c:pt idx="9">
                  <c:v>1.71059881187872</c:v>
                </c:pt>
                <c:pt idx="10">
                  <c:v>1.70519104459609</c:v>
                </c:pt>
                <c:pt idx="11">
                  <c:v>1.70531003594068</c:v>
                </c:pt>
                <c:pt idx="12">
                  <c:v>1.70575099242361</c:v>
                </c:pt>
                <c:pt idx="13">
                  <c:v>1.71090852157561</c:v>
                </c:pt>
                <c:pt idx="14">
                  <c:v>1.70618633154026</c:v>
                </c:pt>
                <c:pt idx="15">
                  <c:v>1.70405017371983</c:v>
                </c:pt>
                <c:pt idx="16">
                  <c:v>1.70461155007751</c:v>
                </c:pt>
                <c:pt idx="17">
                  <c:v>1.70534743463564</c:v>
                </c:pt>
                <c:pt idx="18">
                  <c:v>1.70644190271806</c:v>
                </c:pt>
                <c:pt idx="19">
                  <c:v>1.70632600057819</c:v>
                </c:pt>
                <c:pt idx="20">
                  <c:v>1.70398737254896</c:v>
                </c:pt>
                <c:pt idx="21">
                  <c:v>1.70371727930212</c:v>
                </c:pt>
                <c:pt idx="22">
                  <c:v>1.70550923499374</c:v>
                </c:pt>
                <c:pt idx="23">
                  <c:v>1.70234659437988</c:v>
                </c:pt>
                <c:pt idx="24">
                  <c:v>1.70307601092595</c:v>
                </c:pt>
                <c:pt idx="25">
                  <c:v>1.70676763368115</c:v>
                </c:pt>
                <c:pt idx="26">
                  <c:v>1.71077634654217</c:v>
                </c:pt>
                <c:pt idx="27">
                  <c:v>1.70219724660435</c:v>
                </c:pt>
                <c:pt idx="28">
                  <c:v>1.70676506919544</c:v>
                </c:pt>
                <c:pt idx="29">
                  <c:v>1.70559315899402</c:v>
                </c:pt>
                <c:pt idx="30">
                  <c:v>1.70083173721451</c:v>
                </c:pt>
                <c:pt idx="31">
                  <c:v>1.7017315467639</c:v>
                </c:pt>
                <c:pt idx="32">
                  <c:v>1.70212124391276</c:v>
                </c:pt>
                <c:pt idx="33">
                  <c:v>1.7017387653652</c:v>
                </c:pt>
                <c:pt idx="34">
                  <c:v>1.69907637349126</c:v>
                </c:pt>
                <c:pt idx="35">
                  <c:v>1.70133073805442</c:v>
                </c:pt>
                <c:pt idx="36">
                  <c:v>1.69849384359376</c:v>
                </c:pt>
                <c:pt idx="37">
                  <c:v>1.69850027693276</c:v>
                </c:pt>
                <c:pt idx="38">
                  <c:v>1.69840596455286</c:v>
                </c:pt>
                <c:pt idx="39">
                  <c:v>1.69966461486764</c:v>
                </c:pt>
                <c:pt idx="40">
                  <c:v>1.70005732097784</c:v>
                </c:pt>
                <c:pt idx="41">
                  <c:v>1.70131428486092</c:v>
                </c:pt>
                <c:pt idx="42">
                  <c:v>1.69977809946953</c:v>
                </c:pt>
                <c:pt idx="43">
                  <c:v>1.69752589850545</c:v>
                </c:pt>
                <c:pt idx="44">
                  <c:v>1.70078385998998</c:v>
                </c:pt>
                <c:pt idx="45">
                  <c:v>1.70053431895301</c:v>
                </c:pt>
                <c:pt idx="46">
                  <c:v>1.69649350610136</c:v>
                </c:pt>
                <c:pt idx="47">
                  <c:v>1.69840324585458</c:v>
                </c:pt>
                <c:pt idx="48">
                  <c:v>1.69913764673587</c:v>
                </c:pt>
                <c:pt idx="49">
                  <c:v>1.69924359110254</c:v>
                </c:pt>
                <c:pt idx="50">
                  <c:v>1.69820541424104</c:v>
                </c:pt>
                <c:pt idx="51">
                  <c:v>1.69818746416192</c:v>
                </c:pt>
                <c:pt idx="52">
                  <c:v>1.69918957740646</c:v>
                </c:pt>
                <c:pt idx="53">
                  <c:v>1.69854681643753</c:v>
                </c:pt>
                <c:pt idx="54">
                  <c:v>1.69734108415007</c:v>
                </c:pt>
                <c:pt idx="55">
                  <c:v>1.699156192201</c:v>
                </c:pt>
                <c:pt idx="56">
                  <c:v>1.70048027025365</c:v>
                </c:pt>
                <c:pt idx="57">
                  <c:v>1.70042225924886</c:v>
                </c:pt>
                <c:pt idx="58">
                  <c:v>1.69775289313615</c:v>
                </c:pt>
                <c:pt idx="59">
                  <c:v>1.69729488411108</c:v>
                </c:pt>
                <c:pt idx="60">
                  <c:v>1.70033972217105</c:v>
                </c:pt>
                <c:pt idx="61">
                  <c:v>1.69608593449368</c:v>
                </c:pt>
                <c:pt idx="62">
                  <c:v>1.69866568064756</c:v>
                </c:pt>
                <c:pt idx="63">
                  <c:v>1.69714000449616</c:v>
                </c:pt>
                <c:pt idx="64">
                  <c:v>1.69466866911944</c:v>
                </c:pt>
                <c:pt idx="65">
                  <c:v>1.69685336328279</c:v>
                </c:pt>
                <c:pt idx="66">
                  <c:v>1.69863425034235</c:v>
                </c:pt>
                <c:pt idx="67">
                  <c:v>1.69654666452857</c:v>
                </c:pt>
                <c:pt idx="68">
                  <c:v>1.69607445143597</c:v>
                </c:pt>
                <c:pt idx="69">
                  <c:v>1.69595060685335</c:v>
                </c:pt>
                <c:pt idx="70">
                  <c:v>1.69693042796074</c:v>
                </c:pt>
                <c:pt idx="71">
                  <c:v>1.69519628613279</c:v>
                </c:pt>
                <c:pt idx="72">
                  <c:v>1.6931020179944</c:v>
                </c:pt>
                <c:pt idx="73">
                  <c:v>1.69594455293671</c:v>
                </c:pt>
                <c:pt idx="74">
                  <c:v>1.69592066187608</c:v>
                </c:pt>
                <c:pt idx="75">
                  <c:v>1.69905832830889</c:v>
                </c:pt>
                <c:pt idx="76">
                  <c:v>1.69558649644297</c:v>
                </c:pt>
                <c:pt idx="77">
                  <c:v>1.69652654721796</c:v>
                </c:pt>
                <c:pt idx="78">
                  <c:v>1.69736107531677</c:v>
                </c:pt>
                <c:pt idx="79">
                  <c:v>1.69704342879087</c:v>
                </c:pt>
                <c:pt idx="80">
                  <c:v>1.6943418074843</c:v>
                </c:pt>
                <c:pt idx="81">
                  <c:v>1.69710855074536</c:v>
                </c:pt>
                <c:pt idx="82">
                  <c:v>1.69571679054535</c:v>
                </c:pt>
                <c:pt idx="83">
                  <c:v>1.69547396122254</c:v>
                </c:pt>
                <c:pt idx="84">
                  <c:v>1.69453263943215</c:v>
                </c:pt>
                <c:pt idx="85">
                  <c:v>1.69568444388065</c:v>
                </c:pt>
                <c:pt idx="86">
                  <c:v>1.6955906334346</c:v>
                </c:pt>
                <c:pt idx="87">
                  <c:v>1.69455165182785</c:v>
                </c:pt>
                <c:pt idx="88">
                  <c:v>1.69517811777849</c:v>
                </c:pt>
                <c:pt idx="89">
                  <c:v>1.69433608279664</c:v>
                </c:pt>
                <c:pt idx="90">
                  <c:v>1.69571443277713</c:v>
                </c:pt>
                <c:pt idx="91">
                  <c:v>1.69374024570814</c:v>
                </c:pt>
                <c:pt idx="92">
                  <c:v>1.69385268945773</c:v>
                </c:pt>
                <c:pt idx="93">
                  <c:v>1.69232830578601</c:v>
                </c:pt>
                <c:pt idx="94">
                  <c:v>1.69334495364794</c:v>
                </c:pt>
                <c:pt idx="95">
                  <c:v>1.69364904564834</c:v>
                </c:pt>
                <c:pt idx="96">
                  <c:v>1.69377298698531</c:v>
                </c:pt>
                <c:pt idx="97">
                  <c:v>1.69231933140689</c:v>
                </c:pt>
                <c:pt idx="98">
                  <c:v>1.69295069550543</c:v>
                </c:pt>
                <c:pt idx="99">
                  <c:v>1.69572744838419</c:v>
                </c:pt>
                <c:pt idx="100">
                  <c:v>1.69416031150607</c:v>
                </c:pt>
                <c:pt idx="101">
                  <c:v>1.6944924058016</c:v>
                </c:pt>
                <c:pt idx="102">
                  <c:v>1.69395770128414</c:v>
                </c:pt>
                <c:pt idx="103">
                  <c:v>1.69350261239134</c:v>
                </c:pt>
                <c:pt idx="104">
                  <c:v>1.69632440425683</c:v>
                </c:pt>
                <c:pt idx="105">
                  <c:v>1.69390454417781</c:v>
                </c:pt>
                <c:pt idx="106">
                  <c:v>1.69749675860365</c:v>
                </c:pt>
                <c:pt idx="107">
                  <c:v>1.69313058925798</c:v>
                </c:pt>
                <c:pt idx="108">
                  <c:v>1.69384316460248</c:v>
                </c:pt>
                <c:pt idx="109">
                  <c:v>1.69371519194415</c:v>
                </c:pt>
                <c:pt idx="110">
                  <c:v>1.69343098610062</c:v>
                </c:pt>
                <c:pt idx="111">
                  <c:v>1.69239091476905</c:v>
                </c:pt>
                <c:pt idx="112">
                  <c:v>1.69286632141578</c:v>
                </c:pt>
                <c:pt idx="113">
                  <c:v>1.69454186708973</c:v>
                </c:pt>
                <c:pt idx="114">
                  <c:v>1.6948006628623</c:v>
                </c:pt>
                <c:pt idx="115">
                  <c:v>1.69430082293429</c:v>
                </c:pt>
                <c:pt idx="116">
                  <c:v>1.6933011975645</c:v>
                </c:pt>
                <c:pt idx="117">
                  <c:v>1.69317432453758</c:v>
                </c:pt>
                <c:pt idx="118">
                  <c:v>1.69365235114692</c:v>
                </c:pt>
                <c:pt idx="119">
                  <c:v>1.69341367763826</c:v>
                </c:pt>
                <c:pt idx="120">
                  <c:v>1.6931166988991</c:v>
                </c:pt>
                <c:pt idx="121">
                  <c:v>1.69068931740737</c:v>
                </c:pt>
                <c:pt idx="122">
                  <c:v>1.69139771349212</c:v>
                </c:pt>
                <c:pt idx="123">
                  <c:v>1.69033443630567</c:v>
                </c:pt>
                <c:pt idx="124">
                  <c:v>1.69181825876896</c:v>
                </c:pt>
                <c:pt idx="125">
                  <c:v>1.69167236376998</c:v>
                </c:pt>
                <c:pt idx="126">
                  <c:v>1.69416177768126</c:v>
                </c:pt>
                <c:pt idx="127">
                  <c:v>1.69240967718848</c:v>
                </c:pt>
                <c:pt idx="128">
                  <c:v>1.69217201580301</c:v>
                </c:pt>
                <c:pt idx="129">
                  <c:v>1.69223076716024</c:v>
                </c:pt>
                <c:pt idx="130">
                  <c:v>1.69178155881876</c:v>
                </c:pt>
                <c:pt idx="131">
                  <c:v>1.69217909141921</c:v>
                </c:pt>
                <c:pt idx="132">
                  <c:v>1.69154033436339</c:v>
                </c:pt>
                <c:pt idx="133">
                  <c:v>1.69327289542993</c:v>
                </c:pt>
                <c:pt idx="134">
                  <c:v>1.69068205686818</c:v>
                </c:pt>
                <c:pt idx="135">
                  <c:v>1.69142882612604</c:v>
                </c:pt>
                <c:pt idx="136">
                  <c:v>1.69110537995262</c:v>
                </c:pt>
                <c:pt idx="137">
                  <c:v>1.69086043392192</c:v>
                </c:pt>
                <c:pt idx="138">
                  <c:v>1.6906283390489</c:v>
                </c:pt>
                <c:pt idx="139">
                  <c:v>1.6902339785383</c:v>
                </c:pt>
                <c:pt idx="140">
                  <c:v>1.6927694214348</c:v>
                </c:pt>
                <c:pt idx="141">
                  <c:v>1.69145940050194</c:v>
                </c:pt>
                <c:pt idx="142">
                  <c:v>1.68915179957974</c:v>
                </c:pt>
                <c:pt idx="143">
                  <c:v>1.68871324181226</c:v>
                </c:pt>
                <c:pt idx="144">
                  <c:v>1.69001456641094</c:v>
                </c:pt>
                <c:pt idx="145">
                  <c:v>1.68932842812049</c:v>
                </c:pt>
                <c:pt idx="146">
                  <c:v>1.68878204802727</c:v>
                </c:pt>
                <c:pt idx="147">
                  <c:v>1.69072329998016</c:v>
                </c:pt>
                <c:pt idx="148">
                  <c:v>1.69135447948593</c:v>
                </c:pt>
                <c:pt idx="149">
                  <c:v>1.68831646772633</c:v>
                </c:pt>
                <c:pt idx="150">
                  <c:v>1.68912643871149</c:v>
                </c:pt>
                <c:pt idx="151">
                  <c:v>1.68943043527841</c:v>
                </c:pt>
                <c:pt idx="152">
                  <c:v>1.68963609276716</c:v>
                </c:pt>
                <c:pt idx="153">
                  <c:v>1.68791531558843</c:v>
                </c:pt>
                <c:pt idx="154">
                  <c:v>1.69237074990682</c:v>
                </c:pt>
                <c:pt idx="155">
                  <c:v>1.69205024136731</c:v>
                </c:pt>
                <c:pt idx="156">
                  <c:v>1.68871626695437</c:v>
                </c:pt>
                <c:pt idx="157">
                  <c:v>1.68878933729557</c:v>
                </c:pt>
                <c:pt idx="158">
                  <c:v>1.68900854105434</c:v>
                </c:pt>
                <c:pt idx="159">
                  <c:v>1.68804005011297</c:v>
                </c:pt>
                <c:pt idx="160">
                  <c:v>1.68878957571415</c:v>
                </c:pt>
                <c:pt idx="161">
                  <c:v>1.68800411957453</c:v>
                </c:pt>
                <c:pt idx="162">
                  <c:v>1.68924334471906</c:v>
                </c:pt>
                <c:pt idx="163">
                  <c:v>1.68852940886965</c:v>
                </c:pt>
                <c:pt idx="164">
                  <c:v>1.68891182401504</c:v>
                </c:pt>
                <c:pt idx="165">
                  <c:v>1.68952403900696</c:v>
                </c:pt>
                <c:pt idx="166">
                  <c:v>1.68836616446107</c:v>
                </c:pt>
                <c:pt idx="167">
                  <c:v>1.68804113257295</c:v>
                </c:pt>
                <c:pt idx="168">
                  <c:v>1.68790235380717</c:v>
                </c:pt>
                <c:pt idx="169">
                  <c:v>1.69112609165857</c:v>
                </c:pt>
                <c:pt idx="170">
                  <c:v>1.68798196712029</c:v>
                </c:pt>
                <c:pt idx="171">
                  <c:v>1.68981537924579</c:v>
                </c:pt>
                <c:pt idx="172">
                  <c:v>1.68942345608635</c:v>
                </c:pt>
                <c:pt idx="173">
                  <c:v>1.68770430986241</c:v>
                </c:pt>
                <c:pt idx="174">
                  <c:v>1.6893256975343</c:v>
                </c:pt>
                <c:pt idx="175">
                  <c:v>1.68790567251454</c:v>
                </c:pt>
                <c:pt idx="176">
                  <c:v>1.68742441635713</c:v>
                </c:pt>
                <c:pt idx="177">
                  <c:v>1.68838744810744</c:v>
                </c:pt>
                <c:pt idx="178">
                  <c:v>1.68793214919494</c:v>
                </c:pt>
                <c:pt idx="179">
                  <c:v>1.69138376996788</c:v>
                </c:pt>
                <c:pt idx="180">
                  <c:v>1.68760296215311</c:v>
                </c:pt>
                <c:pt idx="181">
                  <c:v>1.68659822399266</c:v>
                </c:pt>
                <c:pt idx="182">
                  <c:v>1.68735106268748</c:v>
                </c:pt>
                <c:pt idx="183">
                  <c:v>1.68730038751195</c:v>
                </c:pt>
                <c:pt idx="184">
                  <c:v>1.68821960274863</c:v>
                </c:pt>
                <c:pt idx="185">
                  <c:v>1.68720345351835</c:v>
                </c:pt>
                <c:pt idx="186">
                  <c:v>1.68591127864542</c:v>
                </c:pt>
                <c:pt idx="187">
                  <c:v>1.68477503777871</c:v>
                </c:pt>
                <c:pt idx="188">
                  <c:v>1.68730582391786</c:v>
                </c:pt>
                <c:pt idx="189">
                  <c:v>1.68760530440101</c:v>
                </c:pt>
                <c:pt idx="190">
                  <c:v>1.68685246042267</c:v>
                </c:pt>
                <c:pt idx="191">
                  <c:v>1.68862986036285</c:v>
                </c:pt>
                <c:pt idx="192">
                  <c:v>1.68674360781165</c:v>
                </c:pt>
                <c:pt idx="193">
                  <c:v>1.68796200468269</c:v>
                </c:pt>
                <c:pt idx="194">
                  <c:v>1.68424512871084</c:v>
                </c:pt>
                <c:pt idx="195">
                  <c:v>1.68667865162741</c:v>
                </c:pt>
                <c:pt idx="196">
                  <c:v>1.68790804646352</c:v>
                </c:pt>
                <c:pt idx="197">
                  <c:v>1.6895363195451</c:v>
                </c:pt>
                <c:pt idx="198">
                  <c:v>1.68601979707417</c:v>
                </c:pt>
                <c:pt idx="199">
                  <c:v>1.68604309803231</c:v>
                </c:pt>
                <c:pt idx="200">
                  <c:v>1.686599359618</c:v>
                </c:pt>
                <c:pt idx="201">
                  <c:v>1.68715594448872</c:v>
                </c:pt>
                <c:pt idx="202">
                  <c:v>1.68556163119477</c:v>
                </c:pt>
                <c:pt idx="203">
                  <c:v>1.68615519802326</c:v>
                </c:pt>
                <c:pt idx="204">
                  <c:v>1.68535469113294</c:v>
                </c:pt>
                <c:pt idx="205">
                  <c:v>1.68684933819599</c:v>
                </c:pt>
                <c:pt idx="206">
                  <c:v>1.68374019910754</c:v>
                </c:pt>
                <c:pt idx="207">
                  <c:v>1.68312616889827</c:v>
                </c:pt>
                <c:pt idx="208">
                  <c:v>1.68624556989221</c:v>
                </c:pt>
                <c:pt idx="209">
                  <c:v>1.68637956476608</c:v>
                </c:pt>
                <c:pt idx="210">
                  <c:v>1.68555794825514</c:v>
                </c:pt>
                <c:pt idx="211">
                  <c:v>1.68490808261068</c:v>
                </c:pt>
                <c:pt idx="212">
                  <c:v>1.68424947010843</c:v>
                </c:pt>
                <c:pt idx="213">
                  <c:v>1.68465376824884</c:v>
                </c:pt>
                <c:pt idx="214">
                  <c:v>1.68540927776009</c:v>
                </c:pt>
                <c:pt idx="215">
                  <c:v>1.68612998773517</c:v>
                </c:pt>
                <c:pt idx="216">
                  <c:v>1.68362185367257</c:v>
                </c:pt>
                <c:pt idx="217">
                  <c:v>1.68554355827395</c:v>
                </c:pt>
                <c:pt idx="218">
                  <c:v>1.68481749675941</c:v>
                </c:pt>
                <c:pt idx="219">
                  <c:v>1.68334827297612</c:v>
                </c:pt>
                <c:pt idx="220">
                  <c:v>1.69090687634212</c:v>
                </c:pt>
                <c:pt idx="221">
                  <c:v>1.69138477779822</c:v>
                </c:pt>
                <c:pt idx="222">
                  <c:v>1.68706017617043</c:v>
                </c:pt>
                <c:pt idx="223">
                  <c:v>1.68949079051242</c:v>
                </c:pt>
                <c:pt idx="224">
                  <c:v>1.68381475576734</c:v>
                </c:pt>
                <c:pt idx="225">
                  <c:v>1.68235026568257</c:v>
                </c:pt>
                <c:pt idx="226">
                  <c:v>1.68555015441123</c:v>
                </c:pt>
                <c:pt idx="227">
                  <c:v>1.68232420210693</c:v>
                </c:pt>
                <c:pt idx="228">
                  <c:v>1.68499627800199</c:v>
                </c:pt>
                <c:pt idx="229">
                  <c:v>1.68619435612845</c:v>
                </c:pt>
                <c:pt idx="230">
                  <c:v>1.68464036232217</c:v>
                </c:pt>
                <c:pt idx="231">
                  <c:v>1.68808777279471</c:v>
                </c:pt>
                <c:pt idx="232">
                  <c:v>1.68538411997692</c:v>
                </c:pt>
                <c:pt idx="233">
                  <c:v>1.68370164563451</c:v>
                </c:pt>
                <c:pt idx="234">
                  <c:v>1.68183498765623</c:v>
                </c:pt>
                <c:pt idx="235">
                  <c:v>1.68376340793441</c:v>
                </c:pt>
                <c:pt idx="236">
                  <c:v>1.68335595553602</c:v>
                </c:pt>
                <c:pt idx="237">
                  <c:v>1.68843822763237</c:v>
                </c:pt>
                <c:pt idx="238">
                  <c:v>1.68595124050521</c:v>
                </c:pt>
                <c:pt idx="239">
                  <c:v>1.68530991830324</c:v>
                </c:pt>
                <c:pt idx="240">
                  <c:v>1.68088573035771</c:v>
                </c:pt>
                <c:pt idx="241">
                  <c:v>1.68315924336706</c:v>
                </c:pt>
                <c:pt idx="242">
                  <c:v>1.68545847322142</c:v>
                </c:pt>
                <c:pt idx="243">
                  <c:v>1.68704374873407</c:v>
                </c:pt>
                <c:pt idx="244">
                  <c:v>1.68201717907702</c:v>
                </c:pt>
                <c:pt idx="245">
                  <c:v>1.68389448366667</c:v>
                </c:pt>
                <c:pt idx="246">
                  <c:v>1.68588266082087</c:v>
                </c:pt>
                <c:pt idx="247">
                  <c:v>1.68115939856236</c:v>
                </c:pt>
                <c:pt idx="248">
                  <c:v>1.68518214014428</c:v>
                </c:pt>
                <c:pt idx="249">
                  <c:v>1.68429053226006</c:v>
                </c:pt>
                <c:pt idx="250">
                  <c:v>1.68890673599085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19475128"/>
        <c:axId val="70111487"/>
      </c:lineChart>
      <c:catAx>
        <c:axId val="19475128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70111487"/>
        <c:crosses val="autoZero"/>
        <c:auto val="1"/>
        <c:lblAlgn val="ctr"/>
        <c:lblOffset val="100"/>
      </c:catAx>
      <c:valAx>
        <c:axId val="70111487"/>
        <c:scaling>
          <c:orientation val="minMax"/>
          <c:min val="1.65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19475128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-0.172401539685543</c:v>
                </c:pt>
                <c:pt idx="1">
                  <c:v>0.119193588845287</c:v>
                </c:pt>
                <c:pt idx="2">
                  <c:v>0.200311918255365</c:v>
                </c:pt>
                <c:pt idx="3">
                  <c:v>0.211818207664173</c:v>
                </c:pt>
                <c:pt idx="4">
                  <c:v>0.19859110409203</c:v>
                </c:pt>
                <c:pt idx="5">
                  <c:v>0.215604143500988</c:v>
                </c:pt>
                <c:pt idx="6">
                  <c:v>0.21702975905668</c:v>
                </c:pt>
                <c:pt idx="7">
                  <c:v>0.211536936248659</c:v>
                </c:pt>
                <c:pt idx="8">
                  <c:v>0.22009857070468</c:v>
                </c:pt>
                <c:pt idx="9">
                  <c:v>0.214955995590293</c:v>
                </c:pt>
                <c:pt idx="10">
                  <c:v>0.226646293990059</c:v>
                </c:pt>
                <c:pt idx="11">
                  <c:v>0.224506362722301</c:v>
                </c:pt>
                <c:pt idx="12">
                  <c:v>0.228420000712517</c:v>
                </c:pt>
                <c:pt idx="13">
                  <c:v>0.224887983097814</c:v>
                </c:pt>
                <c:pt idx="14">
                  <c:v>0.230767422435686</c:v>
                </c:pt>
                <c:pt idx="15">
                  <c:v>0.233281798557561</c:v>
                </c:pt>
                <c:pt idx="16">
                  <c:v>0.232462206499398</c:v>
                </c:pt>
                <c:pt idx="17">
                  <c:v>0.234502594433002</c:v>
                </c:pt>
                <c:pt idx="18">
                  <c:v>0.241290071691943</c:v>
                </c:pt>
                <c:pt idx="19">
                  <c:v>0.238651651149531</c:v>
                </c:pt>
                <c:pt idx="20">
                  <c:v>0.244384801976679</c:v>
                </c:pt>
                <c:pt idx="21">
                  <c:v>0.241312716778846</c:v>
                </c:pt>
                <c:pt idx="22">
                  <c:v>0.242977146846986</c:v>
                </c:pt>
                <c:pt idx="23">
                  <c:v>0.244545033406243</c:v>
                </c:pt>
                <c:pt idx="24">
                  <c:v>0.23895528219083</c:v>
                </c:pt>
                <c:pt idx="25">
                  <c:v>0.242319830126599</c:v>
                </c:pt>
                <c:pt idx="26">
                  <c:v>0.246876971048001</c:v>
                </c:pt>
                <c:pt idx="27">
                  <c:v>0.251037303100332</c:v>
                </c:pt>
                <c:pt idx="28">
                  <c:v>0.247560340006486</c:v>
                </c:pt>
                <c:pt idx="29">
                  <c:v>0.249738316924508</c:v>
                </c:pt>
                <c:pt idx="30">
                  <c:v>0.251645705238714</c:v>
                </c:pt>
                <c:pt idx="31">
                  <c:v>0.249480462209119</c:v>
                </c:pt>
                <c:pt idx="32">
                  <c:v>0.251895423300929</c:v>
                </c:pt>
                <c:pt idx="33">
                  <c:v>0.25146417362428</c:v>
                </c:pt>
                <c:pt idx="34">
                  <c:v>0.255098350614392</c:v>
                </c:pt>
                <c:pt idx="35">
                  <c:v>0.254996116499271</c:v>
                </c:pt>
                <c:pt idx="36">
                  <c:v>0.255047775509175</c:v>
                </c:pt>
                <c:pt idx="37">
                  <c:v>0.257226829328475</c:v>
                </c:pt>
                <c:pt idx="38">
                  <c:v>0.254842976316301</c:v>
                </c:pt>
                <c:pt idx="39">
                  <c:v>0.257183583544452</c:v>
                </c:pt>
                <c:pt idx="40">
                  <c:v>0.256319269661758</c:v>
                </c:pt>
                <c:pt idx="41">
                  <c:v>0.258497860513125</c:v>
                </c:pt>
                <c:pt idx="42">
                  <c:v>0.260456367377759</c:v>
                </c:pt>
                <c:pt idx="43">
                  <c:v>0.259062581404094</c:v>
                </c:pt>
                <c:pt idx="44">
                  <c:v>0.259714486196101</c:v>
                </c:pt>
                <c:pt idx="45">
                  <c:v>0.259187601279684</c:v>
                </c:pt>
                <c:pt idx="46">
                  <c:v>0.263890432959228</c:v>
                </c:pt>
                <c:pt idx="47">
                  <c:v>0.262322794119737</c:v>
                </c:pt>
                <c:pt idx="48">
                  <c:v>0.262977208649793</c:v>
                </c:pt>
                <c:pt idx="49">
                  <c:v>0.26232121217504</c:v>
                </c:pt>
                <c:pt idx="50">
                  <c:v>0.264156412742585</c:v>
                </c:pt>
                <c:pt idx="51">
                  <c:v>0.266125097437413</c:v>
                </c:pt>
                <c:pt idx="52">
                  <c:v>0.261538485080582</c:v>
                </c:pt>
                <c:pt idx="53">
                  <c:v>0.266139618852902</c:v>
                </c:pt>
                <c:pt idx="54">
                  <c:v>0.266195039972594</c:v>
                </c:pt>
                <c:pt idx="55">
                  <c:v>0.267776198361829</c:v>
                </c:pt>
                <c:pt idx="56">
                  <c:v>0.264935715431872</c:v>
                </c:pt>
                <c:pt idx="57">
                  <c:v>0.269874661830654</c:v>
                </c:pt>
                <c:pt idx="58">
                  <c:v>0.269798164249897</c:v>
                </c:pt>
                <c:pt idx="59">
                  <c:v>0.269515269598472</c:v>
                </c:pt>
                <c:pt idx="60">
                  <c:v>0.271298487816051</c:v>
                </c:pt>
                <c:pt idx="61">
                  <c:v>0.271498442219015</c:v>
                </c:pt>
                <c:pt idx="62">
                  <c:v>0.270280373035926</c:v>
                </c:pt>
                <c:pt idx="63">
                  <c:v>0.270604748144705</c:v>
                </c:pt>
                <c:pt idx="64">
                  <c:v>0.272098361152471</c:v>
                </c:pt>
                <c:pt idx="65">
                  <c:v>0.270804122131617</c:v>
                </c:pt>
                <c:pt idx="66">
                  <c:v>0.272703464396662</c:v>
                </c:pt>
                <c:pt idx="67">
                  <c:v>0.272611686039719</c:v>
                </c:pt>
                <c:pt idx="68">
                  <c:v>0.272454317641941</c:v>
                </c:pt>
                <c:pt idx="69">
                  <c:v>0.273094136353895</c:v>
                </c:pt>
                <c:pt idx="70">
                  <c:v>0.274885142251285</c:v>
                </c:pt>
                <c:pt idx="71">
                  <c:v>0.272171163190215</c:v>
                </c:pt>
                <c:pt idx="72">
                  <c:v>0.275099792583938</c:v>
                </c:pt>
                <c:pt idx="73">
                  <c:v>0.271129479533748</c:v>
                </c:pt>
                <c:pt idx="74">
                  <c:v>0.2774109309565</c:v>
                </c:pt>
                <c:pt idx="75">
                  <c:v>0.275324617506504</c:v>
                </c:pt>
                <c:pt idx="76">
                  <c:v>0.278685985509709</c:v>
                </c:pt>
                <c:pt idx="77">
                  <c:v>0.276043383946379</c:v>
                </c:pt>
                <c:pt idx="78">
                  <c:v>0.278416054841004</c:v>
                </c:pt>
                <c:pt idx="79">
                  <c:v>0.27697925994711</c:v>
                </c:pt>
                <c:pt idx="80">
                  <c:v>0.278104563966903</c:v>
                </c:pt>
                <c:pt idx="81">
                  <c:v>0.276095407133507</c:v>
                </c:pt>
                <c:pt idx="82">
                  <c:v>0.278055681856495</c:v>
                </c:pt>
                <c:pt idx="83">
                  <c:v>0.280356894377086</c:v>
                </c:pt>
                <c:pt idx="84">
                  <c:v>0.280556360853016</c:v>
                </c:pt>
                <c:pt idx="85">
                  <c:v>0.280564679305859</c:v>
                </c:pt>
                <c:pt idx="86">
                  <c:v>0.279524904401459</c:v>
                </c:pt>
                <c:pt idx="87">
                  <c:v>0.281180965465632</c:v>
                </c:pt>
                <c:pt idx="88">
                  <c:v>0.281730481984983</c:v>
                </c:pt>
                <c:pt idx="89">
                  <c:v>0.281392216214623</c:v>
                </c:pt>
                <c:pt idx="90">
                  <c:v>0.281705680013473</c:v>
                </c:pt>
                <c:pt idx="91">
                  <c:v>0.281855227544367</c:v>
                </c:pt>
                <c:pt idx="92">
                  <c:v>0.278659069747256</c:v>
                </c:pt>
                <c:pt idx="93">
                  <c:v>0.283286440130306</c:v>
                </c:pt>
                <c:pt idx="94">
                  <c:v>0.284080002859359</c:v>
                </c:pt>
                <c:pt idx="95">
                  <c:v>0.282942936333483</c:v>
                </c:pt>
                <c:pt idx="96">
                  <c:v>0.285407072536833</c:v>
                </c:pt>
                <c:pt idx="97">
                  <c:v>0.282216845732096</c:v>
                </c:pt>
                <c:pt idx="98">
                  <c:v>0.282446829400895</c:v>
                </c:pt>
                <c:pt idx="99">
                  <c:v>0.286374591063925</c:v>
                </c:pt>
                <c:pt idx="100">
                  <c:v>0.285764595161735</c:v>
                </c:pt>
                <c:pt idx="101">
                  <c:v>0.286767704032245</c:v>
                </c:pt>
                <c:pt idx="102">
                  <c:v>0.284892052769771</c:v>
                </c:pt>
                <c:pt idx="103">
                  <c:v>0.287148004891359</c:v>
                </c:pt>
                <c:pt idx="104">
                  <c:v>0.285929502088607</c:v>
                </c:pt>
                <c:pt idx="105">
                  <c:v>0.284056210561913</c:v>
                </c:pt>
                <c:pt idx="106">
                  <c:v>0.287253773938916</c:v>
                </c:pt>
                <c:pt idx="107">
                  <c:v>0.285479759135295</c:v>
                </c:pt>
                <c:pt idx="108">
                  <c:v>0.288915089870754</c:v>
                </c:pt>
                <c:pt idx="109">
                  <c:v>0.288169584748707</c:v>
                </c:pt>
                <c:pt idx="110">
                  <c:v>0.288816225523213</c:v>
                </c:pt>
                <c:pt idx="111">
                  <c:v>0.289534651203939</c:v>
                </c:pt>
                <c:pt idx="112">
                  <c:v>0.288933675375011</c:v>
                </c:pt>
                <c:pt idx="113">
                  <c:v>0.291287773781536</c:v>
                </c:pt>
                <c:pt idx="114">
                  <c:v>0.290186343403294</c:v>
                </c:pt>
                <c:pt idx="115">
                  <c:v>0.289075591199836</c:v>
                </c:pt>
                <c:pt idx="116">
                  <c:v>0.291747933912365</c:v>
                </c:pt>
                <c:pt idx="117">
                  <c:v>0.290421928092493</c:v>
                </c:pt>
                <c:pt idx="118">
                  <c:v>0.290052118462649</c:v>
                </c:pt>
                <c:pt idx="119">
                  <c:v>0.292124175326426</c:v>
                </c:pt>
                <c:pt idx="120">
                  <c:v>0.289948234487659</c:v>
                </c:pt>
                <c:pt idx="121">
                  <c:v>0.291563123161883</c:v>
                </c:pt>
                <c:pt idx="122">
                  <c:v>0.289920370017943</c:v>
                </c:pt>
                <c:pt idx="123">
                  <c:v>0.290349654213543</c:v>
                </c:pt>
                <c:pt idx="124">
                  <c:v>0.292563295512979</c:v>
                </c:pt>
                <c:pt idx="125">
                  <c:v>0.294734224594531</c:v>
                </c:pt>
                <c:pt idx="126">
                  <c:v>0.290935531863986</c:v>
                </c:pt>
                <c:pt idx="127">
                  <c:v>0.293900022835282</c:v>
                </c:pt>
                <c:pt idx="128">
                  <c:v>0.293145882084429</c:v>
                </c:pt>
                <c:pt idx="129">
                  <c:v>0.292262876408032</c:v>
                </c:pt>
                <c:pt idx="130">
                  <c:v>0.2932244014762</c:v>
                </c:pt>
                <c:pt idx="131">
                  <c:v>0.294638840390485</c:v>
                </c:pt>
                <c:pt idx="132">
                  <c:v>0.295667302437876</c:v>
                </c:pt>
                <c:pt idx="133">
                  <c:v>0.295607297154124</c:v>
                </c:pt>
                <c:pt idx="134">
                  <c:v>0.295428973004318</c:v>
                </c:pt>
                <c:pt idx="135">
                  <c:v>0.295848572243174</c:v>
                </c:pt>
                <c:pt idx="136">
                  <c:v>0.295819725851603</c:v>
                </c:pt>
                <c:pt idx="137">
                  <c:v>0.296242087006239</c:v>
                </c:pt>
                <c:pt idx="138">
                  <c:v>0.295917446978755</c:v>
                </c:pt>
                <c:pt idx="139">
                  <c:v>0.29674615495643</c:v>
                </c:pt>
                <c:pt idx="140">
                  <c:v>0.297309211086368</c:v>
                </c:pt>
                <c:pt idx="141">
                  <c:v>0.291976708371884</c:v>
                </c:pt>
                <c:pt idx="142">
                  <c:v>0.297863421815474</c:v>
                </c:pt>
                <c:pt idx="143">
                  <c:v>0.296245095389702</c:v>
                </c:pt>
                <c:pt idx="144">
                  <c:v>0.296060164824527</c:v>
                </c:pt>
                <c:pt idx="145">
                  <c:v>0.298425375562185</c:v>
                </c:pt>
                <c:pt idx="146">
                  <c:v>0.298869677665381</c:v>
                </c:pt>
                <c:pt idx="147">
                  <c:v>0.294197257948714</c:v>
                </c:pt>
                <c:pt idx="148">
                  <c:v>0.296731054645276</c:v>
                </c:pt>
                <c:pt idx="149">
                  <c:v>0.297807860820247</c:v>
                </c:pt>
                <c:pt idx="150">
                  <c:v>0.294341221754461</c:v>
                </c:pt>
                <c:pt idx="151">
                  <c:v>0.296926571735605</c:v>
                </c:pt>
                <c:pt idx="152">
                  <c:v>0.300180143349058</c:v>
                </c:pt>
                <c:pt idx="153">
                  <c:v>0.298990706822879</c:v>
                </c:pt>
                <c:pt idx="154">
                  <c:v>0.303882666544461</c:v>
                </c:pt>
                <c:pt idx="155">
                  <c:v>0.297466129628685</c:v>
                </c:pt>
                <c:pt idx="156">
                  <c:v>0.300213495450007</c:v>
                </c:pt>
                <c:pt idx="157">
                  <c:v>0.300804925757432</c:v>
                </c:pt>
                <c:pt idx="158">
                  <c:v>0.301796614229404</c:v>
                </c:pt>
                <c:pt idx="159">
                  <c:v>0.302495046225501</c:v>
                </c:pt>
                <c:pt idx="160">
                  <c:v>0.302080536730732</c:v>
                </c:pt>
                <c:pt idx="161">
                  <c:v>0.301628569844467</c:v>
                </c:pt>
                <c:pt idx="162">
                  <c:v>0.29883500482347</c:v>
                </c:pt>
                <c:pt idx="163">
                  <c:v>0.302570052149113</c:v>
                </c:pt>
                <c:pt idx="164">
                  <c:v>0.301145751610577</c:v>
                </c:pt>
                <c:pt idx="165">
                  <c:v>0.300566725536066</c:v>
                </c:pt>
                <c:pt idx="166">
                  <c:v>0.303381276923203</c:v>
                </c:pt>
                <c:pt idx="167">
                  <c:v>0.30379011098808</c:v>
                </c:pt>
                <c:pt idx="168">
                  <c:v>0.303523934944185</c:v>
                </c:pt>
                <c:pt idx="169">
                  <c:v>0.304868312203433</c:v>
                </c:pt>
                <c:pt idx="170">
                  <c:v>0.302500222583447</c:v>
                </c:pt>
                <c:pt idx="171">
                  <c:v>0.301942788607966</c:v>
                </c:pt>
                <c:pt idx="172">
                  <c:v>0.30065389895263</c:v>
                </c:pt>
                <c:pt idx="173">
                  <c:v>0.300413176321037</c:v>
                </c:pt>
                <c:pt idx="174">
                  <c:v>0.303417467647202</c:v>
                </c:pt>
                <c:pt idx="175">
                  <c:v>0.303232859046175</c:v>
                </c:pt>
                <c:pt idx="176">
                  <c:v>0.303084643236048</c:v>
                </c:pt>
                <c:pt idx="177">
                  <c:v>0.304246861133329</c:v>
                </c:pt>
                <c:pt idx="178">
                  <c:v>0.30280546270249</c:v>
                </c:pt>
                <c:pt idx="179">
                  <c:v>0.306987924038648</c:v>
                </c:pt>
                <c:pt idx="180">
                  <c:v>0.30607920642925</c:v>
                </c:pt>
                <c:pt idx="181">
                  <c:v>0.305442218992959</c:v>
                </c:pt>
                <c:pt idx="182">
                  <c:v>0.308339091659363</c:v>
                </c:pt>
                <c:pt idx="183">
                  <c:v>0.306223354456277</c:v>
                </c:pt>
                <c:pt idx="184">
                  <c:v>0.305504919598197</c:v>
                </c:pt>
                <c:pt idx="185">
                  <c:v>0.306598440762042</c:v>
                </c:pt>
                <c:pt idx="186">
                  <c:v>0.307620246929915</c:v>
                </c:pt>
                <c:pt idx="187">
                  <c:v>0.306278283796372</c:v>
                </c:pt>
                <c:pt idx="188">
                  <c:v>0.306692569484781</c:v>
                </c:pt>
                <c:pt idx="189">
                  <c:v>0.308014517207995</c:v>
                </c:pt>
                <c:pt idx="190">
                  <c:v>0.307387880093503</c:v>
                </c:pt>
                <c:pt idx="191">
                  <c:v>0.307942561082893</c:v>
                </c:pt>
                <c:pt idx="192">
                  <c:v>0.308795530792749</c:v>
                </c:pt>
                <c:pt idx="193">
                  <c:v>0.308240989637617</c:v>
                </c:pt>
                <c:pt idx="194">
                  <c:v>0.305633130441192</c:v>
                </c:pt>
                <c:pt idx="195">
                  <c:v>0.302432131073812</c:v>
                </c:pt>
                <c:pt idx="196">
                  <c:v>0.308633127673731</c:v>
                </c:pt>
                <c:pt idx="197">
                  <c:v>0.309680796285966</c:v>
                </c:pt>
                <c:pt idx="198">
                  <c:v>0.307053367517001</c:v>
                </c:pt>
                <c:pt idx="199">
                  <c:v>0.309493691609727</c:v>
                </c:pt>
                <c:pt idx="200">
                  <c:v>0.310944195159144</c:v>
                </c:pt>
                <c:pt idx="201">
                  <c:v>0.309713432553292</c:v>
                </c:pt>
                <c:pt idx="202">
                  <c:v>0.310507991554995</c:v>
                </c:pt>
                <c:pt idx="203">
                  <c:v>0.309703220015638</c:v>
                </c:pt>
                <c:pt idx="204">
                  <c:v>0.309552245495612</c:v>
                </c:pt>
                <c:pt idx="205">
                  <c:v>0.311910430645348</c:v>
                </c:pt>
                <c:pt idx="206">
                  <c:v>0.309808091278552</c:v>
                </c:pt>
                <c:pt idx="207">
                  <c:v>0.308759937078339</c:v>
                </c:pt>
                <c:pt idx="208">
                  <c:v>0.309213605668956</c:v>
                </c:pt>
                <c:pt idx="209">
                  <c:v>0.308833042835595</c:v>
                </c:pt>
                <c:pt idx="210">
                  <c:v>0.312280012437401</c:v>
                </c:pt>
                <c:pt idx="211">
                  <c:v>0.310927269944194</c:v>
                </c:pt>
                <c:pt idx="212">
                  <c:v>0.31114979986779</c:v>
                </c:pt>
                <c:pt idx="213">
                  <c:v>0.30880690377725</c:v>
                </c:pt>
                <c:pt idx="214">
                  <c:v>0.310708793246515</c:v>
                </c:pt>
                <c:pt idx="215">
                  <c:v>0.311344986807276</c:v>
                </c:pt>
                <c:pt idx="216">
                  <c:v>0.312828413007002</c:v>
                </c:pt>
                <c:pt idx="217">
                  <c:v>0.31025123472359</c:v>
                </c:pt>
                <c:pt idx="218">
                  <c:v>0.3133843899984</c:v>
                </c:pt>
                <c:pt idx="219">
                  <c:v>0.312354693452407</c:v>
                </c:pt>
                <c:pt idx="220">
                  <c:v>0.313427256305022</c:v>
                </c:pt>
                <c:pt idx="221">
                  <c:v>0.309441838100456</c:v>
                </c:pt>
                <c:pt idx="222">
                  <c:v>0.305395814988312</c:v>
                </c:pt>
                <c:pt idx="223">
                  <c:v>0.311567213726836</c:v>
                </c:pt>
                <c:pt idx="224">
                  <c:v>0.314035688630982</c:v>
                </c:pt>
                <c:pt idx="225">
                  <c:v>0.313966536290758</c:v>
                </c:pt>
                <c:pt idx="226">
                  <c:v>0.314726868315857</c:v>
                </c:pt>
                <c:pt idx="227">
                  <c:v>0.311612656984963</c:v>
                </c:pt>
                <c:pt idx="228">
                  <c:v>0.316927244995109</c:v>
                </c:pt>
                <c:pt idx="229">
                  <c:v>0.31598494064995</c:v>
                </c:pt>
                <c:pt idx="230">
                  <c:v>0.310452932603692</c:v>
                </c:pt>
                <c:pt idx="231">
                  <c:v>0.317822904825651</c:v>
                </c:pt>
                <c:pt idx="232">
                  <c:v>0.315625885021653</c:v>
                </c:pt>
                <c:pt idx="233">
                  <c:v>0.316426550623783</c:v>
                </c:pt>
                <c:pt idx="234">
                  <c:v>0.315633706604014</c:v>
                </c:pt>
                <c:pt idx="235">
                  <c:v>0.314457557290545</c:v>
                </c:pt>
                <c:pt idx="236">
                  <c:v>0.316092571806049</c:v>
                </c:pt>
                <c:pt idx="237">
                  <c:v>0.314374320023278</c:v>
                </c:pt>
                <c:pt idx="238">
                  <c:v>0.317383389503782</c:v>
                </c:pt>
                <c:pt idx="239">
                  <c:v>0.31231837798794</c:v>
                </c:pt>
                <c:pt idx="240">
                  <c:v>0.317356483868064</c:v>
                </c:pt>
                <c:pt idx="241">
                  <c:v>0.312743671410412</c:v>
                </c:pt>
                <c:pt idx="242">
                  <c:v>0.313061356269312</c:v>
                </c:pt>
                <c:pt idx="243">
                  <c:v>0.315964044268662</c:v>
                </c:pt>
                <c:pt idx="244">
                  <c:v>0.317307910733166</c:v>
                </c:pt>
                <c:pt idx="245">
                  <c:v>0.317157791867261</c:v>
                </c:pt>
                <c:pt idx="246">
                  <c:v>0.316667289449898</c:v>
                </c:pt>
                <c:pt idx="247">
                  <c:v>0.317472656980666</c:v>
                </c:pt>
                <c:pt idx="248">
                  <c:v>0.315092102945236</c:v>
                </c:pt>
                <c:pt idx="249">
                  <c:v>0.317724915367524</c:v>
                </c:pt>
                <c:pt idx="250">
                  <c:v>0.316802975007041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-0.187976254155431</c:v>
                </c:pt>
                <c:pt idx="1">
                  <c:v>0.172642047922037</c:v>
                </c:pt>
                <c:pt idx="2">
                  <c:v>0.162190289006999</c:v>
                </c:pt>
                <c:pt idx="3">
                  <c:v>0.164730520583586</c:v>
                </c:pt>
                <c:pt idx="4">
                  <c:v>0.214997420185491</c:v>
                </c:pt>
                <c:pt idx="5">
                  <c:v>0.203328577105028</c:v>
                </c:pt>
                <c:pt idx="6">
                  <c:v>0.1998348362393</c:v>
                </c:pt>
                <c:pt idx="7">
                  <c:v>0.211146671108262</c:v>
                </c:pt>
                <c:pt idx="8">
                  <c:v>0.188030333069883</c:v>
                </c:pt>
                <c:pt idx="9">
                  <c:v>0.211771927134152</c:v>
                </c:pt>
                <c:pt idx="10">
                  <c:v>0.224436639583672</c:v>
                </c:pt>
                <c:pt idx="11">
                  <c:v>0.2256097379979</c:v>
                </c:pt>
                <c:pt idx="12">
                  <c:v>0.191627822011462</c:v>
                </c:pt>
                <c:pt idx="13">
                  <c:v>0.170573234104054</c:v>
                </c:pt>
                <c:pt idx="14">
                  <c:v>0.225501404574703</c:v>
                </c:pt>
                <c:pt idx="15">
                  <c:v>0.221355532345019</c:v>
                </c:pt>
                <c:pt idx="16">
                  <c:v>0.230400763885466</c:v>
                </c:pt>
                <c:pt idx="17">
                  <c:v>0.23680939717306</c:v>
                </c:pt>
                <c:pt idx="18">
                  <c:v>0.209706920748602</c:v>
                </c:pt>
                <c:pt idx="19">
                  <c:v>0.238129747376217</c:v>
                </c:pt>
                <c:pt idx="20">
                  <c:v>0.228617538705757</c:v>
                </c:pt>
                <c:pt idx="21">
                  <c:v>0.22598923210292</c:v>
                </c:pt>
                <c:pt idx="22">
                  <c:v>0.217692165163415</c:v>
                </c:pt>
                <c:pt idx="23">
                  <c:v>0.222805352670004</c:v>
                </c:pt>
                <c:pt idx="24">
                  <c:v>0.234256092861419</c:v>
                </c:pt>
                <c:pt idx="25">
                  <c:v>0.2188221884071</c:v>
                </c:pt>
                <c:pt idx="26">
                  <c:v>0.219269454066443</c:v>
                </c:pt>
                <c:pt idx="27">
                  <c:v>0.244284244620569</c:v>
                </c:pt>
                <c:pt idx="28">
                  <c:v>0.224852943189256</c:v>
                </c:pt>
                <c:pt idx="29">
                  <c:v>0.226591148617525</c:v>
                </c:pt>
                <c:pt idx="30">
                  <c:v>0.242468514600949</c:v>
                </c:pt>
                <c:pt idx="31">
                  <c:v>0.235043155767251</c:v>
                </c:pt>
                <c:pt idx="32">
                  <c:v>0.22463695477911</c:v>
                </c:pt>
                <c:pt idx="33">
                  <c:v>0.241717861547364</c:v>
                </c:pt>
                <c:pt idx="34">
                  <c:v>0.249386092384766</c:v>
                </c:pt>
                <c:pt idx="35">
                  <c:v>0.241551498709623</c:v>
                </c:pt>
                <c:pt idx="36">
                  <c:v>0.258142812843138</c:v>
                </c:pt>
                <c:pt idx="37">
                  <c:v>0.25761712158816</c:v>
                </c:pt>
                <c:pt idx="38">
                  <c:v>0.256842798143212</c:v>
                </c:pt>
                <c:pt idx="39">
                  <c:v>0.25225024969624</c:v>
                </c:pt>
                <c:pt idx="40">
                  <c:v>0.237619019693945</c:v>
                </c:pt>
                <c:pt idx="41">
                  <c:v>0.246207873742006</c:v>
                </c:pt>
                <c:pt idx="42">
                  <c:v>0.249953809867605</c:v>
                </c:pt>
                <c:pt idx="43">
                  <c:v>0.259652296344329</c:v>
                </c:pt>
                <c:pt idx="44">
                  <c:v>0.241780579915667</c:v>
                </c:pt>
                <c:pt idx="45">
                  <c:v>0.262186370480424</c:v>
                </c:pt>
                <c:pt idx="46">
                  <c:v>0.263115030411538</c:v>
                </c:pt>
                <c:pt idx="47">
                  <c:v>0.260438674044411</c:v>
                </c:pt>
                <c:pt idx="48">
                  <c:v>0.2498083046929</c:v>
                </c:pt>
                <c:pt idx="49">
                  <c:v>0.244052073301701</c:v>
                </c:pt>
                <c:pt idx="50">
                  <c:v>0.254666648413006</c:v>
                </c:pt>
                <c:pt idx="51">
                  <c:v>0.244208928455606</c:v>
                </c:pt>
                <c:pt idx="52">
                  <c:v>0.256970508607141</c:v>
                </c:pt>
                <c:pt idx="53">
                  <c:v>0.258676146536323</c:v>
                </c:pt>
                <c:pt idx="54">
                  <c:v>0.255134572530387</c:v>
                </c:pt>
                <c:pt idx="55">
                  <c:v>0.250208452880548</c:v>
                </c:pt>
                <c:pt idx="56">
                  <c:v>0.247402075007351</c:v>
                </c:pt>
                <c:pt idx="57">
                  <c:v>0.253347311571364</c:v>
                </c:pt>
                <c:pt idx="58">
                  <c:v>0.259598581827248</c:v>
                </c:pt>
                <c:pt idx="59">
                  <c:v>0.260846507020934</c:v>
                </c:pt>
                <c:pt idx="60">
                  <c:v>0.247147935744468</c:v>
                </c:pt>
                <c:pt idx="61">
                  <c:v>0.264673283886051</c:v>
                </c:pt>
                <c:pt idx="62">
                  <c:v>0.262943854127234</c:v>
                </c:pt>
                <c:pt idx="63">
                  <c:v>0.267464592268592</c:v>
                </c:pt>
                <c:pt idx="64">
                  <c:v>0.267863272712501</c:v>
                </c:pt>
                <c:pt idx="65">
                  <c:v>0.263758858650345</c:v>
                </c:pt>
                <c:pt idx="66">
                  <c:v>0.252553630651199</c:v>
                </c:pt>
                <c:pt idx="67">
                  <c:v>0.259397651762843</c:v>
                </c:pt>
                <c:pt idx="68">
                  <c:v>0.269547104752955</c:v>
                </c:pt>
                <c:pt idx="69">
                  <c:v>0.267126867150336</c:v>
                </c:pt>
                <c:pt idx="70">
                  <c:v>0.27207952060858</c:v>
                </c:pt>
                <c:pt idx="71">
                  <c:v>0.266257847692828</c:v>
                </c:pt>
                <c:pt idx="72">
                  <c:v>0.272232073330813</c:v>
                </c:pt>
                <c:pt idx="73">
                  <c:v>0.256062959782635</c:v>
                </c:pt>
                <c:pt idx="74">
                  <c:v>0.271480976544589</c:v>
                </c:pt>
                <c:pt idx="75">
                  <c:v>0.253069090380893</c:v>
                </c:pt>
                <c:pt idx="76">
                  <c:v>0.273048320718089</c:v>
                </c:pt>
                <c:pt idx="77">
                  <c:v>0.263983664089953</c:v>
                </c:pt>
                <c:pt idx="78">
                  <c:v>0.259788959970765</c:v>
                </c:pt>
                <c:pt idx="79">
                  <c:v>0.263987419265129</c:v>
                </c:pt>
                <c:pt idx="80">
                  <c:v>0.272491748065499</c:v>
                </c:pt>
                <c:pt idx="81">
                  <c:v>0.268431373745451</c:v>
                </c:pt>
                <c:pt idx="82">
                  <c:v>0.260947817663076</c:v>
                </c:pt>
                <c:pt idx="83">
                  <c:v>0.261615957579784</c:v>
                </c:pt>
                <c:pt idx="84">
                  <c:v>0.269199523486589</c:v>
                </c:pt>
                <c:pt idx="85">
                  <c:v>0.261806953234025</c:v>
                </c:pt>
                <c:pt idx="86">
                  <c:v>0.267594114400013</c:v>
                </c:pt>
                <c:pt idx="87">
                  <c:v>0.271575633095902</c:v>
                </c:pt>
                <c:pt idx="88">
                  <c:v>0.26235759035372</c:v>
                </c:pt>
                <c:pt idx="89">
                  <c:v>0.268401839643965</c:v>
                </c:pt>
                <c:pt idx="90">
                  <c:v>0.274481883587269</c:v>
                </c:pt>
                <c:pt idx="91">
                  <c:v>0.276083992128557</c:v>
                </c:pt>
                <c:pt idx="92">
                  <c:v>0.27689573680595</c:v>
                </c:pt>
                <c:pt idx="93">
                  <c:v>0.274838138897994</c:v>
                </c:pt>
                <c:pt idx="94">
                  <c:v>0.27050715907789</c:v>
                </c:pt>
                <c:pt idx="95">
                  <c:v>0.273797463924931</c:v>
                </c:pt>
                <c:pt idx="96">
                  <c:v>0.276243498038057</c:v>
                </c:pt>
                <c:pt idx="97">
                  <c:v>0.27304243942377</c:v>
                </c:pt>
                <c:pt idx="98">
                  <c:v>0.276563193741928</c:v>
                </c:pt>
                <c:pt idx="99">
                  <c:v>0.266655673198092</c:v>
                </c:pt>
                <c:pt idx="100">
                  <c:v>0.270117387216837</c:v>
                </c:pt>
                <c:pt idx="101">
                  <c:v>0.267092119706304</c:v>
                </c:pt>
                <c:pt idx="102">
                  <c:v>0.27464378746923</c:v>
                </c:pt>
                <c:pt idx="103">
                  <c:v>0.274133584010634</c:v>
                </c:pt>
                <c:pt idx="104">
                  <c:v>0.246341324909242</c:v>
                </c:pt>
                <c:pt idx="105">
                  <c:v>0.270948804564093</c:v>
                </c:pt>
                <c:pt idx="106">
                  <c:v>0.265822276018993</c:v>
                </c:pt>
                <c:pt idx="107">
                  <c:v>0.275402220167282</c:v>
                </c:pt>
                <c:pt idx="108">
                  <c:v>0.272805821367248</c:v>
                </c:pt>
                <c:pt idx="109">
                  <c:v>0.271085314968616</c:v>
                </c:pt>
                <c:pt idx="110">
                  <c:v>0.276779544980902</c:v>
                </c:pt>
                <c:pt idx="111">
                  <c:v>0.275672282621141</c:v>
                </c:pt>
                <c:pt idx="112">
                  <c:v>0.2777412414881</c:v>
                </c:pt>
                <c:pt idx="113">
                  <c:v>0.256016729693664</c:v>
                </c:pt>
                <c:pt idx="114">
                  <c:v>0.258867879818681</c:v>
                </c:pt>
                <c:pt idx="115">
                  <c:v>0.269278171732815</c:v>
                </c:pt>
                <c:pt idx="116">
                  <c:v>0.274309714827841</c:v>
                </c:pt>
                <c:pt idx="117">
                  <c:v>0.270143294763697</c:v>
                </c:pt>
                <c:pt idx="118">
                  <c:v>0.263404447368638</c:v>
                </c:pt>
                <c:pt idx="119">
                  <c:v>0.264984887805342</c:v>
                </c:pt>
                <c:pt idx="120">
                  <c:v>0.279746804045838</c:v>
                </c:pt>
                <c:pt idx="121">
                  <c:v>0.282526332090436</c:v>
                </c:pt>
                <c:pt idx="122">
                  <c:v>0.28038336703982</c:v>
                </c:pt>
                <c:pt idx="123">
                  <c:v>0.282971065212815</c:v>
                </c:pt>
                <c:pt idx="124">
                  <c:v>0.273482613038488</c:v>
                </c:pt>
                <c:pt idx="125">
                  <c:v>0.273571416446707</c:v>
                </c:pt>
                <c:pt idx="126">
                  <c:v>0.278726769038515</c:v>
                </c:pt>
                <c:pt idx="127">
                  <c:v>0.269387970670769</c:v>
                </c:pt>
                <c:pt idx="128">
                  <c:v>0.265908128997295</c:v>
                </c:pt>
                <c:pt idx="129">
                  <c:v>0.278560886752903</c:v>
                </c:pt>
                <c:pt idx="130">
                  <c:v>0.280088634867417</c:v>
                </c:pt>
                <c:pt idx="131">
                  <c:v>0.268418277317137</c:v>
                </c:pt>
                <c:pt idx="132">
                  <c:v>0.27879928675715</c:v>
                </c:pt>
                <c:pt idx="133">
                  <c:v>0.264425253438817</c:v>
                </c:pt>
                <c:pt idx="134">
                  <c:v>0.281467557366205</c:v>
                </c:pt>
                <c:pt idx="135">
                  <c:v>0.278458442136521</c:v>
                </c:pt>
                <c:pt idx="136">
                  <c:v>0.281215384974044</c:v>
                </c:pt>
                <c:pt idx="137">
                  <c:v>0.279074996379604</c:v>
                </c:pt>
                <c:pt idx="138">
                  <c:v>0.277029240973438</c:v>
                </c:pt>
                <c:pt idx="139">
                  <c:v>0.27738474041141</c:v>
                </c:pt>
                <c:pt idx="140">
                  <c:v>0.254513255612011</c:v>
                </c:pt>
                <c:pt idx="141">
                  <c:v>0.284911063569404</c:v>
                </c:pt>
                <c:pt idx="142">
                  <c:v>0.283940305505103</c:v>
                </c:pt>
                <c:pt idx="143">
                  <c:v>0.28516363371112</c:v>
                </c:pt>
                <c:pt idx="144">
                  <c:v>0.273039536545481</c:v>
                </c:pt>
                <c:pt idx="145">
                  <c:v>0.285095509234558</c:v>
                </c:pt>
                <c:pt idx="146">
                  <c:v>0.283589649150906</c:v>
                </c:pt>
                <c:pt idx="147">
                  <c:v>0.273740854619943</c:v>
                </c:pt>
                <c:pt idx="148">
                  <c:v>0.273469485734638</c:v>
                </c:pt>
                <c:pt idx="149">
                  <c:v>0.285926674624229</c:v>
                </c:pt>
                <c:pt idx="150">
                  <c:v>0.280755422369595</c:v>
                </c:pt>
                <c:pt idx="151">
                  <c:v>0.282758135214407</c:v>
                </c:pt>
                <c:pt idx="152">
                  <c:v>0.275498301533781</c:v>
                </c:pt>
                <c:pt idx="153">
                  <c:v>0.285922322411947</c:v>
                </c:pt>
                <c:pt idx="154">
                  <c:v>0.244995323327109</c:v>
                </c:pt>
                <c:pt idx="155">
                  <c:v>0.277708658055916</c:v>
                </c:pt>
                <c:pt idx="156">
                  <c:v>0.286737705862093</c:v>
                </c:pt>
                <c:pt idx="157">
                  <c:v>0.279767367318066</c:v>
                </c:pt>
                <c:pt idx="158">
                  <c:v>0.274907165204389</c:v>
                </c:pt>
                <c:pt idx="159">
                  <c:v>0.279356467674313</c:v>
                </c:pt>
                <c:pt idx="160">
                  <c:v>0.284466423899183</c:v>
                </c:pt>
                <c:pt idx="161">
                  <c:v>0.283746950018769</c:v>
                </c:pt>
                <c:pt idx="162">
                  <c:v>0.286198198052324</c:v>
                </c:pt>
                <c:pt idx="163">
                  <c:v>0.280597333267455</c:v>
                </c:pt>
                <c:pt idx="164">
                  <c:v>0.279346910044757</c:v>
                </c:pt>
                <c:pt idx="165">
                  <c:v>0.269711396948452</c:v>
                </c:pt>
                <c:pt idx="166">
                  <c:v>0.284346069738145</c:v>
                </c:pt>
                <c:pt idx="167">
                  <c:v>0.28608026225481</c:v>
                </c:pt>
                <c:pt idx="168">
                  <c:v>0.28700034555636</c:v>
                </c:pt>
                <c:pt idx="169">
                  <c:v>0.262951390647492</c:v>
                </c:pt>
                <c:pt idx="170">
                  <c:v>0.288781523126644</c:v>
                </c:pt>
                <c:pt idx="171">
                  <c:v>0.26570137881176</c:v>
                </c:pt>
                <c:pt idx="172">
                  <c:v>0.273536502324313</c:v>
                </c:pt>
                <c:pt idx="173">
                  <c:v>0.285304171556911</c:v>
                </c:pt>
                <c:pt idx="174">
                  <c:v>0.26316429307256</c:v>
                </c:pt>
                <c:pt idx="175">
                  <c:v>0.281057211996115</c:v>
                </c:pt>
                <c:pt idx="176">
                  <c:v>0.287915884292687</c:v>
                </c:pt>
                <c:pt idx="177">
                  <c:v>0.271542580504166</c:v>
                </c:pt>
                <c:pt idx="178">
                  <c:v>0.279954315222531</c:v>
                </c:pt>
                <c:pt idx="179">
                  <c:v>0.253616412425636</c:v>
                </c:pt>
                <c:pt idx="180">
                  <c:v>0.288353843041734</c:v>
                </c:pt>
                <c:pt idx="181">
                  <c:v>0.284685451733439</c:v>
                </c:pt>
                <c:pt idx="182">
                  <c:v>0.28294278652384</c:v>
                </c:pt>
                <c:pt idx="183">
                  <c:v>0.278389123172971</c:v>
                </c:pt>
                <c:pt idx="184">
                  <c:v>0.287031485103174</c:v>
                </c:pt>
                <c:pt idx="185">
                  <c:v>0.276315270698632</c:v>
                </c:pt>
                <c:pt idx="186">
                  <c:v>0.287410879069088</c:v>
                </c:pt>
                <c:pt idx="187">
                  <c:v>0.289769040002717</c:v>
                </c:pt>
                <c:pt idx="188">
                  <c:v>0.27979211992174</c:v>
                </c:pt>
                <c:pt idx="189">
                  <c:v>0.276147078609202</c:v>
                </c:pt>
                <c:pt idx="190">
                  <c:v>0.276358896015093</c:v>
                </c:pt>
                <c:pt idx="191">
                  <c:v>0.269987457759493</c:v>
                </c:pt>
                <c:pt idx="192">
                  <c:v>0.286061698957824</c:v>
                </c:pt>
                <c:pt idx="193">
                  <c:v>0.280666632170162</c:v>
                </c:pt>
                <c:pt idx="194">
                  <c:v>0.286747483913258</c:v>
                </c:pt>
                <c:pt idx="195">
                  <c:v>0.284799457917253</c:v>
                </c:pt>
                <c:pt idx="196">
                  <c:v>0.281024565409425</c:v>
                </c:pt>
                <c:pt idx="197">
                  <c:v>0.267937831518723</c:v>
                </c:pt>
                <c:pt idx="198">
                  <c:v>0.287147222380889</c:v>
                </c:pt>
                <c:pt idx="199">
                  <c:v>0.287269940666875</c:v>
                </c:pt>
                <c:pt idx="200">
                  <c:v>0.290012354996066</c:v>
                </c:pt>
                <c:pt idx="201">
                  <c:v>0.285353448995263</c:v>
                </c:pt>
                <c:pt idx="202">
                  <c:v>0.27443137484244</c:v>
                </c:pt>
                <c:pt idx="203">
                  <c:v>0.284192329050761</c:v>
                </c:pt>
                <c:pt idx="204">
                  <c:v>0.289697851830902</c:v>
                </c:pt>
                <c:pt idx="205">
                  <c:v>0.285697065231873</c:v>
                </c:pt>
                <c:pt idx="206">
                  <c:v>0.291693102454875</c:v>
                </c:pt>
                <c:pt idx="207">
                  <c:v>0.291204507991548</c:v>
                </c:pt>
                <c:pt idx="208">
                  <c:v>0.26222072942105</c:v>
                </c:pt>
                <c:pt idx="209">
                  <c:v>0.281117863106926</c:v>
                </c:pt>
                <c:pt idx="210">
                  <c:v>0.288898160417985</c:v>
                </c:pt>
                <c:pt idx="211">
                  <c:v>0.281157485583482</c:v>
                </c:pt>
                <c:pt idx="212">
                  <c:v>0.290503188431098</c:v>
                </c:pt>
                <c:pt idx="213">
                  <c:v>0.284912875071787</c:v>
                </c:pt>
                <c:pt idx="214">
                  <c:v>0.28634974376977</c:v>
                </c:pt>
                <c:pt idx="215">
                  <c:v>0.281266035300543</c:v>
                </c:pt>
                <c:pt idx="216">
                  <c:v>0.289585787999003</c:v>
                </c:pt>
                <c:pt idx="217">
                  <c:v>0.270262545165593</c:v>
                </c:pt>
                <c:pt idx="218">
                  <c:v>0.288149379296976</c:v>
                </c:pt>
                <c:pt idx="219">
                  <c:v>0.292186450677565</c:v>
                </c:pt>
                <c:pt idx="220">
                  <c:v>0.267121364205168</c:v>
                </c:pt>
                <c:pt idx="221">
                  <c:v>0.240377177244408</c:v>
                </c:pt>
                <c:pt idx="222">
                  <c:v>0.274005940333628</c:v>
                </c:pt>
                <c:pt idx="223">
                  <c:v>0.274649576879935</c:v>
                </c:pt>
                <c:pt idx="224">
                  <c:v>0.289803926634326</c:v>
                </c:pt>
                <c:pt idx="225">
                  <c:v>0.290822820485133</c:v>
                </c:pt>
                <c:pt idx="226">
                  <c:v>0.289825576659385</c:v>
                </c:pt>
                <c:pt idx="227">
                  <c:v>0.29092011532625</c:v>
                </c:pt>
                <c:pt idx="228">
                  <c:v>0.268363784142148</c:v>
                </c:pt>
                <c:pt idx="229">
                  <c:v>0.263216596148351</c:v>
                </c:pt>
                <c:pt idx="230">
                  <c:v>0.28348741983773</c:v>
                </c:pt>
                <c:pt idx="231">
                  <c:v>0.277894082079304</c:v>
                </c:pt>
                <c:pt idx="232">
                  <c:v>0.286860237904203</c:v>
                </c:pt>
                <c:pt idx="233">
                  <c:v>0.286828794225101</c:v>
                </c:pt>
                <c:pt idx="234">
                  <c:v>0.290227065703875</c:v>
                </c:pt>
                <c:pt idx="235">
                  <c:v>0.277451880668339</c:v>
                </c:pt>
                <c:pt idx="236">
                  <c:v>0.291871981029695</c:v>
                </c:pt>
                <c:pt idx="237">
                  <c:v>0.283403633786701</c:v>
                </c:pt>
                <c:pt idx="238">
                  <c:v>0.253272496267039</c:v>
                </c:pt>
                <c:pt idx="239">
                  <c:v>0.283668672856862</c:v>
                </c:pt>
                <c:pt idx="240">
                  <c:v>0.293139394383021</c:v>
                </c:pt>
                <c:pt idx="241">
                  <c:v>0.280444636486904</c:v>
                </c:pt>
                <c:pt idx="242">
                  <c:v>0.273589288759099</c:v>
                </c:pt>
                <c:pt idx="243">
                  <c:v>0.279223709803209</c:v>
                </c:pt>
                <c:pt idx="244">
                  <c:v>0.289371150517398</c:v>
                </c:pt>
                <c:pt idx="245">
                  <c:v>0.275380411389132</c:v>
                </c:pt>
                <c:pt idx="246">
                  <c:v>0.276422920897397</c:v>
                </c:pt>
                <c:pt idx="247">
                  <c:v>0.29121560898514</c:v>
                </c:pt>
                <c:pt idx="248">
                  <c:v>0.289070073009528</c:v>
                </c:pt>
                <c:pt idx="249">
                  <c:v>0.276235535534465</c:v>
                </c:pt>
                <c:pt idx="250">
                  <c:v>0.280285414731403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64752469"/>
        <c:axId val="68046781"/>
      </c:lineChart>
      <c:catAx>
        <c:axId val="64752469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68046781"/>
        <c:crosses val="autoZero"/>
        <c:auto val="1"/>
        <c:lblAlgn val="ctr"/>
        <c:lblOffset val="100"/>
      </c:catAx>
      <c:valAx>
        <c:axId val="68046781"/>
        <c:scaling>
          <c:orientation val="minMax"/>
          <c:min val="-0.2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64752469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2.27962276281742</c:v>
                </c:pt>
                <c:pt idx="1">
                  <c:v>1.8854471176505</c:v>
                </c:pt>
                <c:pt idx="2">
                  <c:v>1.81167438034646</c:v>
                </c:pt>
                <c:pt idx="3">
                  <c:v>1.79977047553463</c:v>
                </c:pt>
                <c:pt idx="4">
                  <c:v>1.79893117829373</c:v>
                </c:pt>
                <c:pt idx="5">
                  <c:v>1.78644905284061</c:v>
                </c:pt>
                <c:pt idx="6">
                  <c:v>1.778132216642</c:v>
                </c:pt>
                <c:pt idx="7">
                  <c:v>1.78190721402208</c:v>
                </c:pt>
                <c:pt idx="8">
                  <c:v>1.76934679195161</c:v>
                </c:pt>
                <c:pt idx="9">
                  <c:v>1.77489826300578</c:v>
                </c:pt>
                <c:pt idx="10">
                  <c:v>1.76122816425722</c:v>
                </c:pt>
                <c:pt idx="11">
                  <c:v>1.76025263545476</c:v>
                </c:pt>
                <c:pt idx="12">
                  <c:v>1.75499218729835</c:v>
                </c:pt>
                <c:pt idx="13">
                  <c:v>1.75399418980131</c:v>
                </c:pt>
                <c:pt idx="14">
                  <c:v>1.75209142197532</c:v>
                </c:pt>
                <c:pt idx="15">
                  <c:v>1.74609191177734</c:v>
                </c:pt>
                <c:pt idx="16">
                  <c:v>1.74428446856452</c:v>
                </c:pt>
                <c:pt idx="17">
                  <c:v>1.74193170416278</c:v>
                </c:pt>
                <c:pt idx="18">
                  <c:v>1.73789117552017</c:v>
                </c:pt>
                <c:pt idx="19">
                  <c:v>1.73733236199711</c:v>
                </c:pt>
                <c:pt idx="20">
                  <c:v>1.735730794218</c:v>
                </c:pt>
                <c:pt idx="21">
                  <c:v>1.73171169462847</c:v>
                </c:pt>
                <c:pt idx="22">
                  <c:v>1.73152677922588</c:v>
                </c:pt>
                <c:pt idx="23">
                  <c:v>1.72970506259939</c:v>
                </c:pt>
                <c:pt idx="24">
                  <c:v>1.72914098614581</c:v>
                </c:pt>
                <c:pt idx="25">
                  <c:v>1.72907534486589</c:v>
                </c:pt>
                <c:pt idx="26">
                  <c:v>1.72593517745961</c:v>
                </c:pt>
                <c:pt idx="27">
                  <c:v>1.72262215251077</c:v>
                </c:pt>
                <c:pt idx="28">
                  <c:v>1.72173366256038</c:v>
                </c:pt>
                <c:pt idx="29">
                  <c:v>1.72018606004512</c:v>
                </c:pt>
                <c:pt idx="30">
                  <c:v>1.72091405125316</c:v>
                </c:pt>
                <c:pt idx="31">
                  <c:v>1.71744473863286</c:v>
                </c:pt>
                <c:pt idx="32">
                  <c:v>1.71487398678136</c:v>
                </c:pt>
                <c:pt idx="33">
                  <c:v>1.7150223561161</c:v>
                </c:pt>
                <c:pt idx="34">
                  <c:v>1.71519463709517</c:v>
                </c:pt>
                <c:pt idx="35">
                  <c:v>1.71148876624314</c:v>
                </c:pt>
                <c:pt idx="36">
                  <c:v>1.71036223350359</c:v>
                </c:pt>
                <c:pt idx="37">
                  <c:v>1.71152548325469</c:v>
                </c:pt>
                <c:pt idx="38">
                  <c:v>1.7126610202032</c:v>
                </c:pt>
                <c:pt idx="39">
                  <c:v>1.70962738715601</c:v>
                </c:pt>
                <c:pt idx="40">
                  <c:v>1.70944643548981</c:v>
                </c:pt>
                <c:pt idx="41">
                  <c:v>1.70620830677663</c:v>
                </c:pt>
                <c:pt idx="42">
                  <c:v>1.70675144422307</c:v>
                </c:pt>
                <c:pt idx="43">
                  <c:v>1.70584718936698</c:v>
                </c:pt>
                <c:pt idx="44">
                  <c:v>1.70488487067095</c:v>
                </c:pt>
                <c:pt idx="45">
                  <c:v>1.70408568785131</c:v>
                </c:pt>
                <c:pt idx="46">
                  <c:v>1.70193988992897</c:v>
                </c:pt>
                <c:pt idx="47">
                  <c:v>1.70262027072995</c:v>
                </c:pt>
                <c:pt idx="48">
                  <c:v>1.70063259760098</c:v>
                </c:pt>
                <c:pt idx="49">
                  <c:v>1.70117764448745</c:v>
                </c:pt>
                <c:pt idx="50">
                  <c:v>1.69955325115641</c:v>
                </c:pt>
                <c:pt idx="51">
                  <c:v>1.69971921481364</c:v>
                </c:pt>
                <c:pt idx="52">
                  <c:v>1.69922049455035</c:v>
                </c:pt>
                <c:pt idx="53">
                  <c:v>1.69635528485641</c:v>
                </c:pt>
                <c:pt idx="54">
                  <c:v>1.69724696792064</c:v>
                </c:pt>
                <c:pt idx="55">
                  <c:v>1.69408978187477</c:v>
                </c:pt>
                <c:pt idx="56">
                  <c:v>1.69729518262964</c:v>
                </c:pt>
                <c:pt idx="57">
                  <c:v>1.69600323703921</c:v>
                </c:pt>
                <c:pt idx="58">
                  <c:v>1.69343129870854</c:v>
                </c:pt>
                <c:pt idx="59">
                  <c:v>1.69263653896082</c:v>
                </c:pt>
                <c:pt idx="60">
                  <c:v>1.69108880732969</c:v>
                </c:pt>
                <c:pt idx="61">
                  <c:v>1.69228696713047</c:v>
                </c:pt>
                <c:pt idx="62">
                  <c:v>1.69041528023731</c:v>
                </c:pt>
                <c:pt idx="63">
                  <c:v>1.69164721347178</c:v>
                </c:pt>
                <c:pt idx="64">
                  <c:v>1.69039959480448</c:v>
                </c:pt>
                <c:pt idx="65">
                  <c:v>1.69022937967947</c:v>
                </c:pt>
                <c:pt idx="66">
                  <c:v>1.68913449210804</c:v>
                </c:pt>
                <c:pt idx="67">
                  <c:v>1.69068999997136</c:v>
                </c:pt>
                <c:pt idx="68">
                  <c:v>1.68793910659251</c:v>
                </c:pt>
                <c:pt idx="69">
                  <c:v>1.68678143810367</c:v>
                </c:pt>
                <c:pt idx="70">
                  <c:v>1.68540959113853</c:v>
                </c:pt>
                <c:pt idx="71">
                  <c:v>1.68868430796753</c:v>
                </c:pt>
                <c:pt idx="72">
                  <c:v>1.68480199591935</c:v>
                </c:pt>
                <c:pt idx="73">
                  <c:v>1.69013465254371</c:v>
                </c:pt>
                <c:pt idx="74">
                  <c:v>1.68352091180321</c:v>
                </c:pt>
                <c:pt idx="75">
                  <c:v>1.68544356985876</c:v>
                </c:pt>
                <c:pt idx="76">
                  <c:v>1.68263211981191</c:v>
                </c:pt>
                <c:pt idx="77">
                  <c:v>1.68416739313666</c:v>
                </c:pt>
                <c:pt idx="78">
                  <c:v>1.68169161168272</c:v>
                </c:pt>
                <c:pt idx="79">
                  <c:v>1.68345835928772</c:v>
                </c:pt>
                <c:pt idx="80">
                  <c:v>1.68133382585901</c:v>
                </c:pt>
                <c:pt idx="81">
                  <c:v>1.68193222369073</c:v>
                </c:pt>
                <c:pt idx="82">
                  <c:v>1.68148850007731</c:v>
                </c:pt>
                <c:pt idx="83">
                  <c:v>1.67878658487526</c:v>
                </c:pt>
                <c:pt idx="84">
                  <c:v>1.68018909471517</c:v>
                </c:pt>
                <c:pt idx="85">
                  <c:v>1.67806653666034</c:v>
                </c:pt>
                <c:pt idx="86">
                  <c:v>1.67960235627845</c:v>
                </c:pt>
                <c:pt idx="87">
                  <c:v>1.67927515969052</c:v>
                </c:pt>
                <c:pt idx="88">
                  <c:v>1.67699341914881</c:v>
                </c:pt>
                <c:pt idx="89">
                  <c:v>1.67833566269386</c:v>
                </c:pt>
                <c:pt idx="90">
                  <c:v>1.67702966878949</c:v>
                </c:pt>
                <c:pt idx="91">
                  <c:v>1.67653986049381</c:v>
                </c:pt>
                <c:pt idx="92">
                  <c:v>1.68094930446269</c:v>
                </c:pt>
                <c:pt idx="93">
                  <c:v>1.67766693039064</c:v>
                </c:pt>
                <c:pt idx="94">
                  <c:v>1.67555758849626</c:v>
                </c:pt>
                <c:pt idx="95">
                  <c:v>1.67584153985053</c:v>
                </c:pt>
                <c:pt idx="96">
                  <c:v>1.67323262473553</c:v>
                </c:pt>
                <c:pt idx="97">
                  <c:v>1.67710358537355</c:v>
                </c:pt>
                <c:pt idx="98">
                  <c:v>1.67534126777508</c:v>
                </c:pt>
                <c:pt idx="99">
                  <c:v>1.67264995570548</c:v>
                </c:pt>
                <c:pt idx="100">
                  <c:v>1.67263921861393</c:v>
                </c:pt>
                <c:pt idx="101">
                  <c:v>1.67185842407487</c:v>
                </c:pt>
                <c:pt idx="102">
                  <c:v>1.67294207416193</c:v>
                </c:pt>
                <c:pt idx="103">
                  <c:v>1.67092990666105</c:v>
                </c:pt>
                <c:pt idx="104">
                  <c:v>1.67186899561631</c:v>
                </c:pt>
                <c:pt idx="105">
                  <c:v>1.67406444107066</c:v>
                </c:pt>
                <c:pt idx="106">
                  <c:v>1.67017208880445</c:v>
                </c:pt>
                <c:pt idx="107">
                  <c:v>1.67300597133179</c:v>
                </c:pt>
                <c:pt idx="108">
                  <c:v>1.66956570339995</c:v>
                </c:pt>
                <c:pt idx="109">
                  <c:v>1.66948403380914</c:v>
                </c:pt>
                <c:pt idx="110">
                  <c:v>1.66841687323974</c:v>
                </c:pt>
                <c:pt idx="111">
                  <c:v>1.66831125446964</c:v>
                </c:pt>
                <c:pt idx="112">
                  <c:v>1.66963306974726</c:v>
                </c:pt>
                <c:pt idx="113">
                  <c:v>1.66621559170365</c:v>
                </c:pt>
                <c:pt idx="114">
                  <c:v>1.66703796408733</c:v>
                </c:pt>
                <c:pt idx="115">
                  <c:v>1.66941796060194</c:v>
                </c:pt>
                <c:pt idx="116">
                  <c:v>1.66731503454492</c:v>
                </c:pt>
                <c:pt idx="117">
                  <c:v>1.66701142180329</c:v>
                </c:pt>
                <c:pt idx="118">
                  <c:v>1.66690099008196</c:v>
                </c:pt>
                <c:pt idx="119">
                  <c:v>1.66624862665615</c:v>
                </c:pt>
                <c:pt idx="120">
                  <c:v>1.66669159946019</c:v>
                </c:pt>
                <c:pt idx="121">
                  <c:v>1.6661310125476</c:v>
                </c:pt>
                <c:pt idx="122">
                  <c:v>1.66722734295871</c:v>
                </c:pt>
                <c:pt idx="123">
                  <c:v>1.66582920038359</c:v>
                </c:pt>
                <c:pt idx="124">
                  <c:v>1.66480658853483</c:v>
                </c:pt>
                <c:pt idx="125">
                  <c:v>1.66300456367591</c:v>
                </c:pt>
                <c:pt idx="126">
                  <c:v>1.6661870445461</c:v>
                </c:pt>
                <c:pt idx="127">
                  <c:v>1.66385704922874</c:v>
                </c:pt>
                <c:pt idx="128">
                  <c:v>1.66253502778399</c:v>
                </c:pt>
                <c:pt idx="129">
                  <c:v>1.66554839558218</c:v>
                </c:pt>
                <c:pt idx="130">
                  <c:v>1.66430546163082</c:v>
                </c:pt>
                <c:pt idx="131">
                  <c:v>1.66224154519022</c:v>
                </c:pt>
                <c:pt idx="132">
                  <c:v>1.66179641770304</c:v>
                </c:pt>
                <c:pt idx="133">
                  <c:v>1.66170193063695</c:v>
                </c:pt>
                <c:pt idx="134">
                  <c:v>1.66221594480266</c:v>
                </c:pt>
                <c:pt idx="135">
                  <c:v>1.66093254177414</c:v>
                </c:pt>
                <c:pt idx="136">
                  <c:v>1.66215743604679</c:v>
                </c:pt>
                <c:pt idx="137">
                  <c:v>1.66110417860477</c:v>
                </c:pt>
                <c:pt idx="138">
                  <c:v>1.66062759725671</c:v>
                </c:pt>
                <c:pt idx="139">
                  <c:v>1.6600629912409</c:v>
                </c:pt>
                <c:pt idx="140">
                  <c:v>1.65968814770161</c:v>
                </c:pt>
                <c:pt idx="141">
                  <c:v>1.66463220031418</c:v>
                </c:pt>
                <c:pt idx="142">
                  <c:v>1.6591913440331</c:v>
                </c:pt>
                <c:pt idx="143">
                  <c:v>1.6605200205043</c:v>
                </c:pt>
                <c:pt idx="144">
                  <c:v>1.66063822779739</c:v>
                </c:pt>
                <c:pt idx="145">
                  <c:v>1.65781736439945</c:v>
                </c:pt>
                <c:pt idx="146">
                  <c:v>1.65863944938198</c:v>
                </c:pt>
                <c:pt idx="147">
                  <c:v>1.66152704411486</c:v>
                </c:pt>
                <c:pt idx="148">
                  <c:v>1.65977756721711</c:v>
                </c:pt>
                <c:pt idx="149">
                  <c:v>1.6574122252997</c:v>
                </c:pt>
                <c:pt idx="150">
                  <c:v>1.6634431143987</c:v>
                </c:pt>
                <c:pt idx="151">
                  <c:v>1.65982332112937</c:v>
                </c:pt>
                <c:pt idx="152">
                  <c:v>1.65683302181469</c:v>
                </c:pt>
                <c:pt idx="153">
                  <c:v>1.65772380855275</c:v>
                </c:pt>
                <c:pt idx="154">
                  <c:v>1.65340044535869</c:v>
                </c:pt>
                <c:pt idx="155">
                  <c:v>1.65874170640609</c:v>
                </c:pt>
                <c:pt idx="156">
                  <c:v>1.65637732994083</c:v>
                </c:pt>
                <c:pt idx="157">
                  <c:v>1.65568391305918</c:v>
                </c:pt>
                <c:pt idx="158">
                  <c:v>1.65453136242438</c:v>
                </c:pt>
                <c:pt idx="159">
                  <c:v>1.65385398034794</c:v>
                </c:pt>
                <c:pt idx="160">
                  <c:v>1.65396249701552</c:v>
                </c:pt>
                <c:pt idx="161">
                  <c:v>1.65486333211703</c:v>
                </c:pt>
                <c:pt idx="162">
                  <c:v>1.65847666441899</c:v>
                </c:pt>
                <c:pt idx="163">
                  <c:v>1.65340718800341</c:v>
                </c:pt>
                <c:pt idx="164">
                  <c:v>1.65441713284698</c:v>
                </c:pt>
                <c:pt idx="165">
                  <c:v>1.65408947835448</c:v>
                </c:pt>
                <c:pt idx="166">
                  <c:v>1.65323382269312</c:v>
                </c:pt>
                <c:pt idx="167">
                  <c:v>1.65227029649395</c:v>
                </c:pt>
                <c:pt idx="168">
                  <c:v>1.65291421829498</c:v>
                </c:pt>
                <c:pt idx="169">
                  <c:v>1.65257717918051</c:v>
                </c:pt>
                <c:pt idx="170">
                  <c:v>1.65303481120482</c:v>
                </c:pt>
                <c:pt idx="171">
                  <c:v>1.65374979792319</c:v>
                </c:pt>
                <c:pt idx="172">
                  <c:v>1.65543176647919</c:v>
                </c:pt>
                <c:pt idx="173">
                  <c:v>1.65588354668129</c:v>
                </c:pt>
                <c:pt idx="174">
                  <c:v>1.65185280101561</c:v>
                </c:pt>
                <c:pt idx="175">
                  <c:v>1.6524631686488</c:v>
                </c:pt>
                <c:pt idx="176">
                  <c:v>1.65147612993077</c:v>
                </c:pt>
                <c:pt idx="177">
                  <c:v>1.65204898395257</c:v>
                </c:pt>
                <c:pt idx="178">
                  <c:v>1.65328413044427</c:v>
                </c:pt>
                <c:pt idx="179">
                  <c:v>1.64847046802799</c:v>
                </c:pt>
                <c:pt idx="180">
                  <c:v>1.6510618360419</c:v>
                </c:pt>
                <c:pt idx="181">
                  <c:v>1.65069127027788</c:v>
                </c:pt>
                <c:pt idx="182">
                  <c:v>1.649569996176</c:v>
                </c:pt>
                <c:pt idx="183">
                  <c:v>1.64884054363599</c:v>
                </c:pt>
                <c:pt idx="184">
                  <c:v>1.65015579513786</c:v>
                </c:pt>
                <c:pt idx="185">
                  <c:v>1.64876788893125</c:v>
                </c:pt>
                <c:pt idx="186">
                  <c:v>1.64814009648831</c:v>
                </c:pt>
                <c:pt idx="187">
                  <c:v>1.64842116040206</c:v>
                </c:pt>
                <c:pt idx="188">
                  <c:v>1.64881633215224</c:v>
                </c:pt>
                <c:pt idx="189">
                  <c:v>1.64867193425901</c:v>
                </c:pt>
                <c:pt idx="190">
                  <c:v>1.64844965890724</c:v>
                </c:pt>
                <c:pt idx="191">
                  <c:v>1.64731978225356</c:v>
                </c:pt>
                <c:pt idx="192">
                  <c:v>1.64819855350977</c:v>
                </c:pt>
                <c:pt idx="193">
                  <c:v>1.64691692552188</c:v>
                </c:pt>
                <c:pt idx="194">
                  <c:v>1.64971225028333</c:v>
                </c:pt>
                <c:pt idx="195">
                  <c:v>1.652371149204</c:v>
                </c:pt>
                <c:pt idx="196">
                  <c:v>1.64630933877834</c:v>
                </c:pt>
                <c:pt idx="197">
                  <c:v>1.64532496460257</c:v>
                </c:pt>
                <c:pt idx="198">
                  <c:v>1.64844464606305</c:v>
                </c:pt>
                <c:pt idx="199">
                  <c:v>1.64606239227707</c:v>
                </c:pt>
                <c:pt idx="200">
                  <c:v>1.644631835012</c:v>
                </c:pt>
                <c:pt idx="201">
                  <c:v>1.644343916399</c:v>
                </c:pt>
                <c:pt idx="202">
                  <c:v>1.64635443973629</c:v>
                </c:pt>
                <c:pt idx="203">
                  <c:v>1.64526712982498</c:v>
                </c:pt>
                <c:pt idx="204">
                  <c:v>1.64571587806043</c:v>
                </c:pt>
                <c:pt idx="205">
                  <c:v>1.64415457770435</c:v>
                </c:pt>
                <c:pt idx="206">
                  <c:v>1.64587304488664</c:v>
                </c:pt>
                <c:pt idx="207">
                  <c:v>1.64732862542541</c:v>
                </c:pt>
                <c:pt idx="208">
                  <c:v>1.64576162404741</c:v>
                </c:pt>
                <c:pt idx="209">
                  <c:v>1.64612926956909</c:v>
                </c:pt>
                <c:pt idx="210">
                  <c:v>1.64256321591353</c:v>
                </c:pt>
                <c:pt idx="211">
                  <c:v>1.64476308752185</c:v>
                </c:pt>
                <c:pt idx="212">
                  <c:v>1.64486572033591</c:v>
                </c:pt>
                <c:pt idx="213">
                  <c:v>1.64685376870445</c:v>
                </c:pt>
                <c:pt idx="214">
                  <c:v>1.64493019373903</c:v>
                </c:pt>
                <c:pt idx="215">
                  <c:v>1.64460399705617</c:v>
                </c:pt>
                <c:pt idx="216">
                  <c:v>1.64228911655211</c:v>
                </c:pt>
                <c:pt idx="217">
                  <c:v>1.64408498248455</c:v>
                </c:pt>
                <c:pt idx="218">
                  <c:v>1.64241272711908</c:v>
                </c:pt>
                <c:pt idx="219">
                  <c:v>1.64259856680644</c:v>
                </c:pt>
                <c:pt idx="220">
                  <c:v>1.64162971295368</c:v>
                </c:pt>
                <c:pt idx="221">
                  <c:v>1.64615946595358</c:v>
                </c:pt>
                <c:pt idx="222">
                  <c:v>1.65117206071552</c:v>
                </c:pt>
                <c:pt idx="223">
                  <c:v>1.64268470360852</c:v>
                </c:pt>
                <c:pt idx="224">
                  <c:v>1.64092542182926</c:v>
                </c:pt>
                <c:pt idx="225">
                  <c:v>1.6419301620811</c:v>
                </c:pt>
                <c:pt idx="226">
                  <c:v>1.64060402532914</c:v>
                </c:pt>
                <c:pt idx="227">
                  <c:v>1.64439343437484</c:v>
                </c:pt>
                <c:pt idx="228">
                  <c:v>1.63859045945817</c:v>
                </c:pt>
                <c:pt idx="229">
                  <c:v>1.6391783089739</c:v>
                </c:pt>
                <c:pt idx="230">
                  <c:v>1.64463879791323</c:v>
                </c:pt>
                <c:pt idx="231">
                  <c:v>1.6372061058645</c:v>
                </c:pt>
                <c:pt idx="232">
                  <c:v>1.6399003958548</c:v>
                </c:pt>
                <c:pt idx="233">
                  <c:v>1.6384467109969</c:v>
                </c:pt>
                <c:pt idx="234">
                  <c:v>1.63952256790048</c:v>
                </c:pt>
                <c:pt idx="235">
                  <c:v>1.6405350022699</c:v>
                </c:pt>
                <c:pt idx="236">
                  <c:v>1.63759062968243</c:v>
                </c:pt>
                <c:pt idx="237">
                  <c:v>1.64023823421087</c:v>
                </c:pt>
                <c:pt idx="238">
                  <c:v>1.63817206655293</c:v>
                </c:pt>
                <c:pt idx="239">
                  <c:v>1.64328139695655</c:v>
                </c:pt>
                <c:pt idx="240">
                  <c:v>1.63811887103105</c:v>
                </c:pt>
                <c:pt idx="241">
                  <c:v>1.64230157012534</c:v>
                </c:pt>
                <c:pt idx="242">
                  <c:v>1.64290344847206</c:v>
                </c:pt>
                <c:pt idx="243">
                  <c:v>1.63832536012292</c:v>
                </c:pt>
                <c:pt idx="244">
                  <c:v>1.63730819953996</c:v>
                </c:pt>
                <c:pt idx="245">
                  <c:v>1.63827724018696</c:v>
                </c:pt>
                <c:pt idx="246">
                  <c:v>1.63770304481299</c:v>
                </c:pt>
                <c:pt idx="247">
                  <c:v>1.63623487376991</c:v>
                </c:pt>
                <c:pt idx="248">
                  <c:v>1.63962267596526</c:v>
                </c:pt>
                <c:pt idx="249">
                  <c:v>1.63752430947093</c:v>
                </c:pt>
                <c:pt idx="250">
                  <c:v>1.63768493622844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2.30095896760513</c:v>
                </c:pt>
                <c:pt idx="1">
                  <c:v>1.84828114839802</c:v>
                </c:pt>
                <c:pt idx="2">
                  <c:v>1.86987433770357</c:v>
                </c:pt>
                <c:pt idx="3">
                  <c:v>1.83678117782455</c:v>
                </c:pt>
                <c:pt idx="4">
                  <c:v>1.79272628986274</c:v>
                </c:pt>
                <c:pt idx="5">
                  <c:v>1.78930344905219</c:v>
                </c:pt>
                <c:pt idx="6">
                  <c:v>1.78308847967607</c:v>
                </c:pt>
                <c:pt idx="7">
                  <c:v>1.77458345097518</c:v>
                </c:pt>
                <c:pt idx="8">
                  <c:v>1.80366039144035</c:v>
                </c:pt>
                <c:pt idx="9">
                  <c:v>1.77555530817555</c:v>
                </c:pt>
                <c:pt idx="10">
                  <c:v>1.76086182673552</c:v>
                </c:pt>
                <c:pt idx="11">
                  <c:v>1.7556368413064</c:v>
                </c:pt>
                <c:pt idx="12">
                  <c:v>1.79055509507821</c:v>
                </c:pt>
                <c:pt idx="13">
                  <c:v>1.82232234583667</c:v>
                </c:pt>
                <c:pt idx="14">
                  <c:v>1.75033556292262</c:v>
                </c:pt>
                <c:pt idx="15">
                  <c:v>1.75375044510966</c:v>
                </c:pt>
                <c:pt idx="16">
                  <c:v>1.74682000667435</c:v>
                </c:pt>
                <c:pt idx="17">
                  <c:v>1.74468733333154</c:v>
                </c:pt>
                <c:pt idx="18">
                  <c:v>1.76448530668697</c:v>
                </c:pt>
                <c:pt idx="19">
                  <c:v>1.73960553840257</c:v>
                </c:pt>
                <c:pt idx="20">
                  <c:v>1.74303037704193</c:v>
                </c:pt>
                <c:pt idx="21">
                  <c:v>1.74800318628137</c:v>
                </c:pt>
                <c:pt idx="22">
                  <c:v>1.75406537524881</c:v>
                </c:pt>
                <c:pt idx="23">
                  <c:v>1.73956474240797</c:v>
                </c:pt>
                <c:pt idx="24">
                  <c:v>1.73373043074832</c:v>
                </c:pt>
                <c:pt idx="25">
                  <c:v>1.75257345150712</c:v>
                </c:pt>
                <c:pt idx="26">
                  <c:v>1.75737404724237</c:v>
                </c:pt>
                <c:pt idx="27">
                  <c:v>1.72259783678768</c:v>
                </c:pt>
                <c:pt idx="28">
                  <c:v>1.74707092142501</c:v>
                </c:pt>
                <c:pt idx="29">
                  <c:v>1.74501250721411</c:v>
                </c:pt>
                <c:pt idx="30">
                  <c:v>1.71930797443496</c:v>
                </c:pt>
                <c:pt idx="31">
                  <c:v>1.72892119052337</c:v>
                </c:pt>
                <c:pt idx="32">
                  <c:v>1.73947786888588</c:v>
                </c:pt>
                <c:pt idx="33">
                  <c:v>1.72650903149655</c:v>
                </c:pt>
                <c:pt idx="34">
                  <c:v>1.7120174767238</c:v>
                </c:pt>
                <c:pt idx="35">
                  <c:v>1.72239886954881</c:v>
                </c:pt>
                <c:pt idx="36">
                  <c:v>1.7085530236157</c:v>
                </c:pt>
                <c:pt idx="37">
                  <c:v>1.70729349590735</c:v>
                </c:pt>
                <c:pt idx="38">
                  <c:v>1.70636733516101</c:v>
                </c:pt>
                <c:pt idx="39">
                  <c:v>1.71061755943827</c:v>
                </c:pt>
                <c:pt idx="40">
                  <c:v>1.72587538260832</c:v>
                </c:pt>
                <c:pt idx="41">
                  <c:v>1.71689880356564</c:v>
                </c:pt>
                <c:pt idx="42">
                  <c:v>1.71273116854089</c:v>
                </c:pt>
                <c:pt idx="43">
                  <c:v>1.70068578277598</c:v>
                </c:pt>
                <c:pt idx="44">
                  <c:v>1.72364972668011</c:v>
                </c:pt>
                <c:pt idx="45">
                  <c:v>1.70036273715899</c:v>
                </c:pt>
                <c:pt idx="46">
                  <c:v>1.69851250694729</c:v>
                </c:pt>
                <c:pt idx="47">
                  <c:v>1.70029573658497</c:v>
                </c:pt>
                <c:pt idx="48">
                  <c:v>1.71036949679462</c:v>
                </c:pt>
                <c:pt idx="49">
                  <c:v>1.71511121535896</c:v>
                </c:pt>
                <c:pt idx="50">
                  <c:v>1.70308744114852</c:v>
                </c:pt>
                <c:pt idx="51">
                  <c:v>1.71149833380681</c:v>
                </c:pt>
                <c:pt idx="52">
                  <c:v>1.70115458965302</c:v>
                </c:pt>
                <c:pt idx="53">
                  <c:v>1.70028073272547</c:v>
                </c:pt>
                <c:pt idx="54">
                  <c:v>1.70243044408074</c:v>
                </c:pt>
                <c:pt idx="55">
                  <c:v>1.70951639185982</c:v>
                </c:pt>
                <c:pt idx="56">
                  <c:v>1.71562052400489</c:v>
                </c:pt>
                <c:pt idx="57">
                  <c:v>1.70784500629288</c:v>
                </c:pt>
                <c:pt idx="58">
                  <c:v>1.69768149998049</c:v>
                </c:pt>
                <c:pt idx="59">
                  <c:v>1.69648017447411</c:v>
                </c:pt>
                <c:pt idx="60">
                  <c:v>1.71152654017768</c:v>
                </c:pt>
                <c:pt idx="61">
                  <c:v>1.69142378466281</c:v>
                </c:pt>
                <c:pt idx="62">
                  <c:v>1.6952789394479</c:v>
                </c:pt>
                <c:pt idx="63">
                  <c:v>1.69051094398604</c:v>
                </c:pt>
                <c:pt idx="64">
                  <c:v>1.68726714066852</c:v>
                </c:pt>
                <c:pt idx="65">
                  <c:v>1.6932697134335</c:v>
                </c:pt>
                <c:pt idx="66">
                  <c:v>1.70630453861321</c:v>
                </c:pt>
                <c:pt idx="67">
                  <c:v>1.69582496719677</c:v>
                </c:pt>
                <c:pt idx="68">
                  <c:v>1.68589416303133</c:v>
                </c:pt>
                <c:pt idx="69">
                  <c:v>1.68851233816543</c:v>
                </c:pt>
                <c:pt idx="70">
                  <c:v>1.68475033867062</c:v>
                </c:pt>
                <c:pt idx="71">
                  <c:v>1.6896609272653</c:v>
                </c:pt>
                <c:pt idx="72">
                  <c:v>1.68295066970867</c:v>
                </c:pt>
                <c:pt idx="73">
                  <c:v>1.7013530325031</c:v>
                </c:pt>
                <c:pt idx="74">
                  <c:v>1.68282996254284</c:v>
                </c:pt>
                <c:pt idx="75">
                  <c:v>1.70457371020911</c:v>
                </c:pt>
                <c:pt idx="76">
                  <c:v>1.68162493428365</c:v>
                </c:pt>
                <c:pt idx="77">
                  <c:v>1.6910638571446</c:v>
                </c:pt>
                <c:pt idx="78">
                  <c:v>1.6968185046373</c:v>
                </c:pt>
                <c:pt idx="79">
                  <c:v>1.69182558105923</c:v>
                </c:pt>
                <c:pt idx="80">
                  <c:v>1.68051880779689</c:v>
                </c:pt>
                <c:pt idx="81">
                  <c:v>1.68796682820096</c:v>
                </c:pt>
                <c:pt idx="82">
                  <c:v>1.69340092719757</c:v>
                </c:pt>
                <c:pt idx="83">
                  <c:v>1.69298023101035</c:v>
                </c:pt>
                <c:pt idx="84">
                  <c:v>1.68407807885115</c:v>
                </c:pt>
                <c:pt idx="85">
                  <c:v>1.69353407241631</c:v>
                </c:pt>
                <c:pt idx="86">
                  <c:v>1.68700656237034</c:v>
                </c:pt>
                <c:pt idx="87">
                  <c:v>1.68227323006395</c:v>
                </c:pt>
                <c:pt idx="88">
                  <c:v>1.69335438141862</c:v>
                </c:pt>
                <c:pt idx="89">
                  <c:v>1.68518307136367</c:v>
                </c:pt>
                <c:pt idx="90">
                  <c:v>1.67940245209638</c:v>
                </c:pt>
                <c:pt idx="91">
                  <c:v>1.67753279638423</c:v>
                </c:pt>
                <c:pt idx="92">
                  <c:v>1.67652991405815</c:v>
                </c:pt>
                <c:pt idx="93">
                  <c:v>1.67784205830328</c:v>
                </c:pt>
                <c:pt idx="94">
                  <c:v>1.68189837959004</c:v>
                </c:pt>
                <c:pt idx="95">
                  <c:v>1.67919078064757</c:v>
                </c:pt>
                <c:pt idx="96">
                  <c:v>1.6763487978325</c:v>
                </c:pt>
                <c:pt idx="97">
                  <c:v>1.67943236306103</c:v>
                </c:pt>
                <c:pt idx="98">
                  <c:v>1.67659500365112</c:v>
                </c:pt>
                <c:pt idx="99">
                  <c:v>1.68992536384974</c:v>
                </c:pt>
                <c:pt idx="100">
                  <c:v>1.6817329567225</c:v>
                </c:pt>
                <c:pt idx="101">
                  <c:v>1.68544848903064</c:v>
                </c:pt>
                <c:pt idx="102">
                  <c:v>1.67714816348374</c:v>
                </c:pt>
                <c:pt idx="103">
                  <c:v>1.67808068161856</c:v>
                </c:pt>
                <c:pt idx="104">
                  <c:v>1.71066823164182</c:v>
                </c:pt>
                <c:pt idx="105">
                  <c:v>1.68117500309138</c:v>
                </c:pt>
                <c:pt idx="106">
                  <c:v>1.69065999060126</c:v>
                </c:pt>
                <c:pt idx="107">
                  <c:v>1.67662542447489</c:v>
                </c:pt>
                <c:pt idx="108">
                  <c:v>1.67925808469344</c:v>
                </c:pt>
                <c:pt idx="109">
                  <c:v>1.68163853173771</c:v>
                </c:pt>
                <c:pt idx="110">
                  <c:v>1.67525600858673</c:v>
                </c:pt>
                <c:pt idx="111">
                  <c:v>1.67589481616615</c:v>
                </c:pt>
                <c:pt idx="112">
                  <c:v>1.67472923891696</c:v>
                </c:pt>
                <c:pt idx="113">
                  <c:v>1.69795197297992</c:v>
                </c:pt>
                <c:pt idx="114">
                  <c:v>1.69586057213865</c:v>
                </c:pt>
                <c:pt idx="115">
                  <c:v>1.68293773929828</c:v>
                </c:pt>
                <c:pt idx="116">
                  <c:v>1.67759435559904</c:v>
                </c:pt>
                <c:pt idx="117">
                  <c:v>1.68259517406823</c:v>
                </c:pt>
                <c:pt idx="118">
                  <c:v>1.68900966281046</c:v>
                </c:pt>
                <c:pt idx="119">
                  <c:v>1.68762234241348</c:v>
                </c:pt>
                <c:pt idx="120">
                  <c:v>1.67110478811977</c:v>
                </c:pt>
                <c:pt idx="121">
                  <c:v>1.66815985140708</c:v>
                </c:pt>
                <c:pt idx="122">
                  <c:v>1.66962381908438</c:v>
                </c:pt>
                <c:pt idx="123">
                  <c:v>1.66706527699394</c:v>
                </c:pt>
                <c:pt idx="124">
                  <c:v>1.67775972926386</c:v>
                </c:pt>
                <c:pt idx="125">
                  <c:v>1.67700424782127</c:v>
                </c:pt>
                <c:pt idx="126">
                  <c:v>1.67126999568411</c:v>
                </c:pt>
                <c:pt idx="127">
                  <c:v>1.68165080600168</c:v>
                </c:pt>
                <c:pt idx="128">
                  <c:v>1.68543922042583</c:v>
                </c:pt>
                <c:pt idx="129">
                  <c:v>1.67166022943988</c:v>
                </c:pt>
                <c:pt idx="130">
                  <c:v>1.67019663788275</c:v>
                </c:pt>
                <c:pt idx="131">
                  <c:v>1.68367709941811</c:v>
                </c:pt>
                <c:pt idx="132">
                  <c:v>1.67107962571353</c:v>
                </c:pt>
                <c:pt idx="133">
                  <c:v>1.68869539674299</c:v>
                </c:pt>
                <c:pt idx="134">
                  <c:v>1.66786401093501</c:v>
                </c:pt>
                <c:pt idx="135">
                  <c:v>1.67129110827671</c:v>
                </c:pt>
                <c:pt idx="136">
                  <c:v>1.66813688298011</c:v>
                </c:pt>
                <c:pt idx="137">
                  <c:v>1.67084006886733</c:v>
                </c:pt>
                <c:pt idx="138">
                  <c:v>1.67255580920592</c:v>
                </c:pt>
                <c:pt idx="139">
                  <c:v>1.67245331497404</c:v>
                </c:pt>
                <c:pt idx="140">
                  <c:v>1.70175799372454</c:v>
                </c:pt>
                <c:pt idx="141">
                  <c:v>1.66433733685195</c:v>
                </c:pt>
                <c:pt idx="142">
                  <c:v>1.66516868526586</c:v>
                </c:pt>
                <c:pt idx="143">
                  <c:v>1.66404045255561</c:v>
                </c:pt>
                <c:pt idx="144">
                  <c:v>1.67704340427536</c:v>
                </c:pt>
                <c:pt idx="145">
                  <c:v>1.6638788387716</c:v>
                </c:pt>
                <c:pt idx="146">
                  <c:v>1.66550406392591</c:v>
                </c:pt>
                <c:pt idx="147">
                  <c:v>1.67715261253294</c:v>
                </c:pt>
                <c:pt idx="148">
                  <c:v>1.67746999488313</c:v>
                </c:pt>
                <c:pt idx="149">
                  <c:v>1.66264844931394</c:v>
                </c:pt>
                <c:pt idx="150">
                  <c:v>1.66884218226509</c:v>
                </c:pt>
                <c:pt idx="151">
                  <c:v>1.66597975324065</c:v>
                </c:pt>
                <c:pt idx="152">
                  <c:v>1.67489623197888</c:v>
                </c:pt>
                <c:pt idx="153">
                  <c:v>1.66217624348617</c:v>
                </c:pt>
                <c:pt idx="154">
                  <c:v>1.71251687184595</c:v>
                </c:pt>
                <c:pt idx="155">
                  <c:v>1.6714029467337</c:v>
                </c:pt>
                <c:pt idx="156">
                  <c:v>1.66183968164914</c:v>
                </c:pt>
                <c:pt idx="157">
                  <c:v>1.67006813456147</c:v>
                </c:pt>
                <c:pt idx="158">
                  <c:v>1.67494037309842</c:v>
                </c:pt>
                <c:pt idx="159">
                  <c:v>1.67021716103329</c:v>
                </c:pt>
                <c:pt idx="160">
                  <c:v>1.66388644967383</c:v>
                </c:pt>
                <c:pt idx="161">
                  <c:v>1.66491446402595</c:v>
                </c:pt>
                <c:pt idx="162">
                  <c:v>1.66229656858788</c:v>
                </c:pt>
                <c:pt idx="163">
                  <c:v>1.66791542084924</c:v>
                </c:pt>
                <c:pt idx="164">
                  <c:v>1.66931928591055</c:v>
                </c:pt>
                <c:pt idx="165">
                  <c:v>1.68191359445989</c:v>
                </c:pt>
                <c:pt idx="166">
                  <c:v>1.66377103130573</c:v>
                </c:pt>
                <c:pt idx="167">
                  <c:v>1.66185186642359</c:v>
                </c:pt>
                <c:pt idx="168">
                  <c:v>1.66073355252063</c:v>
                </c:pt>
                <c:pt idx="169">
                  <c:v>1.68959008590667</c:v>
                </c:pt>
                <c:pt idx="170">
                  <c:v>1.65872791632391</c:v>
                </c:pt>
                <c:pt idx="171">
                  <c:v>1.68482386570558</c:v>
                </c:pt>
                <c:pt idx="172">
                  <c:v>1.67593793789766</c:v>
                </c:pt>
                <c:pt idx="173">
                  <c:v>1.66226080910321</c:v>
                </c:pt>
                <c:pt idx="174">
                  <c:v>1.6885542400656</c:v>
                </c:pt>
                <c:pt idx="175">
                  <c:v>1.66741882896159</c:v>
                </c:pt>
                <c:pt idx="176">
                  <c:v>1.65932552272923</c:v>
                </c:pt>
                <c:pt idx="177">
                  <c:v>1.67817022859885</c:v>
                </c:pt>
                <c:pt idx="178">
                  <c:v>1.66844850134651</c:v>
                </c:pt>
                <c:pt idx="179">
                  <c:v>1.70284452662904</c:v>
                </c:pt>
                <c:pt idx="180">
                  <c:v>1.65999451271385</c:v>
                </c:pt>
                <c:pt idx="181">
                  <c:v>1.66281151243194</c:v>
                </c:pt>
                <c:pt idx="182">
                  <c:v>1.66512929171406</c:v>
                </c:pt>
                <c:pt idx="183">
                  <c:v>1.67053541582377</c:v>
                </c:pt>
                <c:pt idx="184">
                  <c:v>1.65992467192071</c:v>
                </c:pt>
                <c:pt idx="185">
                  <c:v>1.67257789297447</c:v>
                </c:pt>
                <c:pt idx="186">
                  <c:v>1.66010050826456</c:v>
                </c:pt>
                <c:pt idx="187">
                  <c:v>1.65697903976546</c:v>
                </c:pt>
                <c:pt idx="188">
                  <c:v>1.66823007855719</c:v>
                </c:pt>
                <c:pt idx="189">
                  <c:v>1.67227409552999</c:v>
                </c:pt>
                <c:pt idx="190">
                  <c:v>1.67251016360571</c:v>
                </c:pt>
                <c:pt idx="191">
                  <c:v>1.68073697334511</c:v>
                </c:pt>
                <c:pt idx="192">
                  <c:v>1.66157482139292</c:v>
                </c:pt>
                <c:pt idx="193">
                  <c:v>1.66707920037478</c:v>
                </c:pt>
                <c:pt idx="194">
                  <c:v>1.65991948714217</c:v>
                </c:pt>
                <c:pt idx="195">
                  <c:v>1.66321137175996</c:v>
                </c:pt>
                <c:pt idx="196">
                  <c:v>1.66641534530555</c:v>
                </c:pt>
                <c:pt idx="197">
                  <c:v>1.68216470007751</c:v>
                </c:pt>
                <c:pt idx="198">
                  <c:v>1.65991577184101</c:v>
                </c:pt>
                <c:pt idx="199">
                  <c:v>1.65986612133702</c:v>
                </c:pt>
                <c:pt idx="200">
                  <c:v>1.65720139976354</c:v>
                </c:pt>
                <c:pt idx="201">
                  <c:v>1.66163980597604</c:v>
                </c:pt>
                <c:pt idx="202">
                  <c:v>1.67474120574645</c:v>
                </c:pt>
                <c:pt idx="203">
                  <c:v>1.66347282943303</c:v>
                </c:pt>
                <c:pt idx="204">
                  <c:v>1.65661754370396</c:v>
                </c:pt>
                <c:pt idx="205">
                  <c:v>1.66122499991652</c:v>
                </c:pt>
                <c:pt idx="206">
                  <c:v>1.65514448375913</c:v>
                </c:pt>
                <c:pt idx="207">
                  <c:v>1.65509308143996</c:v>
                </c:pt>
                <c:pt idx="208">
                  <c:v>1.69080224988203</c:v>
                </c:pt>
                <c:pt idx="209">
                  <c:v>1.66657130440847</c:v>
                </c:pt>
                <c:pt idx="210">
                  <c:v>1.65727943132459</c:v>
                </c:pt>
                <c:pt idx="211">
                  <c:v>1.66640606283151</c:v>
                </c:pt>
                <c:pt idx="212">
                  <c:v>1.65534756256273</c:v>
                </c:pt>
                <c:pt idx="213">
                  <c:v>1.66209902525609</c:v>
                </c:pt>
                <c:pt idx="214">
                  <c:v>1.66102196206016</c:v>
                </c:pt>
                <c:pt idx="215">
                  <c:v>1.66577208207255</c:v>
                </c:pt>
                <c:pt idx="216">
                  <c:v>1.65630625753852</c:v>
                </c:pt>
                <c:pt idx="217">
                  <c:v>1.6802795739055</c:v>
                </c:pt>
                <c:pt idx="218">
                  <c:v>1.65800248916129</c:v>
                </c:pt>
                <c:pt idx="219">
                  <c:v>1.6535605773371</c:v>
                </c:pt>
                <c:pt idx="220">
                  <c:v>1.68298215714188</c:v>
                </c:pt>
                <c:pt idx="221">
                  <c:v>1.7205177235141</c:v>
                </c:pt>
                <c:pt idx="222">
                  <c:v>1.67639031370591</c:v>
                </c:pt>
                <c:pt idx="223">
                  <c:v>1.67330382603357</c:v>
                </c:pt>
                <c:pt idx="224">
                  <c:v>1.65587012160188</c:v>
                </c:pt>
                <c:pt idx="225">
                  <c:v>1.65498295451135</c:v>
                </c:pt>
                <c:pt idx="226">
                  <c:v>1.65557595204118</c:v>
                </c:pt>
                <c:pt idx="227">
                  <c:v>1.65462867077698</c:v>
                </c:pt>
                <c:pt idx="228">
                  <c:v>1.68297384617401</c:v>
                </c:pt>
                <c:pt idx="229">
                  <c:v>1.68823986832785</c:v>
                </c:pt>
                <c:pt idx="230">
                  <c:v>1.66334381129933</c:v>
                </c:pt>
                <c:pt idx="231">
                  <c:v>1.66919999835894</c:v>
                </c:pt>
                <c:pt idx="232">
                  <c:v>1.65886433500993</c:v>
                </c:pt>
                <c:pt idx="233">
                  <c:v>1.65872838523579</c:v>
                </c:pt>
                <c:pt idx="234">
                  <c:v>1.65516321381704</c:v>
                </c:pt>
                <c:pt idx="235">
                  <c:v>1.67069567933968</c:v>
                </c:pt>
                <c:pt idx="236">
                  <c:v>1.65331377117918</c:v>
                </c:pt>
                <c:pt idx="237">
                  <c:v>1.66260072729264</c:v>
                </c:pt>
                <c:pt idx="238">
                  <c:v>1.70382377183338</c:v>
                </c:pt>
                <c:pt idx="239">
                  <c:v>1.66267589056591</c:v>
                </c:pt>
                <c:pt idx="240">
                  <c:v>1.65234706936781</c:v>
                </c:pt>
                <c:pt idx="241">
                  <c:v>1.66762946748337</c:v>
                </c:pt>
                <c:pt idx="242">
                  <c:v>1.67574392527424</c:v>
                </c:pt>
                <c:pt idx="243">
                  <c:v>1.66772899865444</c:v>
                </c:pt>
                <c:pt idx="244">
                  <c:v>1.65635618641766</c:v>
                </c:pt>
                <c:pt idx="245">
                  <c:v>1.67322705360001</c:v>
                </c:pt>
                <c:pt idx="246">
                  <c:v>1.67120593769729</c:v>
                </c:pt>
                <c:pt idx="247">
                  <c:v>1.65390068639348</c:v>
                </c:pt>
                <c:pt idx="248">
                  <c:v>1.65615906444613</c:v>
                </c:pt>
                <c:pt idx="249">
                  <c:v>1.67198755569405</c:v>
                </c:pt>
                <c:pt idx="250">
                  <c:v>1.66635557852293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96281068"/>
        <c:axId val="64181246"/>
      </c:lineChart>
      <c:catAx>
        <c:axId val="96281068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64181246"/>
        <c:crosses val="autoZero"/>
        <c:auto val="1"/>
        <c:lblAlgn val="ctr"/>
        <c:lblOffset val="100"/>
      </c:catAx>
      <c:valAx>
        <c:axId val="64181246"/>
        <c:scaling>
          <c:orientation val="minMax"/>
          <c:max val="2.4"/>
          <c:min val="1.6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96281068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1.65805343907956</c:v>
                </c:pt>
                <c:pt idx="1">
                  <c:v>1.65821437580324</c:v>
                </c:pt>
                <c:pt idx="2">
                  <c:v>1.65746172423288</c:v>
                </c:pt>
                <c:pt idx="3">
                  <c:v>1.65770136506494</c:v>
                </c:pt>
                <c:pt idx="4">
                  <c:v>1.65862229766388</c:v>
                </c:pt>
                <c:pt idx="5">
                  <c:v>1.65679968878393</c:v>
                </c:pt>
                <c:pt idx="6">
                  <c:v>1.65693794426165</c:v>
                </c:pt>
                <c:pt idx="7">
                  <c:v>1.65735993303861</c:v>
                </c:pt>
                <c:pt idx="8">
                  <c:v>1.65740732252873</c:v>
                </c:pt>
                <c:pt idx="9">
                  <c:v>1.65649262689818</c:v>
                </c:pt>
                <c:pt idx="10">
                  <c:v>1.65644314293496</c:v>
                </c:pt>
                <c:pt idx="11">
                  <c:v>1.65550585763937</c:v>
                </c:pt>
                <c:pt idx="12">
                  <c:v>1.65757227164116</c:v>
                </c:pt>
                <c:pt idx="13">
                  <c:v>1.65728283996177</c:v>
                </c:pt>
                <c:pt idx="14">
                  <c:v>1.65597766203013</c:v>
                </c:pt>
                <c:pt idx="15">
                  <c:v>1.65481503980642</c:v>
                </c:pt>
                <c:pt idx="16">
                  <c:v>1.65550540160604</c:v>
                </c:pt>
                <c:pt idx="17">
                  <c:v>1.65521457067597</c:v>
                </c:pt>
                <c:pt idx="18">
                  <c:v>1.65507019314629</c:v>
                </c:pt>
                <c:pt idx="19">
                  <c:v>1.65505984956648</c:v>
                </c:pt>
                <c:pt idx="20">
                  <c:v>1.65589877233831</c:v>
                </c:pt>
                <c:pt idx="21">
                  <c:v>1.65560995574803</c:v>
                </c:pt>
                <c:pt idx="22">
                  <c:v>1.65459243665662</c:v>
                </c:pt>
                <c:pt idx="23">
                  <c:v>1.65461458184602</c:v>
                </c:pt>
                <c:pt idx="24">
                  <c:v>1.65386275703557</c:v>
                </c:pt>
                <c:pt idx="25">
                  <c:v>1.65459433266771</c:v>
                </c:pt>
                <c:pt idx="26">
                  <c:v>1.65517855934379</c:v>
                </c:pt>
                <c:pt idx="27">
                  <c:v>1.65482721632537</c:v>
                </c:pt>
                <c:pt idx="28">
                  <c:v>1.65387831005033</c:v>
                </c:pt>
                <c:pt idx="29">
                  <c:v>1.65452735862133</c:v>
                </c:pt>
                <c:pt idx="30">
                  <c:v>1.65374873989947</c:v>
                </c:pt>
                <c:pt idx="31">
                  <c:v>1.65329423175294</c:v>
                </c:pt>
                <c:pt idx="32">
                  <c:v>1.65370340459565</c:v>
                </c:pt>
                <c:pt idx="33">
                  <c:v>1.65371887659652</c:v>
                </c:pt>
                <c:pt idx="34">
                  <c:v>1.65318126460522</c:v>
                </c:pt>
                <c:pt idx="35">
                  <c:v>1.65397274659281</c:v>
                </c:pt>
                <c:pt idx="36">
                  <c:v>1.65386958135462</c:v>
                </c:pt>
                <c:pt idx="37">
                  <c:v>1.65338211662772</c:v>
                </c:pt>
                <c:pt idx="38">
                  <c:v>1.65272132379527</c:v>
                </c:pt>
                <c:pt idx="39">
                  <c:v>1.65218457213619</c:v>
                </c:pt>
                <c:pt idx="40">
                  <c:v>1.65237912775077</c:v>
                </c:pt>
                <c:pt idx="41">
                  <c:v>1.65244301237228</c:v>
                </c:pt>
                <c:pt idx="42">
                  <c:v>1.65240189078112</c:v>
                </c:pt>
                <c:pt idx="43">
                  <c:v>1.65167620604719</c:v>
                </c:pt>
                <c:pt idx="44">
                  <c:v>1.6514366902583</c:v>
                </c:pt>
                <c:pt idx="45">
                  <c:v>1.65253463665424</c:v>
                </c:pt>
                <c:pt idx="46">
                  <c:v>1.6518154859763</c:v>
                </c:pt>
                <c:pt idx="47">
                  <c:v>1.65201350493444</c:v>
                </c:pt>
                <c:pt idx="48">
                  <c:v>1.65267605651669</c:v>
                </c:pt>
                <c:pt idx="49">
                  <c:v>1.65188765525818</c:v>
                </c:pt>
                <c:pt idx="50">
                  <c:v>1.65067301859816</c:v>
                </c:pt>
                <c:pt idx="51">
                  <c:v>1.65063991264843</c:v>
                </c:pt>
                <c:pt idx="52">
                  <c:v>1.65069577854646</c:v>
                </c:pt>
                <c:pt idx="53">
                  <c:v>1.65125336420283</c:v>
                </c:pt>
                <c:pt idx="54">
                  <c:v>1.65207210031793</c:v>
                </c:pt>
                <c:pt idx="55">
                  <c:v>1.65041590045143</c:v>
                </c:pt>
                <c:pt idx="56">
                  <c:v>1.65080739685703</c:v>
                </c:pt>
                <c:pt idx="57">
                  <c:v>1.64976465514932</c:v>
                </c:pt>
                <c:pt idx="58">
                  <c:v>1.65178798055165</c:v>
                </c:pt>
                <c:pt idx="59">
                  <c:v>1.65105628692102</c:v>
                </c:pt>
                <c:pt idx="60">
                  <c:v>1.65034932685141</c:v>
                </c:pt>
                <c:pt idx="61">
                  <c:v>1.65021735809516</c:v>
                </c:pt>
                <c:pt idx="62">
                  <c:v>1.65000109868477</c:v>
                </c:pt>
                <c:pt idx="63">
                  <c:v>1.64921070499103</c:v>
                </c:pt>
                <c:pt idx="64">
                  <c:v>1.65057144975178</c:v>
                </c:pt>
                <c:pt idx="65">
                  <c:v>1.6500454111883</c:v>
                </c:pt>
                <c:pt idx="66">
                  <c:v>1.64898749445724</c:v>
                </c:pt>
                <c:pt idx="67">
                  <c:v>1.64859145929278</c:v>
                </c:pt>
                <c:pt idx="68">
                  <c:v>1.64882082236881</c:v>
                </c:pt>
                <c:pt idx="69">
                  <c:v>1.64859999183803</c:v>
                </c:pt>
                <c:pt idx="70">
                  <c:v>1.64877115678479</c:v>
                </c:pt>
                <c:pt idx="71">
                  <c:v>1.64765288195782</c:v>
                </c:pt>
                <c:pt idx="72">
                  <c:v>1.64945779810982</c:v>
                </c:pt>
                <c:pt idx="73">
                  <c:v>1.6492199368314</c:v>
                </c:pt>
                <c:pt idx="74">
                  <c:v>1.64808513484173</c:v>
                </c:pt>
                <c:pt idx="75">
                  <c:v>1.64984029812166</c:v>
                </c:pt>
                <c:pt idx="76">
                  <c:v>1.64894506288477</c:v>
                </c:pt>
                <c:pt idx="77">
                  <c:v>1.64835308474297</c:v>
                </c:pt>
                <c:pt idx="78">
                  <c:v>1.64681201298151</c:v>
                </c:pt>
                <c:pt idx="79">
                  <c:v>1.64696969384962</c:v>
                </c:pt>
                <c:pt idx="80">
                  <c:v>1.64761341939012</c:v>
                </c:pt>
                <c:pt idx="81">
                  <c:v>1.64795460298121</c:v>
                </c:pt>
                <c:pt idx="82">
                  <c:v>1.6478781701235</c:v>
                </c:pt>
                <c:pt idx="83">
                  <c:v>1.64854712092205</c:v>
                </c:pt>
                <c:pt idx="84">
                  <c:v>1.64867269596565</c:v>
                </c:pt>
                <c:pt idx="85">
                  <c:v>1.64737166746391</c:v>
                </c:pt>
                <c:pt idx="86">
                  <c:v>1.64853099860863</c:v>
                </c:pt>
                <c:pt idx="87">
                  <c:v>1.64749494616014</c:v>
                </c:pt>
                <c:pt idx="88">
                  <c:v>1.64656245499326</c:v>
                </c:pt>
                <c:pt idx="89">
                  <c:v>1.64673304337654</c:v>
                </c:pt>
                <c:pt idx="90">
                  <c:v>1.64787956772308</c:v>
                </c:pt>
                <c:pt idx="91">
                  <c:v>1.64654711871266</c:v>
                </c:pt>
                <c:pt idx="92">
                  <c:v>1.64695236986694</c:v>
                </c:pt>
                <c:pt idx="93">
                  <c:v>1.64644914893012</c:v>
                </c:pt>
                <c:pt idx="94">
                  <c:v>1.64637455660661</c:v>
                </c:pt>
                <c:pt idx="95">
                  <c:v>1.64599643266542</c:v>
                </c:pt>
                <c:pt idx="96">
                  <c:v>1.64588042903805</c:v>
                </c:pt>
                <c:pt idx="97">
                  <c:v>1.6461297112929</c:v>
                </c:pt>
                <c:pt idx="98">
                  <c:v>1.64710254913552</c:v>
                </c:pt>
                <c:pt idx="99">
                  <c:v>1.64592189163603</c:v>
                </c:pt>
                <c:pt idx="100">
                  <c:v>1.64588846878552</c:v>
                </c:pt>
                <c:pt idx="101">
                  <c:v>1.64582902363683</c:v>
                </c:pt>
                <c:pt idx="102">
                  <c:v>1.6459718479234</c:v>
                </c:pt>
                <c:pt idx="103">
                  <c:v>1.64542570767971</c:v>
                </c:pt>
                <c:pt idx="104">
                  <c:v>1.64501249537023</c:v>
                </c:pt>
                <c:pt idx="105">
                  <c:v>1.64480069568613</c:v>
                </c:pt>
                <c:pt idx="106">
                  <c:v>1.6447475340668</c:v>
                </c:pt>
                <c:pt idx="107">
                  <c:v>1.64479023674959</c:v>
                </c:pt>
                <c:pt idx="108">
                  <c:v>1.64463540567696</c:v>
                </c:pt>
                <c:pt idx="109">
                  <c:v>1.6454490302122</c:v>
                </c:pt>
                <c:pt idx="110">
                  <c:v>1.64463754494985</c:v>
                </c:pt>
                <c:pt idx="111">
                  <c:v>1.64450400908128</c:v>
                </c:pt>
                <c:pt idx="112">
                  <c:v>1.64651772167984</c:v>
                </c:pt>
                <c:pt idx="113">
                  <c:v>1.6442237860168</c:v>
                </c:pt>
                <c:pt idx="114">
                  <c:v>1.64420420652391</c:v>
                </c:pt>
                <c:pt idx="115">
                  <c:v>1.64587096395255</c:v>
                </c:pt>
                <c:pt idx="116">
                  <c:v>1.64401804850482</c:v>
                </c:pt>
                <c:pt idx="117">
                  <c:v>1.64419159598628</c:v>
                </c:pt>
                <c:pt idx="118">
                  <c:v>1.64532934804812</c:v>
                </c:pt>
                <c:pt idx="119">
                  <c:v>1.64268128385394</c:v>
                </c:pt>
                <c:pt idx="120">
                  <c:v>1.64412844247105</c:v>
                </c:pt>
                <c:pt idx="121">
                  <c:v>1.64297061646744</c:v>
                </c:pt>
                <c:pt idx="122">
                  <c:v>1.64321809891518</c:v>
                </c:pt>
                <c:pt idx="123">
                  <c:v>1.64377580697297</c:v>
                </c:pt>
                <c:pt idx="124">
                  <c:v>1.64284180472102</c:v>
                </c:pt>
                <c:pt idx="125">
                  <c:v>1.64213764073116</c:v>
                </c:pt>
                <c:pt idx="126">
                  <c:v>1.64269007209926</c:v>
                </c:pt>
                <c:pt idx="127">
                  <c:v>1.64381111031424</c:v>
                </c:pt>
                <c:pt idx="128">
                  <c:v>1.64212059446319</c:v>
                </c:pt>
                <c:pt idx="129">
                  <c:v>1.64178743069632</c:v>
                </c:pt>
                <c:pt idx="130">
                  <c:v>1.64188498649351</c:v>
                </c:pt>
                <c:pt idx="131">
                  <c:v>1.6422022332335</c:v>
                </c:pt>
                <c:pt idx="132">
                  <c:v>1.64117003224673</c:v>
                </c:pt>
                <c:pt idx="133">
                  <c:v>1.64238341891534</c:v>
                </c:pt>
                <c:pt idx="134">
                  <c:v>1.64271245647776</c:v>
                </c:pt>
                <c:pt idx="135">
                  <c:v>1.64132403303712</c:v>
                </c:pt>
                <c:pt idx="136">
                  <c:v>1.64143804224794</c:v>
                </c:pt>
                <c:pt idx="137">
                  <c:v>1.64149485400509</c:v>
                </c:pt>
                <c:pt idx="138">
                  <c:v>1.64112408515599</c:v>
                </c:pt>
                <c:pt idx="139">
                  <c:v>1.64096838714674</c:v>
                </c:pt>
                <c:pt idx="140">
                  <c:v>1.64084522523818</c:v>
                </c:pt>
                <c:pt idx="141">
                  <c:v>1.64240709918578</c:v>
                </c:pt>
                <c:pt idx="142">
                  <c:v>1.6408460601435</c:v>
                </c:pt>
                <c:pt idx="143">
                  <c:v>1.64060825533264</c:v>
                </c:pt>
                <c:pt idx="144">
                  <c:v>1.64086755061744</c:v>
                </c:pt>
                <c:pt idx="145">
                  <c:v>1.64075016381007</c:v>
                </c:pt>
                <c:pt idx="146">
                  <c:v>1.64122562417253</c:v>
                </c:pt>
                <c:pt idx="147">
                  <c:v>1.64169190090669</c:v>
                </c:pt>
                <c:pt idx="148">
                  <c:v>1.64034633744346</c:v>
                </c:pt>
                <c:pt idx="149">
                  <c:v>1.64211875040665</c:v>
                </c:pt>
                <c:pt idx="150">
                  <c:v>1.64118415794214</c:v>
                </c:pt>
                <c:pt idx="151">
                  <c:v>1.63941042222915</c:v>
                </c:pt>
                <c:pt idx="152">
                  <c:v>1.64049243816929</c:v>
                </c:pt>
                <c:pt idx="153">
                  <c:v>1.64138010631308</c:v>
                </c:pt>
                <c:pt idx="154">
                  <c:v>1.63924179920309</c:v>
                </c:pt>
                <c:pt idx="155">
                  <c:v>1.63958689050331</c:v>
                </c:pt>
                <c:pt idx="156">
                  <c:v>1.63952907575905</c:v>
                </c:pt>
                <c:pt idx="157">
                  <c:v>1.63991368730533</c:v>
                </c:pt>
                <c:pt idx="158">
                  <c:v>1.6397174229142</c:v>
                </c:pt>
                <c:pt idx="159">
                  <c:v>1.63901971394776</c:v>
                </c:pt>
                <c:pt idx="160">
                  <c:v>1.63944038624909</c:v>
                </c:pt>
                <c:pt idx="161">
                  <c:v>1.63895126580091</c:v>
                </c:pt>
                <c:pt idx="162">
                  <c:v>1.63946628097242</c:v>
                </c:pt>
                <c:pt idx="163">
                  <c:v>1.63928612172328</c:v>
                </c:pt>
                <c:pt idx="164">
                  <c:v>1.64031835253989</c:v>
                </c:pt>
                <c:pt idx="165">
                  <c:v>1.6390140373621</c:v>
                </c:pt>
                <c:pt idx="166">
                  <c:v>1.63948184125201</c:v>
                </c:pt>
                <c:pt idx="167">
                  <c:v>1.63914140758972</c:v>
                </c:pt>
                <c:pt idx="168">
                  <c:v>1.63769272093628</c:v>
                </c:pt>
                <c:pt idx="169">
                  <c:v>1.63872173475317</c:v>
                </c:pt>
                <c:pt idx="170">
                  <c:v>1.63890499311361</c:v>
                </c:pt>
                <c:pt idx="171">
                  <c:v>1.63776822532643</c:v>
                </c:pt>
                <c:pt idx="172">
                  <c:v>1.63818072105929</c:v>
                </c:pt>
                <c:pt idx="173">
                  <c:v>1.63856593789817</c:v>
                </c:pt>
                <c:pt idx="174">
                  <c:v>1.63894333370505</c:v>
                </c:pt>
                <c:pt idx="175">
                  <c:v>1.63802386838203</c:v>
                </c:pt>
                <c:pt idx="176">
                  <c:v>1.63741468029339</c:v>
                </c:pt>
                <c:pt idx="177">
                  <c:v>1.6374790210583</c:v>
                </c:pt>
                <c:pt idx="178">
                  <c:v>1.63823261485536</c:v>
                </c:pt>
                <c:pt idx="179">
                  <c:v>1.6371120618431</c:v>
                </c:pt>
                <c:pt idx="180">
                  <c:v>1.63816723400866</c:v>
                </c:pt>
                <c:pt idx="181">
                  <c:v>1.63672986585348</c:v>
                </c:pt>
                <c:pt idx="182">
                  <c:v>1.63602497031704</c:v>
                </c:pt>
                <c:pt idx="183">
                  <c:v>1.63663121526811</c:v>
                </c:pt>
                <c:pt idx="184">
                  <c:v>1.63667964627098</c:v>
                </c:pt>
                <c:pt idx="185">
                  <c:v>1.63641449299986</c:v>
                </c:pt>
                <c:pt idx="186">
                  <c:v>1.63644789548682</c:v>
                </c:pt>
                <c:pt idx="187">
                  <c:v>1.6364429185265</c:v>
                </c:pt>
                <c:pt idx="188">
                  <c:v>1.63693182213044</c:v>
                </c:pt>
                <c:pt idx="189">
                  <c:v>1.63572913292703</c:v>
                </c:pt>
                <c:pt idx="190">
                  <c:v>1.63537561519214</c:v>
                </c:pt>
                <c:pt idx="191">
                  <c:v>1.63563038756863</c:v>
                </c:pt>
                <c:pt idx="192">
                  <c:v>1.63686878298128</c:v>
                </c:pt>
                <c:pt idx="193">
                  <c:v>1.6375604864633</c:v>
                </c:pt>
                <c:pt idx="194">
                  <c:v>1.6355556527003</c:v>
                </c:pt>
                <c:pt idx="195">
                  <c:v>1.63539384463707</c:v>
                </c:pt>
                <c:pt idx="196">
                  <c:v>1.63602239130166</c:v>
                </c:pt>
                <c:pt idx="197">
                  <c:v>1.63613932207571</c:v>
                </c:pt>
                <c:pt idx="198">
                  <c:v>1.63528277900411</c:v>
                </c:pt>
                <c:pt idx="199">
                  <c:v>1.6344429660702</c:v>
                </c:pt>
                <c:pt idx="200">
                  <c:v>1.63489540693172</c:v>
                </c:pt>
                <c:pt idx="201">
                  <c:v>1.63485070234741</c:v>
                </c:pt>
                <c:pt idx="202">
                  <c:v>1.63554007635002</c:v>
                </c:pt>
                <c:pt idx="203">
                  <c:v>1.63805052327097</c:v>
                </c:pt>
                <c:pt idx="204">
                  <c:v>1.63399045916475</c:v>
                </c:pt>
                <c:pt idx="205">
                  <c:v>1.63351575698659</c:v>
                </c:pt>
                <c:pt idx="206">
                  <c:v>1.63382250318237</c:v>
                </c:pt>
                <c:pt idx="207">
                  <c:v>1.63391850012271</c:v>
                </c:pt>
                <c:pt idx="208">
                  <c:v>1.63553766519629</c:v>
                </c:pt>
                <c:pt idx="209">
                  <c:v>1.633941744173</c:v>
                </c:pt>
                <c:pt idx="210">
                  <c:v>1.63414841565619</c:v>
                </c:pt>
                <c:pt idx="211">
                  <c:v>1.63451630344902</c:v>
                </c:pt>
                <c:pt idx="212">
                  <c:v>1.63413018665155</c:v>
                </c:pt>
                <c:pt idx="213">
                  <c:v>1.63427569881591</c:v>
                </c:pt>
                <c:pt idx="214">
                  <c:v>1.6340123662658</c:v>
                </c:pt>
                <c:pt idx="215">
                  <c:v>1.63290003043903</c:v>
                </c:pt>
                <c:pt idx="216">
                  <c:v>1.63401781808196</c:v>
                </c:pt>
                <c:pt idx="217">
                  <c:v>1.63320652115488</c:v>
                </c:pt>
                <c:pt idx="218">
                  <c:v>1.63328916093099</c:v>
                </c:pt>
                <c:pt idx="219">
                  <c:v>1.63396633926191</c:v>
                </c:pt>
                <c:pt idx="220">
                  <c:v>1.63277675988822</c:v>
                </c:pt>
                <c:pt idx="221">
                  <c:v>1.63308818595671</c:v>
                </c:pt>
                <c:pt idx="222">
                  <c:v>1.63322970312388</c:v>
                </c:pt>
                <c:pt idx="223">
                  <c:v>1.63201726946914</c:v>
                </c:pt>
                <c:pt idx="224">
                  <c:v>1.63432140660748</c:v>
                </c:pt>
                <c:pt idx="225">
                  <c:v>1.63184103444012</c:v>
                </c:pt>
                <c:pt idx="226">
                  <c:v>1.6325728815128</c:v>
                </c:pt>
                <c:pt idx="227">
                  <c:v>1.63236186488954</c:v>
                </c:pt>
                <c:pt idx="228">
                  <c:v>1.63161726759631</c:v>
                </c:pt>
                <c:pt idx="229">
                  <c:v>1.63491066836254</c:v>
                </c:pt>
                <c:pt idx="230">
                  <c:v>1.63179774583762</c:v>
                </c:pt>
                <c:pt idx="231">
                  <c:v>1.63165969278454</c:v>
                </c:pt>
                <c:pt idx="232">
                  <c:v>1.63179157414265</c:v>
                </c:pt>
                <c:pt idx="233">
                  <c:v>1.63106162605303</c:v>
                </c:pt>
                <c:pt idx="234">
                  <c:v>1.63088285978041</c:v>
                </c:pt>
                <c:pt idx="235">
                  <c:v>1.63153501626857</c:v>
                </c:pt>
                <c:pt idx="236">
                  <c:v>1.63233411312103</c:v>
                </c:pt>
                <c:pt idx="237">
                  <c:v>1.63176896466443</c:v>
                </c:pt>
                <c:pt idx="238">
                  <c:v>1.63114375200738</c:v>
                </c:pt>
                <c:pt idx="239">
                  <c:v>1.63168178381792</c:v>
                </c:pt>
                <c:pt idx="240">
                  <c:v>1.6306278774943</c:v>
                </c:pt>
                <c:pt idx="241">
                  <c:v>1.63055427825132</c:v>
                </c:pt>
                <c:pt idx="242">
                  <c:v>1.630207197708</c:v>
                </c:pt>
                <c:pt idx="243">
                  <c:v>1.63051629660863</c:v>
                </c:pt>
                <c:pt idx="244">
                  <c:v>1.6307647104959</c:v>
                </c:pt>
                <c:pt idx="245">
                  <c:v>1.62990311143141</c:v>
                </c:pt>
                <c:pt idx="246">
                  <c:v>1.63020980567263</c:v>
                </c:pt>
                <c:pt idx="247">
                  <c:v>1.63000369248078</c:v>
                </c:pt>
                <c:pt idx="248">
                  <c:v>1.63059518806162</c:v>
                </c:pt>
                <c:pt idx="249">
                  <c:v>1.63079490831134</c:v>
                </c:pt>
                <c:pt idx="250">
                  <c:v>1.62914565747685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1.68088573035771</c:v>
                </c:pt>
                <c:pt idx="1">
                  <c:v>1.68080224654021</c:v>
                </c:pt>
                <c:pt idx="2">
                  <c:v>1.68439412117004</c:v>
                </c:pt>
                <c:pt idx="3">
                  <c:v>1.67912092763631</c:v>
                </c:pt>
                <c:pt idx="4">
                  <c:v>1.68500237484718</c:v>
                </c:pt>
                <c:pt idx="5">
                  <c:v>1.68288753765772</c:v>
                </c:pt>
                <c:pt idx="6">
                  <c:v>1.6839362772548</c:v>
                </c:pt>
                <c:pt idx="7">
                  <c:v>1.68241522153659</c:v>
                </c:pt>
                <c:pt idx="8">
                  <c:v>1.6835399090088</c:v>
                </c:pt>
                <c:pt idx="9">
                  <c:v>1.68509294154571</c:v>
                </c:pt>
                <c:pt idx="10">
                  <c:v>1.68059158820525</c:v>
                </c:pt>
                <c:pt idx="11">
                  <c:v>1.68690864861507</c:v>
                </c:pt>
                <c:pt idx="12">
                  <c:v>1.68356361514644</c:v>
                </c:pt>
                <c:pt idx="13">
                  <c:v>1.68424326363033</c:v>
                </c:pt>
                <c:pt idx="14">
                  <c:v>1.68542117425279</c:v>
                </c:pt>
                <c:pt idx="15">
                  <c:v>1.68190981113349</c:v>
                </c:pt>
                <c:pt idx="16">
                  <c:v>1.684338413117</c:v>
                </c:pt>
                <c:pt idx="17">
                  <c:v>1.68203719567064</c:v>
                </c:pt>
                <c:pt idx="18">
                  <c:v>1.68249200849982</c:v>
                </c:pt>
                <c:pt idx="19">
                  <c:v>1.68461188484097</c:v>
                </c:pt>
                <c:pt idx="20">
                  <c:v>1.68218094985571</c:v>
                </c:pt>
                <c:pt idx="21">
                  <c:v>1.68165284411729</c:v>
                </c:pt>
                <c:pt idx="22">
                  <c:v>1.68100600526604</c:v>
                </c:pt>
                <c:pt idx="23">
                  <c:v>1.68067941639232</c:v>
                </c:pt>
                <c:pt idx="24">
                  <c:v>1.68725680083119</c:v>
                </c:pt>
                <c:pt idx="25">
                  <c:v>1.68086479476284</c:v>
                </c:pt>
                <c:pt idx="26">
                  <c:v>1.68468041598302</c:v>
                </c:pt>
                <c:pt idx="27">
                  <c:v>1.68209638588977</c:v>
                </c:pt>
                <c:pt idx="28">
                  <c:v>1.68452706462459</c:v>
                </c:pt>
                <c:pt idx="29">
                  <c:v>1.68215690887536</c:v>
                </c:pt>
                <c:pt idx="30">
                  <c:v>1.68005026509557</c:v>
                </c:pt>
                <c:pt idx="31">
                  <c:v>1.68359728896387</c:v>
                </c:pt>
                <c:pt idx="32">
                  <c:v>1.68248450260744</c:v>
                </c:pt>
                <c:pt idx="33">
                  <c:v>1.68261841426596</c:v>
                </c:pt>
                <c:pt idx="34">
                  <c:v>1.68153295754726</c:v>
                </c:pt>
                <c:pt idx="35">
                  <c:v>1.68383568409737</c:v>
                </c:pt>
                <c:pt idx="36">
                  <c:v>1.68408170598366</c:v>
                </c:pt>
                <c:pt idx="37">
                  <c:v>1.68653353264457</c:v>
                </c:pt>
                <c:pt idx="38">
                  <c:v>1.68265288886601</c:v>
                </c:pt>
                <c:pt idx="39">
                  <c:v>1.68028559446995</c:v>
                </c:pt>
                <c:pt idx="40">
                  <c:v>1.68271803228479</c:v>
                </c:pt>
                <c:pt idx="41">
                  <c:v>1.68228742026226</c:v>
                </c:pt>
                <c:pt idx="42">
                  <c:v>1.68480627820763</c:v>
                </c:pt>
                <c:pt idx="43">
                  <c:v>1.67829148359906</c:v>
                </c:pt>
                <c:pt idx="44">
                  <c:v>1.6833452930741</c:v>
                </c:pt>
                <c:pt idx="45">
                  <c:v>1.67991865770969</c:v>
                </c:pt>
                <c:pt idx="46">
                  <c:v>1.6788347850546</c:v>
                </c:pt>
                <c:pt idx="47">
                  <c:v>1.68237059400352</c:v>
                </c:pt>
                <c:pt idx="48">
                  <c:v>1.67886894297402</c:v>
                </c:pt>
                <c:pt idx="49">
                  <c:v>1.68025653679285</c:v>
                </c:pt>
                <c:pt idx="50">
                  <c:v>1.68015661794393</c:v>
                </c:pt>
                <c:pt idx="51">
                  <c:v>1.68024490942915</c:v>
                </c:pt>
                <c:pt idx="52">
                  <c:v>1.68163537285665</c:v>
                </c:pt>
                <c:pt idx="53">
                  <c:v>1.67971297314293</c:v>
                </c:pt>
                <c:pt idx="54">
                  <c:v>1.67856533771737</c:v>
                </c:pt>
                <c:pt idx="55">
                  <c:v>1.67946044097647</c:v>
                </c:pt>
                <c:pt idx="56">
                  <c:v>1.67822410162136</c:v>
                </c:pt>
                <c:pt idx="57">
                  <c:v>1.69241562609527</c:v>
                </c:pt>
                <c:pt idx="58">
                  <c:v>1.6798935735655</c:v>
                </c:pt>
                <c:pt idx="59">
                  <c:v>1.68000261506215</c:v>
                </c:pt>
                <c:pt idx="60">
                  <c:v>1.6774515451817</c:v>
                </c:pt>
                <c:pt idx="61">
                  <c:v>1.67988447502379</c:v>
                </c:pt>
                <c:pt idx="62">
                  <c:v>1.67801733162264</c:v>
                </c:pt>
                <c:pt idx="63">
                  <c:v>1.68144761228165</c:v>
                </c:pt>
                <c:pt idx="64">
                  <c:v>1.67984596811173</c:v>
                </c:pt>
                <c:pt idx="65">
                  <c:v>1.6790717542997</c:v>
                </c:pt>
                <c:pt idx="66">
                  <c:v>1.67972937878479</c:v>
                </c:pt>
                <c:pt idx="67">
                  <c:v>1.68009721143094</c:v>
                </c:pt>
                <c:pt idx="68">
                  <c:v>1.68363562779413</c:v>
                </c:pt>
                <c:pt idx="69">
                  <c:v>1.67960134239408</c:v>
                </c:pt>
                <c:pt idx="70">
                  <c:v>1.67841496130766</c:v>
                </c:pt>
                <c:pt idx="71">
                  <c:v>1.6825015102397</c:v>
                </c:pt>
                <c:pt idx="72">
                  <c:v>1.6811709645052</c:v>
                </c:pt>
                <c:pt idx="73">
                  <c:v>1.68356482573163</c:v>
                </c:pt>
                <c:pt idx="74">
                  <c:v>1.68768982609884</c:v>
                </c:pt>
                <c:pt idx="75">
                  <c:v>1.68386210662176</c:v>
                </c:pt>
                <c:pt idx="76">
                  <c:v>1.68648108518025</c:v>
                </c:pt>
                <c:pt idx="77">
                  <c:v>1.68089214025112</c:v>
                </c:pt>
                <c:pt idx="78">
                  <c:v>1.67527851767817</c:v>
                </c:pt>
                <c:pt idx="79">
                  <c:v>1.6857663416136</c:v>
                </c:pt>
                <c:pt idx="80">
                  <c:v>1.67821225334072</c:v>
                </c:pt>
                <c:pt idx="81">
                  <c:v>1.67822742131939</c:v>
                </c:pt>
                <c:pt idx="82">
                  <c:v>1.67802324915857</c:v>
                </c:pt>
                <c:pt idx="83">
                  <c:v>1.6783643158519</c:v>
                </c:pt>
                <c:pt idx="84">
                  <c:v>1.67859990576958</c:v>
                </c:pt>
                <c:pt idx="85">
                  <c:v>1.67862967738154</c:v>
                </c:pt>
                <c:pt idx="86">
                  <c:v>1.678779091201</c:v>
                </c:pt>
                <c:pt idx="87">
                  <c:v>1.67934390283357</c:v>
                </c:pt>
                <c:pt idx="88">
                  <c:v>1.68166209456003</c:v>
                </c:pt>
                <c:pt idx="89">
                  <c:v>1.68007380381185</c:v>
                </c:pt>
                <c:pt idx="90">
                  <c:v>1.67854738994979</c:v>
                </c:pt>
                <c:pt idx="91">
                  <c:v>1.68176017738776</c:v>
                </c:pt>
                <c:pt idx="92">
                  <c:v>1.67614119700117</c:v>
                </c:pt>
                <c:pt idx="93">
                  <c:v>1.67647859264279</c:v>
                </c:pt>
                <c:pt idx="94">
                  <c:v>1.67699240350327</c:v>
                </c:pt>
                <c:pt idx="95">
                  <c:v>1.67720049239922</c:v>
                </c:pt>
                <c:pt idx="96">
                  <c:v>1.67521552630078</c:v>
                </c:pt>
                <c:pt idx="97">
                  <c:v>1.67842928755647</c:v>
                </c:pt>
                <c:pt idx="98">
                  <c:v>1.67827605804908</c:v>
                </c:pt>
                <c:pt idx="99">
                  <c:v>1.67919089061071</c:v>
                </c:pt>
                <c:pt idx="100">
                  <c:v>1.68058647541458</c:v>
                </c:pt>
                <c:pt idx="101">
                  <c:v>1.68869015648755</c:v>
                </c:pt>
                <c:pt idx="102">
                  <c:v>1.67946269736726</c:v>
                </c:pt>
                <c:pt idx="103">
                  <c:v>1.67898629576876</c:v>
                </c:pt>
                <c:pt idx="104">
                  <c:v>1.67651111927719</c:v>
                </c:pt>
                <c:pt idx="105">
                  <c:v>1.6754924745771</c:v>
                </c:pt>
                <c:pt idx="106">
                  <c:v>1.67444021549912</c:v>
                </c:pt>
                <c:pt idx="107">
                  <c:v>1.67498400766103</c:v>
                </c:pt>
                <c:pt idx="108">
                  <c:v>1.67503907607863</c:v>
                </c:pt>
                <c:pt idx="109">
                  <c:v>1.67579499242048</c:v>
                </c:pt>
                <c:pt idx="110">
                  <c:v>1.67534375553976</c:v>
                </c:pt>
                <c:pt idx="111">
                  <c:v>1.67426980763591</c:v>
                </c:pt>
                <c:pt idx="112">
                  <c:v>1.67540492344431</c:v>
                </c:pt>
                <c:pt idx="113">
                  <c:v>1.68046782320556</c:v>
                </c:pt>
                <c:pt idx="114">
                  <c:v>1.67592725033905</c:v>
                </c:pt>
                <c:pt idx="115">
                  <c:v>1.6785237250896</c:v>
                </c:pt>
                <c:pt idx="116">
                  <c:v>1.67415723444022</c:v>
                </c:pt>
                <c:pt idx="117">
                  <c:v>1.67412111897878</c:v>
                </c:pt>
                <c:pt idx="118">
                  <c:v>1.68034362396705</c:v>
                </c:pt>
                <c:pt idx="119">
                  <c:v>1.67597784196901</c:v>
                </c:pt>
                <c:pt idx="120">
                  <c:v>1.6740760892382</c:v>
                </c:pt>
                <c:pt idx="121">
                  <c:v>1.67778439601042</c:v>
                </c:pt>
                <c:pt idx="122">
                  <c:v>1.67846122970211</c:v>
                </c:pt>
                <c:pt idx="123">
                  <c:v>1.67405831846834</c:v>
                </c:pt>
                <c:pt idx="124">
                  <c:v>1.67681422656263</c:v>
                </c:pt>
                <c:pt idx="125">
                  <c:v>1.6789618981512</c:v>
                </c:pt>
                <c:pt idx="126">
                  <c:v>1.67627837849456</c:v>
                </c:pt>
                <c:pt idx="127">
                  <c:v>1.67756038128174</c:v>
                </c:pt>
                <c:pt idx="128">
                  <c:v>1.67886519663222</c:v>
                </c:pt>
                <c:pt idx="129">
                  <c:v>1.67603844816995</c:v>
                </c:pt>
                <c:pt idx="130">
                  <c:v>1.67480532944698</c:v>
                </c:pt>
                <c:pt idx="131">
                  <c:v>1.67754296880019</c:v>
                </c:pt>
                <c:pt idx="132">
                  <c:v>1.68255524820238</c:v>
                </c:pt>
                <c:pt idx="133">
                  <c:v>1.68212078846062</c:v>
                </c:pt>
                <c:pt idx="134">
                  <c:v>1.67748096577018</c:v>
                </c:pt>
                <c:pt idx="135">
                  <c:v>1.67827986383042</c:v>
                </c:pt>
                <c:pt idx="136">
                  <c:v>1.67568755777259</c:v>
                </c:pt>
                <c:pt idx="137">
                  <c:v>1.67438349103003</c:v>
                </c:pt>
                <c:pt idx="138">
                  <c:v>1.6797343627898</c:v>
                </c:pt>
                <c:pt idx="139">
                  <c:v>1.67555952171209</c:v>
                </c:pt>
                <c:pt idx="140">
                  <c:v>1.67613630644833</c:v>
                </c:pt>
                <c:pt idx="141">
                  <c:v>1.67458004403312</c:v>
                </c:pt>
                <c:pt idx="142">
                  <c:v>1.67307917794362</c:v>
                </c:pt>
                <c:pt idx="143">
                  <c:v>1.67504567386701</c:v>
                </c:pt>
                <c:pt idx="144">
                  <c:v>1.67440330883142</c:v>
                </c:pt>
                <c:pt idx="145">
                  <c:v>1.673200028755</c:v>
                </c:pt>
                <c:pt idx="146">
                  <c:v>1.67370756511213</c:v>
                </c:pt>
                <c:pt idx="147">
                  <c:v>1.68257315337163</c:v>
                </c:pt>
                <c:pt idx="148">
                  <c:v>1.68397890761949</c:v>
                </c:pt>
                <c:pt idx="149">
                  <c:v>1.67759534130466</c:v>
                </c:pt>
                <c:pt idx="150">
                  <c:v>1.67658387491908</c:v>
                </c:pt>
                <c:pt idx="151">
                  <c:v>1.68015001586269</c:v>
                </c:pt>
                <c:pt idx="152">
                  <c:v>1.68042051560991</c:v>
                </c:pt>
                <c:pt idx="153">
                  <c:v>1.67495861311038</c:v>
                </c:pt>
                <c:pt idx="154">
                  <c:v>1.67668674064805</c:v>
                </c:pt>
                <c:pt idx="155">
                  <c:v>1.67960116737767</c:v>
                </c:pt>
                <c:pt idx="156">
                  <c:v>1.68291169916824</c:v>
                </c:pt>
                <c:pt idx="157">
                  <c:v>1.67671279101491</c:v>
                </c:pt>
                <c:pt idx="158">
                  <c:v>1.67640607343816</c:v>
                </c:pt>
                <c:pt idx="159">
                  <c:v>1.6759378999224</c:v>
                </c:pt>
                <c:pt idx="160">
                  <c:v>1.6828572185416</c:v>
                </c:pt>
                <c:pt idx="161">
                  <c:v>1.67985809179554</c:v>
                </c:pt>
                <c:pt idx="162">
                  <c:v>1.67659844123756</c:v>
                </c:pt>
                <c:pt idx="163">
                  <c:v>1.67238016306859</c:v>
                </c:pt>
                <c:pt idx="164">
                  <c:v>1.67190704154176</c:v>
                </c:pt>
                <c:pt idx="165">
                  <c:v>1.67831979828198</c:v>
                </c:pt>
                <c:pt idx="166">
                  <c:v>1.67417573565591</c:v>
                </c:pt>
                <c:pt idx="167">
                  <c:v>1.67194053538949</c:v>
                </c:pt>
                <c:pt idx="168">
                  <c:v>1.68257346212699</c:v>
                </c:pt>
                <c:pt idx="169">
                  <c:v>1.67505002880361</c:v>
                </c:pt>
                <c:pt idx="170">
                  <c:v>1.67383195125495</c:v>
                </c:pt>
                <c:pt idx="171">
                  <c:v>1.67233981055896</c:v>
                </c:pt>
                <c:pt idx="172">
                  <c:v>1.67816787314217</c:v>
                </c:pt>
                <c:pt idx="173">
                  <c:v>1.67682759484426</c:v>
                </c:pt>
                <c:pt idx="174">
                  <c:v>1.68209246717331</c:v>
                </c:pt>
                <c:pt idx="175">
                  <c:v>1.67227711869079</c:v>
                </c:pt>
                <c:pt idx="176">
                  <c:v>1.67321439892301</c:v>
                </c:pt>
                <c:pt idx="177">
                  <c:v>1.67742567280323</c:v>
                </c:pt>
                <c:pt idx="178">
                  <c:v>1.67179806443793</c:v>
                </c:pt>
                <c:pt idx="179">
                  <c:v>1.67930322208563</c:v>
                </c:pt>
                <c:pt idx="180">
                  <c:v>1.67857931393335</c:v>
                </c:pt>
                <c:pt idx="181">
                  <c:v>1.67501764878672</c:v>
                </c:pt>
                <c:pt idx="182">
                  <c:v>1.67352028302539</c:v>
                </c:pt>
                <c:pt idx="183">
                  <c:v>1.67063173428797</c:v>
                </c:pt>
                <c:pt idx="184">
                  <c:v>1.67912061029524</c:v>
                </c:pt>
                <c:pt idx="185">
                  <c:v>1.68030266913681</c:v>
                </c:pt>
                <c:pt idx="186">
                  <c:v>1.67211904849372</c:v>
                </c:pt>
                <c:pt idx="187">
                  <c:v>1.6710152952955</c:v>
                </c:pt>
                <c:pt idx="188">
                  <c:v>1.67646606576079</c:v>
                </c:pt>
                <c:pt idx="189">
                  <c:v>1.67722361206678</c:v>
                </c:pt>
                <c:pt idx="190">
                  <c:v>1.67395398755483</c:v>
                </c:pt>
                <c:pt idx="191">
                  <c:v>1.67383397219914</c:v>
                </c:pt>
                <c:pt idx="192">
                  <c:v>1.67473981486133</c:v>
                </c:pt>
                <c:pt idx="193">
                  <c:v>1.67156356127308</c:v>
                </c:pt>
                <c:pt idx="194">
                  <c:v>1.67574336588218</c:v>
                </c:pt>
                <c:pt idx="195">
                  <c:v>1.67449537142492</c:v>
                </c:pt>
                <c:pt idx="196">
                  <c:v>1.6721455532428</c:v>
                </c:pt>
                <c:pt idx="197">
                  <c:v>1.67181027728105</c:v>
                </c:pt>
                <c:pt idx="198">
                  <c:v>1.675081563128</c:v>
                </c:pt>
                <c:pt idx="199">
                  <c:v>1.68082257089853</c:v>
                </c:pt>
                <c:pt idx="200">
                  <c:v>1.67453826629554</c:v>
                </c:pt>
                <c:pt idx="201">
                  <c:v>1.66985973360796</c:v>
                </c:pt>
                <c:pt idx="202">
                  <c:v>1.67671726086794</c:v>
                </c:pt>
                <c:pt idx="203">
                  <c:v>1.67568259952471</c:v>
                </c:pt>
                <c:pt idx="204">
                  <c:v>1.67519371496343</c:v>
                </c:pt>
                <c:pt idx="205">
                  <c:v>1.67310013137035</c:v>
                </c:pt>
                <c:pt idx="206">
                  <c:v>1.67775837272158</c:v>
                </c:pt>
                <c:pt idx="207">
                  <c:v>1.67738436199621</c:v>
                </c:pt>
                <c:pt idx="208">
                  <c:v>1.67123049448071</c:v>
                </c:pt>
                <c:pt idx="209">
                  <c:v>1.66966637019636</c:v>
                </c:pt>
                <c:pt idx="210">
                  <c:v>1.67399462075115</c:v>
                </c:pt>
                <c:pt idx="211">
                  <c:v>1.67191326287975</c:v>
                </c:pt>
                <c:pt idx="212">
                  <c:v>1.67303019250199</c:v>
                </c:pt>
                <c:pt idx="213">
                  <c:v>1.67181020166075</c:v>
                </c:pt>
                <c:pt idx="214">
                  <c:v>1.67186761430756</c:v>
                </c:pt>
                <c:pt idx="215">
                  <c:v>1.67460630640099</c:v>
                </c:pt>
                <c:pt idx="216">
                  <c:v>1.67868971164207</c:v>
                </c:pt>
                <c:pt idx="217">
                  <c:v>1.67098122587495</c:v>
                </c:pt>
                <c:pt idx="218">
                  <c:v>1.67305170168837</c:v>
                </c:pt>
                <c:pt idx="219">
                  <c:v>1.67270621599583</c:v>
                </c:pt>
                <c:pt idx="220">
                  <c:v>1.68238048837456</c:v>
                </c:pt>
                <c:pt idx="221">
                  <c:v>1.6710708630052</c:v>
                </c:pt>
                <c:pt idx="222">
                  <c:v>1.67700885009237</c:v>
                </c:pt>
                <c:pt idx="223">
                  <c:v>1.66910101634314</c:v>
                </c:pt>
                <c:pt idx="224">
                  <c:v>1.67337939778854</c:v>
                </c:pt>
                <c:pt idx="225">
                  <c:v>1.6774857902791</c:v>
                </c:pt>
                <c:pt idx="226">
                  <c:v>1.6801471743227</c:v>
                </c:pt>
                <c:pt idx="227">
                  <c:v>1.67394029070466</c:v>
                </c:pt>
                <c:pt idx="228">
                  <c:v>1.67276370261184</c:v>
                </c:pt>
                <c:pt idx="229">
                  <c:v>1.66928266191086</c:v>
                </c:pt>
                <c:pt idx="230">
                  <c:v>1.6834113079425</c:v>
                </c:pt>
                <c:pt idx="231">
                  <c:v>1.67276872756409</c:v>
                </c:pt>
                <c:pt idx="232">
                  <c:v>1.67159807483906</c:v>
                </c:pt>
                <c:pt idx="233">
                  <c:v>1.67047381467106</c:v>
                </c:pt>
                <c:pt idx="234">
                  <c:v>1.67852023631912</c:v>
                </c:pt>
                <c:pt idx="235">
                  <c:v>1.67077564235539</c:v>
                </c:pt>
                <c:pt idx="236">
                  <c:v>1.6730114323941</c:v>
                </c:pt>
                <c:pt idx="237">
                  <c:v>1.67369938722278</c:v>
                </c:pt>
                <c:pt idx="238">
                  <c:v>1.67233194043432</c:v>
                </c:pt>
                <c:pt idx="239">
                  <c:v>1.67868600492662</c:v>
                </c:pt>
                <c:pt idx="240">
                  <c:v>1.676449607614</c:v>
                </c:pt>
                <c:pt idx="241">
                  <c:v>1.67330768729181</c:v>
                </c:pt>
                <c:pt idx="242">
                  <c:v>1.67217300275026</c:v>
                </c:pt>
                <c:pt idx="243">
                  <c:v>1.67072605987665</c:v>
                </c:pt>
                <c:pt idx="244">
                  <c:v>1.6744002212778</c:v>
                </c:pt>
                <c:pt idx="245">
                  <c:v>1.67327179241709</c:v>
                </c:pt>
                <c:pt idx="246">
                  <c:v>1.67033872082623</c:v>
                </c:pt>
                <c:pt idx="247">
                  <c:v>1.68311535156335</c:v>
                </c:pt>
                <c:pt idx="248">
                  <c:v>1.66953763241913</c:v>
                </c:pt>
                <c:pt idx="249">
                  <c:v>1.67253050678655</c:v>
                </c:pt>
                <c:pt idx="250">
                  <c:v>1.67698967192642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47556133"/>
        <c:axId val="4327746"/>
      </c:lineChart>
      <c:catAx>
        <c:axId val="47556133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4327746"/>
        <c:crosses val="autoZero"/>
        <c:auto val="1"/>
        <c:lblAlgn val="ctr"/>
        <c:lblOffset val="100"/>
      </c:catAx>
      <c:valAx>
        <c:axId val="4327746"/>
        <c:scaling>
          <c:orientation val="minMax"/>
          <c:min val="1.62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47556133"/>
        <c:crosses val="autoZero"/>
        <c:crossBetween val="midCat"/>
        <c:majorUnit val="0.02"/>
      </c:valAx>
      <c:spPr>
        <a:noFill/>
        <a:ln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0.298424529291806</c:v>
                </c:pt>
                <c:pt idx="1">
                  <c:v>0.299717537721659</c:v>
                </c:pt>
                <c:pt idx="2">
                  <c:v>0.299391407701888</c:v>
                </c:pt>
                <c:pt idx="3">
                  <c:v>0.301387595874451</c:v>
                </c:pt>
                <c:pt idx="4">
                  <c:v>0.300550777468545</c:v>
                </c:pt>
                <c:pt idx="5">
                  <c:v>0.301404751926688</c:v>
                </c:pt>
                <c:pt idx="6">
                  <c:v>0.300671588515971</c:v>
                </c:pt>
                <c:pt idx="7">
                  <c:v>0.30007163301069</c:v>
                </c:pt>
                <c:pt idx="8">
                  <c:v>0.299988922003454</c:v>
                </c:pt>
                <c:pt idx="9">
                  <c:v>0.301155266366617</c:v>
                </c:pt>
                <c:pt idx="10">
                  <c:v>0.301566797252727</c:v>
                </c:pt>
                <c:pt idx="11">
                  <c:v>0.300354454628538</c:v>
                </c:pt>
                <c:pt idx="12">
                  <c:v>0.30320111345001</c:v>
                </c:pt>
                <c:pt idx="13">
                  <c:v>0.300591909461625</c:v>
                </c:pt>
                <c:pt idx="14">
                  <c:v>0.301952191859841</c:v>
                </c:pt>
                <c:pt idx="15">
                  <c:v>0.302722556934462</c:v>
                </c:pt>
                <c:pt idx="16">
                  <c:v>0.301020794958289</c:v>
                </c:pt>
                <c:pt idx="17">
                  <c:v>0.301861384899002</c:v>
                </c:pt>
                <c:pt idx="18">
                  <c:v>0.302443750539755</c:v>
                </c:pt>
                <c:pt idx="19">
                  <c:v>0.302854498034809</c:v>
                </c:pt>
                <c:pt idx="20">
                  <c:v>0.299785914045732</c:v>
                </c:pt>
                <c:pt idx="21">
                  <c:v>0.301043329421613</c:v>
                </c:pt>
                <c:pt idx="22">
                  <c:v>0.303498644165055</c:v>
                </c:pt>
                <c:pt idx="23">
                  <c:v>0.301386993595107</c:v>
                </c:pt>
                <c:pt idx="24">
                  <c:v>0.301541146919448</c:v>
                </c:pt>
                <c:pt idx="25">
                  <c:v>0.304415457521669</c:v>
                </c:pt>
                <c:pt idx="26">
                  <c:v>0.303114595161691</c:v>
                </c:pt>
                <c:pt idx="27">
                  <c:v>0.30379525743363</c:v>
                </c:pt>
                <c:pt idx="28">
                  <c:v>0.302546084780222</c:v>
                </c:pt>
                <c:pt idx="29">
                  <c:v>0.30517873227156</c:v>
                </c:pt>
                <c:pt idx="30">
                  <c:v>0.304611938316736</c:v>
                </c:pt>
                <c:pt idx="31">
                  <c:v>0.304360852182077</c:v>
                </c:pt>
                <c:pt idx="32">
                  <c:v>0.304697338371286</c:v>
                </c:pt>
                <c:pt idx="33">
                  <c:v>0.30545877928769</c:v>
                </c:pt>
                <c:pt idx="34">
                  <c:v>0.306298044744951</c:v>
                </c:pt>
                <c:pt idx="35">
                  <c:v>0.302864028641392</c:v>
                </c:pt>
                <c:pt idx="36">
                  <c:v>0.30324977317125</c:v>
                </c:pt>
                <c:pt idx="37">
                  <c:v>0.303328301162491</c:v>
                </c:pt>
                <c:pt idx="38">
                  <c:v>0.305435061729956</c:v>
                </c:pt>
                <c:pt idx="39">
                  <c:v>0.305866643029677</c:v>
                </c:pt>
                <c:pt idx="40">
                  <c:v>0.305149425595091</c:v>
                </c:pt>
                <c:pt idx="41">
                  <c:v>0.304847172120051</c:v>
                </c:pt>
                <c:pt idx="42">
                  <c:v>0.304537971841992</c:v>
                </c:pt>
                <c:pt idx="43">
                  <c:v>0.30581916977384</c:v>
                </c:pt>
                <c:pt idx="44">
                  <c:v>0.304867462795967</c:v>
                </c:pt>
                <c:pt idx="45">
                  <c:v>0.305929947455284</c:v>
                </c:pt>
                <c:pt idx="46">
                  <c:v>0.305621891113089</c:v>
                </c:pt>
                <c:pt idx="47">
                  <c:v>0.305409356112405</c:v>
                </c:pt>
                <c:pt idx="48">
                  <c:v>0.307641095511911</c:v>
                </c:pt>
                <c:pt idx="49">
                  <c:v>0.305867142184179</c:v>
                </c:pt>
                <c:pt idx="50">
                  <c:v>0.306299858476316</c:v>
                </c:pt>
                <c:pt idx="51">
                  <c:v>0.306198139104817</c:v>
                </c:pt>
                <c:pt idx="52">
                  <c:v>0.306873706954558</c:v>
                </c:pt>
                <c:pt idx="53">
                  <c:v>0.307956822195872</c:v>
                </c:pt>
                <c:pt idx="54">
                  <c:v>0.304953962261767</c:v>
                </c:pt>
                <c:pt idx="55">
                  <c:v>0.30710435419972</c:v>
                </c:pt>
                <c:pt idx="56">
                  <c:v>0.307351985081191</c:v>
                </c:pt>
                <c:pt idx="57">
                  <c:v>0.307128551993123</c:v>
                </c:pt>
                <c:pt idx="58">
                  <c:v>0.30782284826343</c:v>
                </c:pt>
                <c:pt idx="59">
                  <c:v>0.307166195779846</c:v>
                </c:pt>
                <c:pt idx="60">
                  <c:v>0.306904794766962</c:v>
                </c:pt>
                <c:pt idx="61">
                  <c:v>0.307237141322781</c:v>
                </c:pt>
                <c:pt idx="62">
                  <c:v>0.308466137969043</c:v>
                </c:pt>
                <c:pt idx="63">
                  <c:v>0.308659298625789</c:v>
                </c:pt>
                <c:pt idx="64">
                  <c:v>0.308786474615473</c:v>
                </c:pt>
                <c:pt idx="65">
                  <c:v>0.308854679816978</c:v>
                </c:pt>
                <c:pt idx="66">
                  <c:v>0.310544114528931</c:v>
                </c:pt>
                <c:pt idx="67">
                  <c:v>0.309312012909962</c:v>
                </c:pt>
                <c:pt idx="68">
                  <c:v>0.309807732329805</c:v>
                </c:pt>
                <c:pt idx="69">
                  <c:v>0.309618122937607</c:v>
                </c:pt>
                <c:pt idx="70">
                  <c:v>0.30848670465354</c:v>
                </c:pt>
                <c:pt idx="71">
                  <c:v>0.309644861537224</c:v>
                </c:pt>
                <c:pt idx="72">
                  <c:v>0.30913977675821</c:v>
                </c:pt>
                <c:pt idx="73">
                  <c:v>0.309802444907987</c:v>
                </c:pt>
                <c:pt idx="74">
                  <c:v>0.310035528486125</c:v>
                </c:pt>
                <c:pt idx="75">
                  <c:v>0.309136195030899</c:v>
                </c:pt>
                <c:pt idx="76">
                  <c:v>0.310054025023708</c:v>
                </c:pt>
                <c:pt idx="77">
                  <c:v>0.309840701761228</c:v>
                </c:pt>
                <c:pt idx="78">
                  <c:v>0.310936301148609</c:v>
                </c:pt>
                <c:pt idx="79">
                  <c:v>0.308919480330176</c:v>
                </c:pt>
                <c:pt idx="80">
                  <c:v>0.31177821840716</c:v>
                </c:pt>
                <c:pt idx="81">
                  <c:v>0.310549625839663</c:v>
                </c:pt>
                <c:pt idx="82">
                  <c:v>0.310607042806851</c:v>
                </c:pt>
                <c:pt idx="83">
                  <c:v>0.310218877271712</c:v>
                </c:pt>
                <c:pt idx="84">
                  <c:v>0.310558733104669</c:v>
                </c:pt>
                <c:pt idx="85">
                  <c:v>0.310810969476885</c:v>
                </c:pt>
                <c:pt idx="86">
                  <c:v>0.309100666576145</c:v>
                </c:pt>
                <c:pt idx="87">
                  <c:v>0.310742459689041</c:v>
                </c:pt>
                <c:pt idx="88">
                  <c:v>0.310014017676162</c:v>
                </c:pt>
                <c:pt idx="89">
                  <c:v>0.312542125568936</c:v>
                </c:pt>
                <c:pt idx="90">
                  <c:v>0.309815914209309</c:v>
                </c:pt>
                <c:pt idx="91">
                  <c:v>0.311691048320311</c:v>
                </c:pt>
                <c:pt idx="92">
                  <c:v>0.312097298031258</c:v>
                </c:pt>
                <c:pt idx="93">
                  <c:v>0.31221115798281</c:v>
                </c:pt>
                <c:pt idx="94">
                  <c:v>0.310722482446598</c:v>
                </c:pt>
                <c:pt idx="95">
                  <c:v>0.311805861615958</c:v>
                </c:pt>
                <c:pt idx="96">
                  <c:v>0.312219039224852</c:v>
                </c:pt>
                <c:pt idx="97">
                  <c:v>0.311619989236856</c:v>
                </c:pt>
                <c:pt idx="98">
                  <c:v>0.312079225248027</c:v>
                </c:pt>
                <c:pt idx="99">
                  <c:v>0.312374935916256</c:v>
                </c:pt>
                <c:pt idx="100">
                  <c:v>0.31294540712818</c:v>
                </c:pt>
                <c:pt idx="101">
                  <c:v>0.31274978966484</c:v>
                </c:pt>
                <c:pt idx="102">
                  <c:v>0.312552747675256</c:v>
                </c:pt>
                <c:pt idx="103">
                  <c:v>0.314131682847015</c:v>
                </c:pt>
                <c:pt idx="104">
                  <c:v>0.31443397889287</c:v>
                </c:pt>
                <c:pt idx="105">
                  <c:v>0.313447024738579</c:v>
                </c:pt>
                <c:pt idx="106">
                  <c:v>0.315469120953332</c:v>
                </c:pt>
                <c:pt idx="107">
                  <c:v>0.314319473829736</c:v>
                </c:pt>
                <c:pt idx="108">
                  <c:v>0.312479295944133</c:v>
                </c:pt>
                <c:pt idx="109">
                  <c:v>0.313090980548277</c:v>
                </c:pt>
                <c:pt idx="110">
                  <c:v>0.314389171335065</c:v>
                </c:pt>
                <c:pt idx="111">
                  <c:v>0.313180516961539</c:v>
                </c:pt>
                <c:pt idx="112">
                  <c:v>0.312712211935804</c:v>
                </c:pt>
                <c:pt idx="113">
                  <c:v>0.313445217157555</c:v>
                </c:pt>
                <c:pt idx="114">
                  <c:v>0.314583712282383</c:v>
                </c:pt>
                <c:pt idx="115">
                  <c:v>0.31302698654151</c:v>
                </c:pt>
                <c:pt idx="116">
                  <c:v>0.312897612678708</c:v>
                </c:pt>
                <c:pt idx="117">
                  <c:v>0.313624569336133</c:v>
                </c:pt>
                <c:pt idx="118">
                  <c:v>0.312573323564626</c:v>
                </c:pt>
                <c:pt idx="119">
                  <c:v>0.315739954112309</c:v>
                </c:pt>
                <c:pt idx="120">
                  <c:v>0.315573859055177</c:v>
                </c:pt>
                <c:pt idx="121">
                  <c:v>0.315288360044016</c:v>
                </c:pt>
                <c:pt idx="122">
                  <c:v>0.315009203561455</c:v>
                </c:pt>
                <c:pt idx="123">
                  <c:v>0.315258706375502</c:v>
                </c:pt>
                <c:pt idx="124">
                  <c:v>0.317356646638828</c:v>
                </c:pt>
                <c:pt idx="125">
                  <c:v>0.315417003681125</c:v>
                </c:pt>
                <c:pt idx="126">
                  <c:v>0.317627864696312</c:v>
                </c:pt>
                <c:pt idx="127">
                  <c:v>0.313681550826172</c:v>
                </c:pt>
                <c:pt idx="128">
                  <c:v>0.315889076760601</c:v>
                </c:pt>
                <c:pt idx="129">
                  <c:v>0.316848413105486</c:v>
                </c:pt>
                <c:pt idx="130">
                  <c:v>0.316083222022237</c:v>
                </c:pt>
                <c:pt idx="131">
                  <c:v>0.316746127792563</c:v>
                </c:pt>
                <c:pt idx="132">
                  <c:v>0.316696834531187</c:v>
                </c:pt>
                <c:pt idx="133">
                  <c:v>0.316532688485398</c:v>
                </c:pt>
                <c:pt idx="134">
                  <c:v>0.316441395798989</c:v>
                </c:pt>
                <c:pt idx="135">
                  <c:v>0.316549407780886</c:v>
                </c:pt>
                <c:pt idx="136">
                  <c:v>0.317298845378536</c:v>
                </c:pt>
                <c:pt idx="137">
                  <c:v>0.316971328202377</c:v>
                </c:pt>
                <c:pt idx="138">
                  <c:v>0.317273661755679</c:v>
                </c:pt>
                <c:pt idx="139">
                  <c:v>0.31893074831694</c:v>
                </c:pt>
                <c:pt idx="140">
                  <c:v>0.318635345688597</c:v>
                </c:pt>
                <c:pt idx="141">
                  <c:v>0.316650564623231</c:v>
                </c:pt>
                <c:pt idx="142">
                  <c:v>0.317137934246882</c:v>
                </c:pt>
                <c:pt idx="143">
                  <c:v>0.319177704504652</c:v>
                </c:pt>
                <c:pt idx="144">
                  <c:v>0.317341704723027</c:v>
                </c:pt>
                <c:pt idx="145">
                  <c:v>0.318767661092904</c:v>
                </c:pt>
                <c:pt idx="146">
                  <c:v>0.31777363451454</c:v>
                </c:pt>
                <c:pt idx="147">
                  <c:v>0.316809569176765</c:v>
                </c:pt>
                <c:pt idx="148">
                  <c:v>0.318075056634121</c:v>
                </c:pt>
                <c:pt idx="149">
                  <c:v>0.316047592699142</c:v>
                </c:pt>
                <c:pt idx="150">
                  <c:v>0.318714189012075</c:v>
                </c:pt>
                <c:pt idx="151">
                  <c:v>0.318327100763471</c:v>
                </c:pt>
                <c:pt idx="152">
                  <c:v>0.318381754865497</c:v>
                </c:pt>
                <c:pt idx="153">
                  <c:v>0.318315598883237</c:v>
                </c:pt>
                <c:pt idx="154">
                  <c:v>0.318991019812757</c:v>
                </c:pt>
                <c:pt idx="155">
                  <c:v>0.318970936872512</c:v>
                </c:pt>
                <c:pt idx="156">
                  <c:v>0.319888724569689</c:v>
                </c:pt>
                <c:pt idx="157">
                  <c:v>0.318872303183389</c:v>
                </c:pt>
                <c:pt idx="158">
                  <c:v>0.319337846004402</c:v>
                </c:pt>
                <c:pt idx="159">
                  <c:v>0.319948676302823</c:v>
                </c:pt>
                <c:pt idx="160">
                  <c:v>0.318422021270349</c:v>
                </c:pt>
                <c:pt idx="161">
                  <c:v>0.320866903714966</c:v>
                </c:pt>
                <c:pt idx="162">
                  <c:v>0.319320718997733</c:v>
                </c:pt>
                <c:pt idx="163">
                  <c:v>0.320228414164576</c:v>
                </c:pt>
                <c:pt idx="164">
                  <c:v>0.318434905752691</c:v>
                </c:pt>
                <c:pt idx="165">
                  <c:v>0.320193133608456</c:v>
                </c:pt>
                <c:pt idx="166">
                  <c:v>0.319196023136405</c:v>
                </c:pt>
                <c:pt idx="167">
                  <c:v>0.319378717041412</c:v>
                </c:pt>
                <c:pt idx="168">
                  <c:v>0.320359009454785</c:v>
                </c:pt>
                <c:pt idx="169">
                  <c:v>0.322842781948801</c:v>
                </c:pt>
                <c:pt idx="170">
                  <c:v>0.319229761319147</c:v>
                </c:pt>
                <c:pt idx="171">
                  <c:v>0.319709696570482</c:v>
                </c:pt>
                <c:pt idx="172">
                  <c:v>0.321153809049013</c:v>
                </c:pt>
                <c:pt idx="173">
                  <c:v>0.322105112553523</c:v>
                </c:pt>
                <c:pt idx="174">
                  <c:v>0.320500926105159</c:v>
                </c:pt>
                <c:pt idx="175">
                  <c:v>0.321211552190649</c:v>
                </c:pt>
                <c:pt idx="176">
                  <c:v>0.322381263294378</c:v>
                </c:pt>
                <c:pt idx="177">
                  <c:v>0.321568510236282</c:v>
                </c:pt>
                <c:pt idx="178">
                  <c:v>0.32159083737671</c:v>
                </c:pt>
                <c:pt idx="179">
                  <c:v>0.322006718603858</c:v>
                </c:pt>
                <c:pt idx="180">
                  <c:v>0.321658714656354</c:v>
                </c:pt>
                <c:pt idx="181">
                  <c:v>0.322792768065619</c:v>
                </c:pt>
                <c:pt idx="182">
                  <c:v>0.322296976024975</c:v>
                </c:pt>
                <c:pt idx="183">
                  <c:v>0.321950934407674</c:v>
                </c:pt>
                <c:pt idx="184">
                  <c:v>0.321744125690707</c:v>
                </c:pt>
                <c:pt idx="185">
                  <c:v>0.321972760770019</c:v>
                </c:pt>
                <c:pt idx="186">
                  <c:v>0.322909947054758</c:v>
                </c:pt>
                <c:pt idx="187">
                  <c:v>0.321991026621666</c:v>
                </c:pt>
                <c:pt idx="188">
                  <c:v>0.32212241732843</c:v>
                </c:pt>
                <c:pt idx="189">
                  <c:v>0.322968569488737</c:v>
                </c:pt>
                <c:pt idx="190">
                  <c:v>0.323993927774227</c:v>
                </c:pt>
                <c:pt idx="191">
                  <c:v>0.323086021294334</c:v>
                </c:pt>
                <c:pt idx="192">
                  <c:v>0.321600239747999</c:v>
                </c:pt>
                <c:pt idx="193">
                  <c:v>0.323474763282889</c:v>
                </c:pt>
                <c:pt idx="194">
                  <c:v>0.321931412373003</c:v>
                </c:pt>
                <c:pt idx="195">
                  <c:v>0.323852851340205</c:v>
                </c:pt>
                <c:pt idx="196">
                  <c:v>0.323374252157528</c:v>
                </c:pt>
                <c:pt idx="197">
                  <c:v>0.324293767453781</c:v>
                </c:pt>
                <c:pt idx="198">
                  <c:v>0.323548255039384</c:v>
                </c:pt>
                <c:pt idx="199">
                  <c:v>0.324084534732038</c:v>
                </c:pt>
                <c:pt idx="200">
                  <c:v>0.324268654360335</c:v>
                </c:pt>
                <c:pt idx="201">
                  <c:v>0.324107194266051</c:v>
                </c:pt>
                <c:pt idx="202">
                  <c:v>0.322815386872543</c:v>
                </c:pt>
                <c:pt idx="203">
                  <c:v>0.321737543973016</c:v>
                </c:pt>
                <c:pt idx="204">
                  <c:v>0.325537856981255</c:v>
                </c:pt>
                <c:pt idx="205">
                  <c:v>0.326360215991047</c:v>
                </c:pt>
                <c:pt idx="206">
                  <c:v>0.324097624858661</c:v>
                </c:pt>
                <c:pt idx="207">
                  <c:v>0.324925236397063</c:v>
                </c:pt>
                <c:pt idx="208">
                  <c:v>0.32355750988505</c:v>
                </c:pt>
                <c:pt idx="209">
                  <c:v>0.324828913667526</c:v>
                </c:pt>
                <c:pt idx="210">
                  <c:v>0.323839758296642</c:v>
                </c:pt>
                <c:pt idx="211">
                  <c:v>0.325655385590436</c:v>
                </c:pt>
                <c:pt idx="212">
                  <c:v>0.325047591441446</c:v>
                </c:pt>
                <c:pt idx="213">
                  <c:v>0.323848423727772</c:v>
                </c:pt>
                <c:pt idx="214">
                  <c:v>0.325413797563243</c:v>
                </c:pt>
                <c:pt idx="215">
                  <c:v>0.326401550491321</c:v>
                </c:pt>
                <c:pt idx="216">
                  <c:v>0.323754045964388</c:v>
                </c:pt>
                <c:pt idx="217">
                  <c:v>0.326108152681441</c:v>
                </c:pt>
                <c:pt idx="218">
                  <c:v>0.325609707326</c:v>
                </c:pt>
                <c:pt idx="219">
                  <c:v>0.323251333015447</c:v>
                </c:pt>
                <c:pt idx="220">
                  <c:v>0.32468859938043</c:v>
                </c:pt>
                <c:pt idx="221">
                  <c:v>0.326402699160334</c:v>
                </c:pt>
                <c:pt idx="222">
                  <c:v>0.325933504110118</c:v>
                </c:pt>
                <c:pt idx="223">
                  <c:v>0.327635951594743</c:v>
                </c:pt>
                <c:pt idx="224">
                  <c:v>0.324885693668549</c:v>
                </c:pt>
                <c:pt idx="225">
                  <c:v>0.325959686399717</c:v>
                </c:pt>
                <c:pt idx="226">
                  <c:v>0.325144990618209</c:v>
                </c:pt>
                <c:pt idx="227">
                  <c:v>0.328396741840868</c:v>
                </c:pt>
                <c:pt idx="228">
                  <c:v>0.327426329103753</c:v>
                </c:pt>
                <c:pt idx="229">
                  <c:v>0.32585439707874</c:v>
                </c:pt>
                <c:pt idx="230">
                  <c:v>0.327278055560226</c:v>
                </c:pt>
                <c:pt idx="231">
                  <c:v>0.328857125612948</c:v>
                </c:pt>
                <c:pt idx="232">
                  <c:v>0.326567257045048</c:v>
                </c:pt>
                <c:pt idx="233">
                  <c:v>0.327082975556866</c:v>
                </c:pt>
                <c:pt idx="234">
                  <c:v>0.326668927956816</c:v>
                </c:pt>
                <c:pt idx="235">
                  <c:v>0.328587376647599</c:v>
                </c:pt>
                <c:pt idx="236">
                  <c:v>0.32585054060869</c:v>
                </c:pt>
                <c:pt idx="237">
                  <c:v>0.326786860479652</c:v>
                </c:pt>
                <c:pt idx="238">
                  <c:v>0.328984959221282</c:v>
                </c:pt>
                <c:pt idx="239">
                  <c:v>0.326100854524725</c:v>
                </c:pt>
                <c:pt idx="240">
                  <c:v>0.327644739729986</c:v>
                </c:pt>
                <c:pt idx="241">
                  <c:v>0.3294287491263</c:v>
                </c:pt>
                <c:pt idx="242">
                  <c:v>0.328673558442106</c:v>
                </c:pt>
                <c:pt idx="243">
                  <c:v>0.327516298214815</c:v>
                </c:pt>
                <c:pt idx="244">
                  <c:v>0.32865796789238</c:v>
                </c:pt>
                <c:pt idx="245">
                  <c:v>0.32902353270012</c:v>
                </c:pt>
                <c:pt idx="246">
                  <c:v>0.328185836859357</c:v>
                </c:pt>
                <c:pt idx="247">
                  <c:v>0.329687554447715</c:v>
                </c:pt>
                <c:pt idx="248">
                  <c:v>0.330178289890069</c:v>
                </c:pt>
                <c:pt idx="249">
                  <c:v>0.329033305385216</c:v>
                </c:pt>
                <c:pt idx="250">
                  <c:v>0.330132222792008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0.266937090667001</c:v>
                </c:pt>
                <c:pt idx="1">
                  <c:v>0.266324470413028</c:v>
                </c:pt>
                <c:pt idx="2">
                  <c:v>0.262468663774369</c:v>
                </c:pt>
                <c:pt idx="3">
                  <c:v>0.268419414511018</c:v>
                </c:pt>
                <c:pt idx="4">
                  <c:v>0.261358773361613</c:v>
                </c:pt>
                <c:pt idx="5">
                  <c:v>0.263683960213225</c:v>
                </c:pt>
                <c:pt idx="6">
                  <c:v>0.262571401790899</c:v>
                </c:pt>
                <c:pt idx="7">
                  <c:v>0.264334012431781</c:v>
                </c:pt>
                <c:pt idx="8">
                  <c:v>0.263090036830083</c:v>
                </c:pt>
                <c:pt idx="9">
                  <c:v>0.262131979673523</c:v>
                </c:pt>
                <c:pt idx="10">
                  <c:v>0.266389530368789</c:v>
                </c:pt>
                <c:pt idx="11">
                  <c:v>0.260366244824639</c:v>
                </c:pt>
                <c:pt idx="12">
                  <c:v>0.263509863796657</c:v>
                </c:pt>
                <c:pt idx="13">
                  <c:v>0.26284490290441</c:v>
                </c:pt>
                <c:pt idx="14">
                  <c:v>0.26116328308787</c:v>
                </c:pt>
                <c:pt idx="15">
                  <c:v>0.265801808015131</c:v>
                </c:pt>
                <c:pt idx="16">
                  <c:v>0.261806271578136</c:v>
                </c:pt>
                <c:pt idx="17">
                  <c:v>0.264470002822929</c:v>
                </c:pt>
                <c:pt idx="18">
                  <c:v>0.263502584847717</c:v>
                </c:pt>
                <c:pt idx="19">
                  <c:v>0.264649752352046</c:v>
                </c:pt>
                <c:pt idx="20">
                  <c:v>0.265225134975692</c:v>
                </c:pt>
                <c:pt idx="21">
                  <c:v>0.264864997355231</c:v>
                </c:pt>
                <c:pt idx="22">
                  <c:v>0.265900911469209</c:v>
                </c:pt>
                <c:pt idx="23">
                  <c:v>0.265900363552273</c:v>
                </c:pt>
                <c:pt idx="24">
                  <c:v>0.260235034032542</c:v>
                </c:pt>
                <c:pt idx="25">
                  <c:v>0.265694482092052</c:v>
                </c:pt>
                <c:pt idx="26">
                  <c:v>0.262216400489252</c:v>
                </c:pt>
                <c:pt idx="27">
                  <c:v>0.264280334238861</c:v>
                </c:pt>
                <c:pt idx="28">
                  <c:v>0.262419169051495</c:v>
                </c:pt>
                <c:pt idx="29">
                  <c:v>0.264653654970291</c:v>
                </c:pt>
                <c:pt idx="30">
                  <c:v>0.266232424990952</c:v>
                </c:pt>
                <c:pt idx="31">
                  <c:v>0.262507148231496</c:v>
                </c:pt>
                <c:pt idx="32">
                  <c:v>0.264166367516293</c:v>
                </c:pt>
                <c:pt idx="33">
                  <c:v>0.264102298136893</c:v>
                </c:pt>
                <c:pt idx="34">
                  <c:v>0.26707466033357</c:v>
                </c:pt>
                <c:pt idx="35">
                  <c:v>0.261899736119109</c:v>
                </c:pt>
                <c:pt idx="36">
                  <c:v>0.261665746115581</c:v>
                </c:pt>
                <c:pt idx="37">
                  <c:v>0.259150408311564</c:v>
                </c:pt>
                <c:pt idx="38">
                  <c:v>0.26307749261156</c:v>
                </c:pt>
                <c:pt idx="39">
                  <c:v>0.266165482453032</c:v>
                </c:pt>
                <c:pt idx="40">
                  <c:v>0.263585542047453</c:v>
                </c:pt>
                <c:pt idx="41">
                  <c:v>0.263821339260508</c:v>
                </c:pt>
                <c:pt idx="42">
                  <c:v>0.260850127879272</c:v>
                </c:pt>
                <c:pt idx="43">
                  <c:v>0.268350967244758</c:v>
                </c:pt>
                <c:pt idx="44">
                  <c:v>0.263129038246054</c:v>
                </c:pt>
                <c:pt idx="45">
                  <c:v>0.266789187024505</c:v>
                </c:pt>
                <c:pt idx="46">
                  <c:v>0.268112938077166</c:v>
                </c:pt>
                <c:pt idx="47">
                  <c:v>0.263760111008324</c:v>
                </c:pt>
                <c:pt idx="48">
                  <c:v>0.268163762594524</c:v>
                </c:pt>
                <c:pt idx="49">
                  <c:v>0.266280697736053</c:v>
                </c:pt>
                <c:pt idx="50">
                  <c:v>0.265766816373677</c:v>
                </c:pt>
                <c:pt idx="51">
                  <c:v>0.265724688190502</c:v>
                </c:pt>
                <c:pt idx="52">
                  <c:v>0.264303783878395</c:v>
                </c:pt>
                <c:pt idx="53">
                  <c:v>0.268282887100183</c:v>
                </c:pt>
                <c:pt idx="54">
                  <c:v>0.26770451351216</c:v>
                </c:pt>
                <c:pt idx="55">
                  <c:v>0.266785611406258</c:v>
                </c:pt>
                <c:pt idx="56">
                  <c:v>0.268611894997864</c:v>
                </c:pt>
                <c:pt idx="57">
                  <c:v>0.254316908748526</c:v>
                </c:pt>
                <c:pt idx="58">
                  <c:v>0.266061638035602</c:v>
                </c:pt>
                <c:pt idx="59">
                  <c:v>0.266274665779024</c:v>
                </c:pt>
                <c:pt idx="60">
                  <c:v>0.269256018287918</c:v>
                </c:pt>
                <c:pt idx="61">
                  <c:v>0.266143256359814</c:v>
                </c:pt>
                <c:pt idx="62">
                  <c:v>0.268452672416814</c:v>
                </c:pt>
                <c:pt idx="63">
                  <c:v>0.264527479367243</c:v>
                </c:pt>
                <c:pt idx="64">
                  <c:v>0.266516124772893</c:v>
                </c:pt>
                <c:pt idx="65">
                  <c:v>0.26695647406446</c:v>
                </c:pt>
                <c:pt idx="66">
                  <c:v>0.266144494931123</c:v>
                </c:pt>
                <c:pt idx="67">
                  <c:v>0.265944992488771</c:v>
                </c:pt>
                <c:pt idx="68">
                  <c:v>0.262018765356402</c:v>
                </c:pt>
                <c:pt idx="69">
                  <c:v>0.267603993168168</c:v>
                </c:pt>
                <c:pt idx="70">
                  <c:v>0.267576698616271</c:v>
                </c:pt>
                <c:pt idx="71">
                  <c:v>0.2630856804075</c:v>
                </c:pt>
                <c:pt idx="72">
                  <c:v>0.26489359222951</c:v>
                </c:pt>
                <c:pt idx="73">
                  <c:v>0.262423560725025</c:v>
                </c:pt>
                <c:pt idx="74">
                  <c:v>0.257854752345759</c:v>
                </c:pt>
                <c:pt idx="75">
                  <c:v>0.261934455164252</c:v>
                </c:pt>
                <c:pt idx="76">
                  <c:v>0.259581374081878</c:v>
                </c:pt>
                <c:pt idx="77">
                  <c:v>0.264953149322658</c:v>
                </c:pt>
                <c:pt idx="78">
                  <c:v>0.272105947178156</c:v>
                </c:pt>
                <c:pt idx="79">
                  <c:v>0.26088176217766</c:v>
                </c:pt>
                <c:pt idx="80">
                  <c:v>0.268060908093017</c:v>
                </c:pt>
                <c:pt idx="81">
                  <c:v>0.268488164258466</c:v>
                </c:pt>
                <c:pt idx="82">
                  <c:v>0.268324698189949</c:v>
                </c:pt>
                <c:pt idx="83">
                  <c:v>0.269330179014365</c:v>
                </c:pt>
                <c:pt idx="84">
                  <c:v>0.267569468787502</c:v>
                </c:pt>
                <c:pt idx="85">
                  <c:v>0.269166303886271</c:v>
                </c:pt>
                <c:pt idx="86">
                  <c:v>0.266693249303548</c:v>
                </c:pt>
                <c:pt idx="87">
                  <c:v>0.266003484623584</c:v>
                </c:pt>
                <c:pt idx="88">
                  <c:v>0.264139760977013</c:v>
                </c:pt>
                <c:pt idx="89">
                  <c:v>0.265798507634953</c:v>
                </c:pt>
                <c:pt idx="90">
                  <c:v>0.267360492013498</c:v>
                </c:pt>
                <c:pt idx="91">
                  <c:v>0.263851196894685</c:v>
                </c:pt>
                <c:pt idx="92">
                  <c:v>0.270154796148601</c:v>
                </c:pt>
                <c:pt idx="93">
                  <c:v>0.269569897172854</c:v>
                </c:pt>
                <c:pt idx="94">
                  <c:v>0.269333292737892</c:v>
                </c:pt>
                <c:pt idx="95">
                  <c:v>0.268517357986059</c:v>
                </c:pt>
                <c:pt idx="96">
                  <c:v>0.270999832331639</c:v>
                </c:pt>
                <c:pt idx="97">
                  <c:v>0.267429728174474</c:v>
                </c:pt>
                <c:pt idx="98">
                  <c:v>0.267450905737784</c:v>
                </c:pt>
                <c:pt idx="99">
                  <c:v>0.266458023453023</c:v>
                </c:pt>
                <c:pt idx="100">
                  <c:v>0.264815737418521</c:v>
                </c:pt>
                <c:pt idx="101">
                  <c:v>0.257030515954765</c:v>
                </c:pt>
                <c:pt idx="102">
                  <c:v>0.266491941550432</c:v>
                </c:pt>
                <c:pt idx="103">
                  <c:v>0.266992106662232</c:v>
                </c:pt>
                <c:pt idx="104">
                  <c:v>0.269379262448678</c:v>
                </c:pt>
                <c:pt idx="105">
                  <c:v>0.270580208202478</c:v>
                </c:pt>
                <c:pt idx="106">
                  <c:v>0.272475918244127</c:v>
                </c:pt>
                <c:pt idx="107">
                  <c:v>0.271482730671309</c:v>
                </c:pt>
                <c:pt idx="108">
                  <c:v>0.271482249376186</c:v>
                </c:pt>
                <c:pt idx="109">
                  <c:v>0.270076831952357</c:v>
                </c:pt>
                <c:pt idx="110">
                  <c:v>0.271066511106623</c:v>
                </c:pt>
                <c:pt idx="111">
                  <c:v>0.272904014818556</c:v>
                </c:pt>
                <c:pt idx="112">
                  <c:v>0.271205666735562</c:v>
                </c:pt>
                <c:pt idx="113">
                  <c:v>0.26511671924525</c:v>
                </c:pt>
                <c:pt idx="114">
                  <c:v>0.269888055456642</c:v>
                </c:pt>
                <c:pt idx="115">
                  <c:v>0.267776212863975</c:v>
                </c:pt>
                <c:pt idx="116">
                  <c:v>0.272471724950045</c:v>
                </c:pt>
                <c:pt idx="117">
                  <c:v>0.273302952998893</c:v>
                </c:pt>
                <c:pt idx="118">
                  <c:v>0.264873208431656</c:v>
                </c:pt>
                <c:pt idx="119">
                  <c:v>0.270078780413334</c:v>
                </c:pt>
                <c:pt idx="120">
                  <c:v>0.272104946282432</c:v>
                </c:pt>
                <c:pt idx="121">
                  <c:v>0.267114241119897</c:v>
                </c:pt>
                <c:pt idx="122">
                  <c:v>0.266748321105899</c:v>
                </c:pt>
                <c:pt idx="123">
                  <c:v>0.271640689666912</c:v>
                </c:pt>
                <c:pt idx="124">
                  <c:v>0.268694518675764</c:v>
                </c:pt>
                <c:pt idx="125">
                  <c:v>0.266630418495458</c:v>
                </c:pt>
                <c:pt idx="126">
                  <c:v>0.273809869698871</c:v>
                </c:pt>
                <c:pt idx="127">
                  <c:v>0.268007736539577</c:v>
                </c:pt>
                <c:pt idx="128">
                  <c:v>0.266758028737726</c:v>
                </c:pt>
                <c:pt idx="129">
                  <c:v>0.270001865820211</c:v>
                </c:pt>
                <c:pt idx="130">
                  <c:v>0.271554129770918</c:v>
                </c:pt>
                <c:pt idx="131">
                  <c:v>0.268092737798876</c:v>
                </c:pt>
                <c:pt idx="132">
                  <c:v>0.262349678869062</c:v>
                </c:pt>
                <c:pt idx="133">
                  <c:v>0.262626206032787</c:v>
                </c:pt>
                <c:pt idx="134">
                  <c:v>0.268301212721584</c:v>
                </c:pt>
                <c:pt idx="135">
                  <c:v>0.266814790604187</c:v>
                </c:pt>
                <c:pt idx="136">
                  <c:v>0.26999829399949</c:v>
                </c:pt>
                <c:pt idx="137">
                  <c:v>0.272475053811668</c:v>
                </c:pt>
                <c:pt idx="138">
                  <c:v>0.26550232654133</c:v>
                </c:pt>
                <c:pt idx="139">
                  <c:v>0.270063698952218</c:v>
                </c:pt>
                <c:pt idx="140">
                  <c:v>0.271858261480226</c:v>
                </c:pt>
                <c:pt idx="141">
                  <c:v>0.271001004859021</c:v>
                </c:pt>
                <c:pt idx="142">
                  <c:v>0.272776999384412</c:v>
                </c:pt>
                <c:pt idx="143">
                  <c:v>0.27049541192702</c:v>
                </c:pt>
                <c:pt idx="144">
                  <c:v>0.271534299503733</c:v>
                </c:pt>
                <c:pt idx="145">
                  <c:v>0.272716725632094</c:v>
                </c:pt>
                <c:pt idx="146">
                  <c:v>0.272632483960519</c:v>
                </c:pt>
                <c:pt idx="147">
                  <c:v>0.262368834827745</c:v>
                </c:pt>
                <c:pt idx="148">
                  <c:v>0.260534201880241</c:v>
                </c:pt>
                <c:pt idx="149">
                  <c:v>0.267525261128708</c:v>
                </c:pt>
                <c:pt idx="150">
                  <c:v>0.269192397264232</c:v>
                </c:pt>
                <c:pt idx="151">
                  <c:v>0.265132500689446</c:v>
                </c:pt>
                <c:pt idx="152">
                  <c:v>0.264687489357021</c:v>
                </c:pt>
                <c:pt idx="153">
                  <c:v>0.27052928767376</c:v>
                </c:pt>
                <c:pt idx="154">
                  <c:v>0.268542959254204</c:v>
                </c:pt>
                <c:pt idx="155">
                  <c:v>0.265328491658715</c:v>
                </c:pt>
                <c:pt idx="156">
                  <c:v>0.261495710822684</c:v>
                </c:pt>
                <c:pt idx="157">
                  <c:v>0.268222710680103</c:v>
                </c:pt>
                <c:pt idx="158">
                  <c:v>0.269053591255336</c:v>
                </c:pt>
                <c:pt idx="159">
                  <c:v>0.269756038763516</c:v>
                </c:pt>
                <c:pt idx="160">
                  <c:v>0.26155804233868</c:v>
                </c:pt>
                <c:pt idx="161">
                  <c:v>0.26507434983663</c:v>
                </c:pt>
                <c:pt idx="162">
                  <c:v>0.268168821229169</c:v>
                </c:pt>
                <c:pt idx="163">
                  <c:v>0.277717176814489</c:v>
                </c:pt>
                <c:pt idx="164">
                  <c:v>0.27472902582623</c:v>
                </c:pt>
                <c:pt idx="165">
                  <c:v>0.267114916336503</c:v>
                </c:pt>
                <c:pt idx="166">
                  <c:v>0.271109457656617</c:v>
                </c:pt>
                <c:pt idx="167">
                  <c:v>0.274056060244832</c:v>
                </c:pt>
                <c:pt idx="168">
                  <c:v>0.262031915362852</c:v>
                </c:pt>
                <c:pt idx="169">
                  <c:v>0.273658018775924</c:v>
                </c:pt>
                <c:pt idx="170">
                  <c:v>0.272327947484489</c:v>
                </c:pt>
                <c:pt idx="171">
                  <c:v>0.273164098365155</c:v>
                </c:pt>
                <c:pt idx="172">
                  <c:v>0.266215520799986</c:v>
                </c:pt>
                <c:pt idx="173">
                  <c:v>0.26804581771597</c:v>
                </c:pt>
                <c:pt idx="174">
                  <c:v>0.262449236622808</c:v>
                </c:pt>
                <c:pt idx="175">
                  <c:v>0.273461733993731</c:v>
                </c:pt>
                <c:pt idx="176">
                  <c:v>0.272214438281231</c:v>
                </c:pt>
                <c:pt idx="177">
                  <c:v>0.267009233751455</c:v>
                </c:pt>
                <c:pt idx="178">
                  <c:v>0.273498834252688</c:v>
                </c:pt>
                <c:pt idx="179">
                  <c:v>0.265141770697697</c:v>
                </c:pt>
                <c:pt idx="180">
                  <c:v>0.265493162946358</c:v>
                </c:pt>
                <c:pt idx="181">
                  <c:v>0.26973882334054</c:v>
                </c:pt>
                <c:pt idx="182">
                  <c:v>0.271549868616701</c:v>
                </c:pt>
                <c:pt idx="183">
                  <c:v>0.274973730961702</c:v>
                </c:pt>
                <c:pt idx="184">
                  <c:v>0.264697630649789</c:v>
                </c:pt>
                <c:pt idx="185">
                  <c:v>0.263929527221954</c:v>
                </c:pt>
                <c:pt idx="186">
                  <c:v>0.273468080732631</c:v>
                </c:pt>
                <c:pt idx="187">
                  <c:v>0.27524842738775</c:v>
                </c:pt>
                <c:pt idx="188">
                  <c:v>0.268649433375726</c:v>
                </c:pt>
                <c:pt idx="189">
                  <c:v>0.267477262383353</c:v>
                </c:pt>
                <c:pt idx="190">
                  <c:v>0.272496133464855</c:v>
                </c:pt>
                <c:pt idx="191">
                  <c:v>0.272208143304259</c:v>
                </c:pt>
                <c:pt idx="192">
                  <c:v>0.270533331708565</c:v>
                </c:pt>
                <c:pt idx="193">
                  <c:v>0.273998082261997</c:v>
                </c:pt>
                <c:pt idx="194">
                  <c:v>0.269131381508386</c:v>
                </c:pt>
                <c:pt idx="195">
                  <c:v>0.270367644500204</c:v>
                </c:pt>
                <c:pt idx="196">
                  <c:v>0.273029602465537</c:v>
                </c:pt>
                <c:pt idx="197">
                  <c:v>0.274297400524742</c:v>
                </c:pt>
                <c:pt idx="198">
                  <c:v>0.270231659062351</c:v>
                </c:pt>
                <c:pt idx="199">
                  <c:v>0.264647379228613</c:v>
                </c:pt>
                <c:pt idx="200">
                  <c:v>0.271118659474513</c:v>
                </c:pt>
                <c:pt idx="201">
                  <c:v>0.277298266702742</c:v>
                </c:pt>
                <c:pt idx="202">
                  <c:v>0.267767327066274</c:v>
                </c:pt>
                <c:pt idx="203">
                  <c:v>0.268893690403148</c:v>
                </c:pt>
                <c:pt idx="204">
                  <c:v>0.26950987116782</c:v>
                </c:pt>
                <c:pt idx="205">
                  <c:v>0.272568096249388</c:v>
                </c:pt>
                <c:pt idx="206">
                  <c:v>0.266845602985895</c:v>
                </c:pt>
                <c:pt idx="207">
                  <c:v>0.267258728062347</c:v>
                </c:pt>
                <c:pt idx="208">
                  <c:v>0.274624908152049</c:v>
                </c:pt>
                <c:pt idx="209">
                  <c:v>0.276544569684528</c:v>
                </c:pt>
                <c:pt idx="210">
                  <c:v>0.270853655077414</c:v>
                </c:pt>
                <c:pt idx="211">
                  <c:v>0.274776922368607</c:v>
                </c:pt>
                <c:pt idx="212">
                  <c:v>0.27305190211518</c:v>
                </c:pt>
                <c:pt idx="213">
                  <c:v>0.273394479645917</c:v>
                </c:pt>
                <c:pt idx="214">
                  <c:v>0.273408619155514</c:v>
                </c:pt>
                <c:pt idx="215">
                  <c:v>0.270922312115698</c:v>
                </c:pt>
                <c:pt idx="216">
                  <c:v>0.266021832452256</c:v>
                </c:pt>
                <c:pt idx="217">
                  <c:v>0.275247783707119</c:v>
                </c:pt>
                <c:pt idx="218">
                  <c:v>0.275803599000968</c:v>
                </c:pt>
                <c:pt idx="219">
                  <c:v>0.272863330520751</c:v>
                </c:pt>
                <c:pt idx="220">
                  <c:v>0.261536318757197</c:v>
                </c:pt>
                <c:pt idx="221">
                  <c:v>0.274133853800079</c:v>
                </c:pt>
                <c:pt idx="222">
                  <c:v>0.267105431602932</c:v>
                </c:pt>
                <c:pt idx="223">
                  <c:v>0.27677990847017</c:v>
                </c:pt>
                <c:pt idx="224">
                  <c:v>0.271399447627345</c:v>
                </c:pt>
                <c:pt idx="225">
                  <c:v>0.267130673096781</c:v>
                </c:pt>
                <c:pt idx="226">
                  <c:v>0.263895032230837</c:v>
                </c:pt>
                <c:pt idx="227">
                  <c:v>0.270760893408942</c:v>
                </c:pt>
                <c:pt idx="228">
                  <c:v>0.272028368430785</c:v>
                </c:pt>
                <c:pt idx="229">
                  <c:v>0.276401486423207</c:v>
                </c:pt>
                <c:pt idx="230">
                  <c:v>0.260520565212598</c:v>
                </c:pt>
                <c:pt idx="231">
                  <c:v>0.272734471305255</c:v>
                </c:pt>
                <c:pt idx="232">
                  <c:v>0.274110050742976</c:v>
                </c:pt>
                <c:pt idx="233">
                  <c:v>0.277724623349895</c:v>
                </c:pt>
                <c:pt idx="234">
                  <c:v>0.265590341054832</c:v>
                </c:pt>
                <c:pt idx="235">
                  <c:v>0.274771890729418</c:v>
                </c:pt>
                <c:pt idx="236">
                  <c:v>0.272724480592643</c:v>
                </c:pt>
                <c:pt idx="237">
                  <c:v>0.271250569506695</c:v>
                </c:pt>
                <c:pt idx="238">
                  <c:v>0.27475846432913</c:v>
                </c:pt>
                <c:pt idx="239">
                  <c:v>0.266042105131202</c:v>
                </c:pt>
                <c:pt idx="240">
                  <c:v>0.268276421647323</c:v>
                </c:pt>
                <c:pt idx="241">
                  <c:v>0.271690059649317</c:v>
                </c:pt>
                <c:pt idx="242">
                  <c:v>0.273472517398586</c:v>
                </c:pt>
                <c:pt idx="243">
                  <c:v>0.27469038814719</c:v>
                </c:pt>
                <c:pt idx="244">
                  <c:v>0.270743580818837</c:v>
                </c:pt>
                <c:pt idx="245">
                  <c:v>0.271790635800428</c:v>
                </c:pt>
                <c:pt idx="246">
                  <c:v>0.274581163048414</c:v>
                </c:pt>
                <c:pt idx="247">
                  <c:v>0.260848746240304</c:v>
                </c:pt>
                <c:pt idx="248">
                  <c:v>0.275997523703403</c:v>
                </c:pt>
                <c:pt idx="249">
                  <c:v>0.272055263086699</c:v>
                </c:pt>
                <c:pt idx="250">
                  <c:v>0.267486113507992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83001434"/>
        <c:axId val="81418234"/>
      </c:lineChart>
      <c:catAx>
        <c:axId val="83001434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81418234"/>
        <c:crosses val="autoZero"/>
        <c:auto val="1"/>
        <c:lblAlgn val="ctr"/>
        <c:lblOffset val="100"/>
      </c:catAx>
      <c:valAx>
        <c:axId val="81418234"/>
        <c:scaling>
          <c:orientation val="minMax"/>
          <c:min val="0.25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83001434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SimpleRNN - training</c:v>
                </c:pt>
              </c:strCache>
            </c:strRef>
          </c:tx>
          <c:spPr>
            <a:solidFill>
              <a:srgbClr val="5b9bd5"/>
            </a:solidFill>
            <a:ln w="31680">
              <a:solidFill>
                <a:srgbClr val="5b9bd5"/>
              </a:solidFill>
              <a:custDash/>
              <a:round/>
            </a:ln>
          </c:spPr>
          <c:marker>
            <c:symbol val="none"/>
          </c:marker>
          <c:dLbls>
            <c:numFmt formatCode="0.0000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2.54903333333333</c:v>
                </c:pt>
                <c:pt idx="1">
                  <c:v>2.35776666666667</c:v>
                </c:pt>
                <c:pt idx="2">
                  <c:v>2.28016666666667</c:v>
                </c:pt>
                <c:pt idx="3">
                  <c:v>2.21883333333333</c:v>
                </c:pt>
                <c:pt idx="4">
                  <c:v>2.1023</c:v>
                </c:pt>
                <c:pt idx="5">
                  <c:v>2.05356666666667</c:v>
                </c:pt>
                <c:pt idx="6">
                  <c:v>2.0258</c:v>
                </c:pt>
                <c:pt idx="7">
                  <c:v>2.0062</c:v>
                </c:pt>
                <c:pt idx="8">
                  <c:v>1.99336666666667</c:v>
                </c:pt>
                <c:pt idx="9">
                  <c:v>2.0124</c:v>
                </c:pt>
                <c:pt idx="10">
                  <c:v>2.03226666666667</c:v>
                </c:pt>
                <c:pt idx="11">
                  <c:v>2.0445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SimpleRNN - validation</c:v>
                </c:pt>
              </c:strCache>
            </c:strRef>
          </c:tx>
          <c:spPr>
            <a:solidFill>
              <a:srgbClr val="ed7d31"/>
            </a:solidFill>
            <a:ln w="316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0.0000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2.3462</c:v>
                </c:pt>
                <c:pt idx="1">
                  <c:v>2.26016666666667</c:v>
                </c:pt>
                <c:pt idx="2">
                  <c:v>2.42156666666667</c:v>
                </c:pt>
                <c:pt idx="3">
                  <c:v>2.22826666666667</c:v>
                </c:pt>
                <c:pt idx="4">
                  <c:v>2.1059</c:v>
                </c:pt>
                <c:pt idx="5">
                  <c:v>2.1831</c:v>
                </c:pt>
                <c:pt idx="6">
                  <c:v>2.0518</c:v>
                </c:pt>
                <c:pt idx="7">
                  <c:v>2.09703333333333</c:v>
                </c:pt>
                <c:pt idx="8">
                  <c:v>2.14556666666667</c:v>
                </c:pt>
                <c:pt idx="9">
                  <c:v>2.06446666666667</c:v>
                </c:pt>
                <c:pt idx="10">
                  <c:v>2.03586666666667</c:v>
                </c:pt>
                <c:pt idx="11">
                  <c:v>2.05406666666667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 - training</c:v>
                </c:pt>
              </c:strCache>
            </c:strRef>
          </c:tx>
          <c:spPr>
            <a:solidFill>
              <a:srgbClr val="a5a5a5"/>
            </a:solidFill>
            <a:ln w="31680">
              <a:solidFill>
                <a:srgbClr val="a5a5a5"/>
              </a:solidFill>
              <a:custDash/>
              <a:round/>
            </a:ln>
          </c:spPr>
          <c:marker>
            <c:symbol val="none"/>
          </c:marker>
          <c:dLbls>
            <c:numFmt formatCode="0.0000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1.40023333333333</c:v>
                </c:pt>
                <c:pt idx="1">
                  <c:v>1.33553333333333</c:v>
                </c:pt>
                <c:pt idx="2">
                  <c:v>1.32056666666667</c:v>
                </c:pt>
                <c:pt idx="3">
                  <c:v>1.30856666666667</c:v>
                </c:pt>
                <c:pt idx="4">
                  <c:v>1.30023333333333</c:v>
                </c:pt>
                <c:pt idx="5">
                  <c:v>1.28953333333333</c:v>
                </c:pt>
                <c:pt idx="6">
                  <c:v>1.27963333333333</c:v>
                </c:pt>
                <c:pt idx="7">
                  <c:v>1.27406666666667</c:v>
                </c:pt>
                <c:pt idx="8">
                  <c:v>1.26836666666667</c:v>
                </c:pt>
                <c:pt idx="9">
                  <c:v>1.2579</c:v>
                </c:pt>
                <c:pt idx="10">
                  <c:v>1.24993333333333</c:v>
                </c:pt>
                <c:pt idx="11">
                  <c:v>1.245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 - validation</c:v>
                </c:pt>
              </c:strCache>
            </c:strRef>
          </c:tx>
          <c:spPr>
            <a:solidFill>
              <a:srgbClr val="ffc000"/>
            </a:solidFill>
            <a:ln w="31680">
              <a:solidFill>
                <a:srgbClr val="ffc000"/>
              </a:solidFill>
              <a:custDash/>
              <a:round/>
            </a:ln>
          </c:spPr>
          <c:marker>
            <c:symbol val="none"/>
          </c:marker>
          <c:dLbls>
            <c:numFmt formatCode="0.0000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1.57276666666667</c:v>
                </c:pt>
                <c:pt idx="1">
                  <c:v>1.56526666666667</c:v>
                </c:pt>
                <c:pt idx="2">
                  <c:v>1.53686666666667</c:v>
                </c:pt>
                <c:pt idx="3">
                  <c:v>1.56106666666667</c:v>
                </c:pt>
                <c:pt idx="4">
                  <c:v>1.52973333333333</c:v>
                </c:pt>
                <c:pt idx="5">
                  <c:v>1.5988</c:v>
                </c:pt>
                <c:pt idx="6">
                  <c:v>1.5356</c:v>
                </c:pt>
                <c:pt idx="7">
                  <c:v>1.53203333333333</c:v>
                </c:pt>
                <c:pt idx="8">
                  <c:v>1.58066666666667</c:v>
                </c:pt>
                <c:pt idx="9">
                  <c:v>1.54503333333333</c:v>
                </c:pt>
                <c:pt idx="10">
                  <c:v>1.57853333333333</c:v>
                </c:pt>
                <c:pt idx="11">
                  <c:v>1.57276666666667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GRU - training</c:v>
                </c:pt>
              </c:strCache>
            </c:strRef>
          </c:tx>
          <c:spPr>
            <a:solidFill>
              <a:srgbClr val="4472c4"/>
            </a:solidFill>
            <a:ln w="31680">
              <a:solidFill>
                <a:srgbClr val="4472c4"/>
              </a:solidFill>
              <a:custDash/>
              <a:round/>
            </a:ln>
          </c:spPr>
          <c:marker>
            <c:symbol val="none"/>
          </c:marker>
          <c:dLbls>
            <c:numFmt formatCode="0.0000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12"/>
                <c:pt idx="0">
                  <c:v>1.43206666666667</c:v>
                </c:pt>
                <c:pt idx="1">
                  <c:v>1.369</c:v>
                </c:pt>
                <c:pt idx="2">
                  <c:v>1.34563333333333</c:v>
                </c:pt>
                <c:pt idx="3">
                  <c:v>1.32886666666667</c:v>
                </c:pt>
                <c:pt idx="4">
                  <c:v>1.31716666666667</c:v>
                </c:pt>
                <c:pt idx="5">
                  <c:v>1.308</c:v>
                </c:pt>
                <c:pt idx="6">
                  <c:v>1.301</c:v>
                </c:pt>
                <c:pt idx="7">
                  <c:v>1.2905</c:v>
                </c:pt>
                <c:pt idx="8">
                  <c:v>1.28363333333333</c:v>
                </c:pt>
                <c:pt idx="9">
                  <c:v>1.27433333333333</c:v>
                </c:pt>
                <c:pt idx="10">
                  <c:v>1.2686</c:v>
                </c:pt>
                <c:pt idx="11">
                  <c:v>1.25863333333333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GRU - validation</c:v>
                </c:pt>
              </c:strCache>
            </c:strRef>
          </c:tx>
          <c:spPr>
            <a:solidFill>
              <a:srgbClr val="70ad47"/>
            </a:solidFill>
            <a:ln w="31680">
              <a:solidFill>
                <a:srgbClr val="70ad47"/>
              </a:solidFill>
              <a:custDash/>
              <a:round/>
            </a:ln>
          </c:spPr>
          <c:marker>
            <c:symbol val="none"/>
          </c:marker>
          <c:dLbls>
            <c:numFmt formatCode="0.0000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12"/>
                <c:pt idx="0">
                  <c:v>1.55926666666667</c:v>
                </c:pt>
                <c:pt idx="1">
                  <c:v>1.5496</c:v>
                </c:pt>
                <c:pt idx="2">
                  <c:v>1.56513333333333</c:v>
                </c:pt>
                <c:pt idx="3">
                  <c:v>1.56183333333333</c:v>
                </c:pt>
                <c:pt idx="4">
                  <c:v>1.5854</c:v>
                </c:pt>
                <c:pt idx="5">
                  <c:v>1.5606</c:v>
                </c:pt>
                <c:pt idx="6">
                  <c:v>1.59213333333333</c:v>
                </c:pt>
                <c:pt idx="7">
                  <c:v>1.5719</c:v>
                </c:pt>
                <c:pt idx="8">
                  <c:v>1.60983333333333</c:v>
                </c:pt>
                <c:pt idx="9">
                  <c:v>1.5832</c:v>
                </c:pt>
                <c:pt idx="10">
                  <c:v>1.59643333333333</c:v>
                </c:pt>
                <c:pt idx="11">
                  <c:v>1.58583333333333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42234639"/>
        <c:axId val="30608958"/>
      </c:lineChart>
      <c:catAx>
        <c:axId val="42234639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sz="1100" spc="-1" strike="noStrike">
                    <a:solidFill>
                      <a:srgbClr val="595959"/>
                    </a:solidFill>
                    <a:latin typeface="Times New Roman"/>
                  </a:defRPr>
                </a:pPr>
                <a:r>
                  <a:rPr b="0" sz="1100" spc="-1" strike="noStrike">
                    <a:solidFill>
                      <a:srgbClr val="595959"/>
                    </a:solidFill>
                    <a:latin typeface="Times New Roman"/>
                  </a:rPr>
                  <a:t>Epochs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30608958"/>
        <c:crosses val="autoZero"/>
        <c:auto val="1"/>
        <c:lblAlgn val="ctr"/>
        <c:lblOffset val="100"/>
      </c:catAx>
      <c:valAx>
        <c:axId val="30608958"/>
        <c:scaling>
          <c:orientation val="minMax"/>
          <c:max val="2.6"/>
          <c:min val="1.2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42234639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00" spc="-1" strike="noStrike">
              <a:solidFill>
                <a:srgbClr val="595959"/>
              </a:solidFill>
              <a:latin typeface="Times New Roman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793A30E-5F41-45D8-9EAB-0CB648D29E8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BDB3D2F-22A1-4CFD-BF55-3ECF44AD952E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1044000" y="5060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temat w tym semestrze jest już bardziej sprecyzowany</a:t>
            </a:r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4806315-6B0D-4B04-9A39-FBDBA777328C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sldImg"/>
          </p:nvPr>
        </p:nvSpPr>
        <p:spPr>
          <a:xfrm>
            <a:off x="1566720" y="1117440"/>
            <a:ext cx="4424760" cy="3738600"/>
          </a:xfrm>
          <a:prstGeom prst="rect">
            <a:avLst/>
          </a:prstGeom>
        </p:spPr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A35DB2E-4408-4E55-88E6-E0D70BB5B49B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360000" y="5096520"/>
            <a:ext cx="683964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Eksperymenty wstępne: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Bramka LSTM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250 iteracji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PCA – 50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Learning rate – 0,05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Decay – 0,001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D5019C4-FF7E-41A7-BCBB-181E53CB98ED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360000" y="5096520"/>
            <a:ext cx="683964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Eksperyment główny: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najlepszy angielskiego (pearson=0.39, loss=1.49)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Es: pearson = 0.253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CF7FEC2-0A12-4E6B-897D-882B259EE422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360000" y="5096520"/>
            <a:ext cx="683964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Eksperyment główny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En-&gt;es lepszy od start es-&gt;es : </a:t>
            </a:r>
            <a:r>
              <a:rPr b="0" lang="en-US" sz="2000" spc="-1" strike="noStrike">
                <a:solidFill>
                  <a:srgbClr val="000000"/>
                </a:solidFill>
                <a:latin typeface="Noto Sans Regular"/>
              </a:rPr>
              <a:t>105.6%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Noto Sans Regular"/>
              </a:rPr>
              <a:t>- es-&gt;es lepszy od start es-&gt;es: 103.1%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Noto Sans Regular"/>
              </a:rPr>
              <a:t>- en-&gt;es &gt; es-&gt;es o 5.6%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0CCE288-D573-4C5B-AF3C-D2DBD0FB07E0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ldImg"/>
          </p:nvPr>
        </p:nvSpPr>
        <p:spPr>
          <a:xfrm>
            <a:off x="1566720" y="1117440"/>
            <a:ext cx="4424760" cy="3738600"/>
          </a:xfrm>
          <a:prstGeom prst="rect">
            <a:avLst/>
          </a:prstGeom>
        </p:spPr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krótkie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EAC3F14-E970-4152-8219-760F48759DE0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360000" y="5096520"/>
            <a:ext cx="683964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do sprawdzenia: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– </a:t>
            </a:r>
            <a:r>
              <a:rPr b="0" lang="en-US" sz="2000" spc="-1" strike="noStrike">
                <a:latin typeface="Arial"/>
              </a:rPr>
              <a:t>BO jest zbyt mało danych, wymiarowość sieci widocznie jest zbyt dyża → model może po prostu na pamięć się nauczyć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– </a:t>
            </a:r>
            <a:r>
              <a:rPr b="0" lang="en-US" sz="2000" spc="-1" strike="noStrike">
                <a:latin typeface="Arial"/>
              </a:rPr>
              <a:t>jakość embeddingów: żeby to samo słowo w różnych językach miało podobny wektor reprezentacji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– </a:t>
            </a:r>
            <a:r>
              <a:rPr b="0" lang="en-US" sz="2000" spc="-1" strike="noStrike">
                <a:latin typeface="Arial"/>
              </a:rPr>
              <a:t>jakość tłumaczeń testsetu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AD1987B-22DE-49E3-99E8-24096B0AAA05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ldImg"/>
          </p:nvPr>
        </p:nvSpPr>
        <p:spPr>
          <a:xfrm>
            <a:off x="1566720" y="1117440"/>
            <a:ext cx="4424760" cy="3738600"/>
          </a:xfrm>
          <a:prstGeom prst="rect">
            <a:avLst/>
          </a:prstGeom>
        </p:spPr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424B5385-DAFD-485E-B193-6D04C55C243F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ldImg"/>
          </p:nvPr>
        </p:nvSpPr>
        <p:spPr>
          <a:xfrm>
            <a:off x="1566720" y="1117440"/>
            <a:ext cx="4424760" cy="3738600"/>
          </a:xfrm>
          <a:prstGeom prst="rect">
            <a:avLst/>
          </a:prstGeom>
        </p:spPr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B383FF2-B1AC-4F30-A3A0-8236825D4986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ldImg"/>
          </p:nvPr>
        </p:nvSpPr>
        <p:spPr>
          <a:xfrm>
            <a:off x="1566720" y="1117440"/>
            <a:ext cx="4424760" cy="3738600"/>
          </a:xfrm>
          <a:prstGeom prst="rect">
            <a:avLst/>
          </a:prstGeom>
        </p:spPr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pytania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2593B72-0443-4DFF-A2DA-036AE23474FA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360000" y="5096520"/>
            <a:ext cx="683964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Wybór bramki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Na danych dla angielskiego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Simple – słabo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LSTM – trochę lepiej niż GRU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71C4921-6C27-4648-925F-B72C529D6049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1979" spc="-1" strike="noStrike">
                <a:latin typeface="Arial"/>
              </a:rPr>
              <a:t>agenda</a:t>
            </a:r>
            <a:endParaRPr b="0" lang="en-US" sz="1979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FD713FC-6AB0-41CD-8F9A-EF06C0A5058C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360000" y="5096520"/>
            <a:ext cx="683964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Liczba iteracji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Iter – loss – corr – time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400 – 1.506 – 0.388 – 26 min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250 – 1.507 – 0.387 – 18 min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100 – 1.527 – 0.378 – 7 min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50 – 1.563 – 0.257 – 3 min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A1153276-CB61-46F6-A52D-85B1FF575E27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360000" y="5096520"/>
            <a:ext cx="683964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PCA embeddings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A497227-1396-4308-8120-2212A46AC6F2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360000" y="5096520"/>
            <a:ext cx="683964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Learning rate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D4D9C5E-8B43-4FC4-83DF-00EA2D9C7C52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360000" y="5096520"/>
            <a:ext cx="683964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Learning rate decay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Decay type – time based – po prostu z każdą iteracją maleje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FF7A9C9-E085-4A36-B3BE-5DC3D0C84B5B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ldImg"/>
          </p:nvPr>
        </p:nvSpPr>
        <p:spPr>
          <a:xfrm>
            <a:off x="1566720" y="1117440"/>
            <a:ext cx="4424760" cy="3738600"/>
          </a:xfrm>
          <a:prstGeom prst="rect">
            <a:avLst/>
          </a:prstGeom>
        </p:spPr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krótki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15783CE-7250-4C09-9019-086360BF3F18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Parafraza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Transfer learning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64C77B2F-26AC-44CC-A069-B9DD4E571AF0}" type="slidenum">
              <a:rPr b="0" lang="en-US" sz="14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Dlaczego tym problemem chcemy się zajmować?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F00FE43-F158-4A39-BC38-BF388CA56EAC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-3237480" y="5514840"/>
            <a:ext cx="1396152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Mało danych dla problemu docelowego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Tworzenie i zbieranie danych dla takiego problemu jest kosztowne, bo potrzebne są ludzi (eksperci)</a:t>
            </a:r>
            <a:endParaRPr b="0" lang="en-US" sz="2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634385C-7163-4B5E-A059-FCF201801EE4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5C3ED24-44BF-4B71-885D-D3429732B411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opiera się na pracy Barbary Rychalskiej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wybrana najprostsza sieć ze zmianą bramki RNN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trenowanie lokalnie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technologie użyte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7754439-9B6B-4482-954B-ABB7C3C698AF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Architektura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Dane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Wektory słów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2680" y="6886800"/>
            <a:ext cx="2795040" cy="521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200" y="6886800"/>
            <a:ext cx="3802680" cy="521280"/>
          </a:xfrm>
          <a:prstGeom prst="rect">
            <a:avLst/>
          </a:prstGeom>
        </p:spPr>
        <p:txBody>
          <a:bodyPr lIns="0" rIns="0" tIns="0" bIns="0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5840" y="6886800"/>
            <a:ext cx="279504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1386D2FC-DE00-499A-B504-176D049EDB89}" type="slidenum">
              <a:rPr b="0" lang="en-US" sz="24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Click to edit the title text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8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uk-UA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598680" y="6886800"/>
            <a:ext cx="2795040" cy="521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102200" y="6886800"/>
            <a:ext cx="3802680" cy="521280"/>
          </a:xfrm>
          <a:prstGeom prst="rect">
            <a:avLst/>
          </a:prstGeom>
        </p:spPr>
        <p:txBody>
          <a:bodyPr lIns="0" rIns="0" tIns="0" bIns="0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01840" y="6886800"/>
            <a:ext cx="279504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EA594894-4C59-4ED5-97B1-C46C1334DAC0}" type="slidenum">
              <a:rPr b="0" lang="en-US" sz="2400" spc="-1" strike="noStrike">
                <a:solidFill>
                  <a:srgbClr val="484848"/>
                </a:solidFill>
                <a:latin typeface="Source Sans Pro"/>
                <a:ea typeface="DejaVu Sans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598680" y="6827400"/>
            <a:ext cx="2795040" cy="521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102200" y="6827400"/>
            <a:ext cx="3802680" cy="521280"/>
          </a:xfrm>
          <a:prstGeom prst="rect">
            <a:avLst/>
          </a:prstGeom>
        </p:spPr>
        <p:txBody>
          <a:bodyPr lIns="0" rIns="0" tIns="0" bIns="0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9188280" y="6827400"/>
            <a:ext cx="225324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3D36A922-0693-4BEF-9D60-8B3B92900E47}" type="slidenum">
              <a:rPr b="0" lang="en-US" sz="2400" spc="-1" strike="noStrike">
                <a:solidFill>
                  <a:srgbClr val="484848"/>
                </a:solidFill>
                <a:latin typeface="Source Sans Pro"/>
                <a:ea typeface="DejaVu Sans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26920" y="403200"/>
            <a:ext cx="10347120" cy="14601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Зразок заголовка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26920" y="1852560"/>
            <a:ext cx="5074920" cy="9075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1" lang="uk-UA" sz="2400" spc="-1" strike="noStrike">
                <a:solidFill>
                  <a:srgbClr val="000000"/>
                </a:solidFill>
                <a:latin typeface="Source Sans Pro"/>
              </a:rPr>
              <a:t>Редагувати стиль зразка тексту</a:t>
            </a:r>
            <a:endParaRPr b="0" lang="uk-UA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826920" y="2760840"/>
            <a:ext cx="5074920" cy="40618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Редагувати стиль зразка тексту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uk-UA" sz="2400" spc="-1" strike="noStrike">
                <a:solidFill>
                  <a:srgbClr val="000000"/>
                </a:solidFill>
                <a:latin typeface="Calibri"/>
              </a:rPr>
              <a:t>Другий рівень</a:t>
            </a:r>
            <a:endParaRPr b="0" lang="uk-UA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Третій рівень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Четвертий рівень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П’ятий рівень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73920" y="1852560"/>
            <a:ext cx="5100120" cy="9075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1" lang="uk-UA" sz="2400" spc="-1" strike="noStrike">
                <a:solidFill>
                  <a:srgbClr val="000000"/>
                </a:solidFill>
                <a:latin typeface="Source Sans Pro"/>
              </a:rPr>
              <a:t>Редагувати стиль зразка тексту</a:t>
            </a:r>
            <a:endParaRPr b="0" lang="uk-UA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73920" y="2760840"/>
            <a:ext cx="5100120" cy="40618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Редагувати стиль зразка тексту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uk-UA" sz="2400" spc="-1" strike="noStrike">
                <a:solidFill>
                  <a:srgbClr val="000000"/>
                </a:solidFill>
                <a:latin typeface="Calibri"/>
              </a:rPr>
              <a:t>Другий рівень</a:t>
            </a:r>
            <a:endParaRPr b="0" lang="uk-UA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Третій рівень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Четвертий рівень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П’ятий рівень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dt"/>
          </p:nvPr>
        </p:nvSpPr>
        <p:spPr>
          <a:xfrm>
            <a:off x="598680" y="6886800"/>
            <a:ext cx="2795040" cy="521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ftr"/>
          </p:nvPr>
        </p:nvSpPr>
        <p:spPr>
          <a:xfrm>
            <a:off x="4102200" y="6886800"/>
            <a:ext cx="3802680" cy="521280"/>
          </a:xfrm>
          <a:prstGeom prst="rect">
            <a:avLst/>
          </a:prstGeom>
        </p:spPr>
        <p:txBody>
          <a:bodyPr lIns="0" rIns="0" tIns="0" bIns="0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0" name="PlaceHolder 8"/>
          <p:cNvSpPr>
            <a:spLocks noGrp="1"/>
          </p:cNvSpPr>
          <p:nvPr>
            <p:ph type="sldNum"/>
          </p:nvPr>
        </p:nvSpPr>
        <p:spPr>
          <a:xfrm>
            <a:off x="8601840" y="6886800"/>
            <a:ext cx="279504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9194862C-B969-447F-B72B-54B0D17F2626}" type="slidenum">
              <a:rPr b="0" lang="en-US" sz="2400" spc="-1" strike="noStrike">
                <a:solidFill>
                  <a:srgbClr val="484848"/>
                </a:solidFill>
                <a:latin typeface="Source Sans Pro"/>
                <a:ea typeface="DejaVu Sans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image" Target="../media/image6.png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8" Type="http://schemas.openxmlformats.org/officeDocument/2006/relationships/chart" Target="../charts/chart7.xml"/><Relationship Id="rId9" Type="http://schemas.openxmlformats.org/officeDocument/2006/relationships/chart" Target="../charts/chart8.xml"/><Relationship Id="rId10" Type="http://schemas.openxmlformats.org/officeDocument/2006/relationships/slideLayout" Target="../slideLayouts/slideLayout13.xml"/><Relationship Id="rId11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chart" Target="../charts/chart9.xml"/><Relationship Id="rId2" Type="http://schemas.openxmlformats.org/officeDocument/2006/relationships/chart" Target="../charts/chart10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chart" Target="../charts/chart11.xml"/><Relationship Id="rId2" Type="http://schemas.openxmlformats.org/officeDocument/2006/relationships/chart" Target="../charts/chart12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chart" Target="../charts/chart13.xml"/><Relationship Id="rId2" Type="http://schemas.openxmlformats.org/officeDocument/2006/relationships/chart" Target="../charts/chart14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chart" Target="../charts/chart15.xml"/><Relationship Id="rId2" Type="http://schemas.openxmlformats.org/officeDocument/2006/relationships/chart" Target="../charts/chart16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chart" Target="../charts/chart17.xml"/><Relationship Id="rId2" Type="http://schemas.openxmlformats.org/officeDocument/2006/relationships/chart" Target="../charts/chart18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48280" y="2031840"/>
            <a:ext cx="10798200" cy="27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4400" spc="-1" strike="noStrike">
                <a:solidFill>
                  <a:srgbClr val="04617b"/>
                </a:solidFill>
                <a:latin typeface="Source Sans Pro Light"/>
              </a:rPr>
              <a:t>Transfer learning in paraphrase detection</a:t>
            </a:r>
            <a:br/>
            <a:r>
              <a:rPr b="0" lang="uk-UA" sz="4400" spc="-1" strike="noStrike">
                <a:solidFill>
                  <a:srgbClr val="04617b"/>
                </a:solidFill>
                <a:latin typeface="Source Sans Pro Light"/>
              </a:rPr>
              <a:t>for English and Spanish languages</a:t>
            </a:r>
            <a:endParaRPr b="0" lang="uk-UA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822600" y="5216040"/>
            <a:ext cx="106178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"/>
              </a:rPr>
              <a:t>maks-ym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"/>
              </a:rPr>
              <a:t>Promotor: dr. inż Piotr Andruszkiewicz  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Source Sans Pro"/>
              </a:rPr>
              <a:t>24.10.2019</a:t>
            </a:r>
            <a:endParaRPr b="0" lang="en-US" sz="22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598680" y="914760"/>
            <a:ext cx="1079820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>
              <a:lnSpc>
                <a:spcPct val="100000"/>
              </a:lnSpc>
              <a:spcAft>
                <a:spcPts val="1409"/>
              </a:spcAft>
            </a:pPr>
            <a:r>
              <a:rPr b="1" lang="en-US" sz="4000" spc="-1" strike="noStrike">
                <a:solidFill>
                  <a:srgbClr val="04617b"/>
                </a:solidFill>
                <a:latin typeface="Source Sans Pro Black"/>
              </a:rPr>
              <a:t>Wyniki</a:t>
            </a:r>
            <a:endParaRPr b="0" lang="en-US" sz="4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Wyniki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598680" y="1850760"/>
            <a:ext cx="10739160" cy="6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Eksperymenty wstępne (wybór parametrów)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416520" y="3425760"/>
            <a:ext cx="1092132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typ bramki w warstwie rekurencyjnej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liczba iteracji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liczba głównych komponent dla PCA dla zmniejszenia wymiarowości wektorów reprezentacji słów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wartość kroku uczenia się (learning rate)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wartość spadku kroku uczenia się (learning rate decay)</a:t>
            </a: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Wyniki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598680" y="1850760"/>
            <a:ext cx="10739160" cy="6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Eksperyment główny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graphicFrame>
        <p:nvGraphicFramePr>
          <p:cNvPr id="216" name="Object1"/>
          <p:cNvGraphicFramePr/>
          <p:nvPr/>
        </p:nvGraphicFramePr>
        <p:xfrm>
          <a:off x="3331080" y="2491200"/>
          <a:ext cx="2346480" cy="211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17" name="Object2"/>
          <p:cNvGraphicFramePr/>
          <p:nvPr/>
        </p:nvGraphicFramePr>
        <p:xfrm>
          <a:off x="965160" y="2490840"/>
          <a:ext cx="2300400" cy="211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18" name="Рисунок 4" descr=""/>
          <p:cNvPicPr/>
          <p:nvPr/>
        </p:nvPicPr>
        <p:blipFill>
          <a:blip r:embed="rId3"/>
          <a:stretch/>
        </p:blipFill>
        <p:spPr>
          <a:xfrm>
            <a:off x="4681800" y="7304040"/>
            <a:ext cx="2633040" cy="228960"/>
          </a:xfrm>
          <a:prstGeom prst="rect">
            <a:avLst/>
          </a:prstGeom>
          <a:ln>
            <a:noFill/>
          </a:ln>
        </p:spPr>
      </p:pic>
      <p:graphicFrame>
        <p:nvGraphicFramePr>
          <p:cNvPr id="219" name="Object3"/>
          <p:cNvGraphicFramePr/>
          <p:nvPr/>
        </p:nvGraphicFramePr>
        <p:xfrm>
          <a:off x="9061920" y="2491200"/>
          <a:ext cx="2274480" cy="211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0" name="Object4"/>
          <p:cNvGraphicFramePr/>
          <p:nvPr/>
        </p:nvGraphicFramePr>
        <p:xfrm>
          <a:off x="6761520" y="2490840"/>
          <a:ext cx="2236680" cy="211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1" name="CustomShape 3"/>
          <p:cNvSpPr/>
          <p:nvPr/>
        </p:nvSpPr>
        <p:spPr>
          <a:xfrm rot="16200000">
            <a:off x="615600" y="3231360"/>
            <a:ext cx="468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 rot="16200000">
            <a:off x="6351120" y="3231360"/>
            <a:ext cx="468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 rot="16200000">
            <a:off x="6026760" y="5695920"/>
            <a:ext cx="1117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ES -&gt; 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 rot="16200000">
            <a:off x="291240" y="5619240"/>
            <a:ext cx="1117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EN -&gt; ES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25" name="Object5"/>
          <p:cNvGraphicFramePr/>
          <p:nvPr/>
        </p:nvGraphicFramePr>
        <p:xfrm>
          <a:off x="3331080" y="4878360"/>
          <a:ext cx="2346480" cy="211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26" name="Object6"/>
          <p:cNvGraphicFramePr/>
          <p:nvPr/>
        </p:nvGraphicFramePr>
        <p:xfrm>
          <a:off x="955080" y="4878720"/>
          <a:ext cx="2310480" cy="211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27" name="Object8"/>
          <p:cNvGraphicFramePr/>
          <p:nvPr/>
        </p:nvGraphicFramePr>
        <p:xfrm>
          <a:off x="6761520" y="4878360"/>
          <a:ext cx="2236680" cy="211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8" name="Object7"/>
          <p:cNvGraphicFramePr/>
          <p:nvPr/>
        </p:nvGraphicFramePr>
        <p:xfrm>
          <a:off x="9061920" y="4878360"/>
          <a:ext cx="2274480" cy="211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transition>
    <p:fad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Wyniki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598680" y="1850760"/>
            <a:ext cx="10739160" cy="6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Eksperyment główny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graphicFrame>
        <p:nvGraphicFramePr>
          <p:cNvPr id="231" name="Table 3"/>
          <p:cNvGraphicFramePr/>
          <p:nvPr/>
        </p:nvGraphicFramePr>
        <p:xfrm>
          <a:off x="2368800" y="3826800"/>
          <a:ext cx="7198560" cy="2156040"/>
        </p:xfrm>
        <a:graphic>
          <a:graphicData uri="http://schemas.openxmlformats.org/drawingml/2006/table">
            <a:tbl>
              <a:tblPr/>
              <a:tblGrid>
                <a:gridCol w="3599280"/>
                <a:gridCol w="3599280"/>
              </a:tblGrid>
              <a:tr h="7185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Eksperyment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Współczynnik Pearsona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7185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 -&gt; 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początek: 0.149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lepszy: 0.264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7189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ES -&gt; 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początek: 0.253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lepszy: 0.256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ransition>
    <p:fade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598680" y="914760"/>
            <a:ext cx="1079820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>
              <a:lnSpc>
                <a:spcPct val="100000"/>
              </a:lnSpc>
              <a:spcAft>
                <a:spcPts val="1409"/>
              </a:spcAft>
            </a:pPr>
            <a:r>
              <a:rPr b="1" lang="en-US" sz="4000" spc="-1" strike="noStrike">
                <a:solidFill>
                  <a:srgbClr val="04617b"/>
                </a:solidFill>
                <a:latin typeface="Source Sans Pro Black"/>
              </a:rPr>
              <a:t>Podsumowanie</a:t>
            </a:r>
            <a:endParaRPr b="0" lang="en-US" sz="4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Podsumowanie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65200" y="1909080"/>
            <a:ext cx="10939680" cy="51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Zrobione: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sprawdzono czy transfer learning jest przydatny dla wykrywania parafraz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wybrane optymalne parametry sieci dla otrzymania pozytywnych wyników eksperymentów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sprawdzono czy da się zrobić prosty eksperyment na komputerze lokalnym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Dalsze ulepszenia i badania: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zwiększenie ilości danych, ulepszenie jakości danych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poszukiwanie lub stworzenie lepszych reprezentacji wektorowych dla zadań z wieloma językami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użycie bardziej skomplikowanej architektury sieci, dodatkowych modeli językowych lub baz wiedzy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548280" y="321804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uk-UA" sz="6000" spc="-1" strike="noStrike">
                <a:solidFill>
                  <a:srgbClr val="04617b"/>
                </a:solidFill>
                <a:latin typeface="Source Sans Pro Light"/>
              </a:rPr>
              <a:t>Dziękuję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advTm="2000">
    <p:fade/>
  </p:transition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548280" y="1005840"/>
            <a:ext cx="10798200" cy="566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uk-UA" sz="2400" spc="-1" strike="noStrike">
                <a:solidFill>
                  <a:srgbClr val="04617b"/>
                </a:solidFill>
                <a:latin typeface="Noto Sans"/>
              </a:rPr>
              <a:t>©</a:t>
            </a:r>
            <a:r>
              <a:rPr b="1" lang="uk-UA" sz="2400" spc="-1" strike="noStrike">
                <a:solidFill>
                  <a:srgbClr val="04617b"/>
                </a:solidFill>
                <a:latin typeface="Source Sans Pro Light"/>
              </a:rPr>
              <a:t> 2019 maks-ym</a:t>
            </a:r>
            <a:endParaRPr b="0" lang="uk-UA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advTm="1000">
    <p:fade/>
  </p:transition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638680" y="3012120"/>
            <a:ext cx="720720" cy="15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 anchorCtr="1"/>
          <a:p>
            <a:pPr algn="ctr">
              <a:lnSpc>
                <a:spcPct val="100000"/>
              </a:lnSpc>
            </a:pPr>
            <a:r>
              <a:rPr b="0" lang="en-US" sz="9600" spc="-1" strike="noStrike">
                <a:latin typeface="Source Sans Pro"/>
                <a:ea typeface="DejaVu Sans"/>
              </a:rPr>
              <a:t>?</a:t>
            </a:r>
            <a:endParaRPr b="0" lang="en-US" sz="96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Dodatek: Wyniki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598680" y="1850760"/>
            <a:ext cx="10739160" cy="6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Wybór bramki RNN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graphicFrame>
        <p:nvGraphicFramePr>
          <p:cNvPr id="240" name="Діаграма 5"/>
          <p:cNvGraphicFramePr/>
          <p:nvPr/>
        </p:nvGraphicFramePr>
        <p:xfrm>
          <a:off x="568440" y="2597040"/>
          <a:ext cx="5088600" cy="3813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41" name="Діаграма 6"/>
          <p:cNvGraphicFramePr/>
          <p:nvPr/>
        </p:nvGraphicFramePr>
        <p:xfrm>
          <a:off x="6380640" y="2597040"/>
          <a:ext cx="5016240" cy="3813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2" name="CustomShape 3"/>
          <p:cNvSpPr/>
          <p:nvPr/>
        </p:nvSpPr>
        <p:spPr>
          <a:xfrm>
            <a:off x="2319120" y="6611760"/>
            <a:ext cx="158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Funkcja kosztu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7019640" y="6611760"/>
            <a:ext cx="37386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Współczynnik korelacji Pearsona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Agenda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98680" y="2531880"/>
            <a:ext cx="1073916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7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Wstęp: parafraza, transfer learning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7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Cel i motywacja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7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Architektura. Dane. Założenia eksperymentu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7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Wyniki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7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Podsumowanie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7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Pytania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Dodatek: Wyniki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598680" y="1850760"/>
            <a:ext cx="10739160" cy="6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Wybór liczby iteracji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2319120" y="6601680"/>
            <a:ext cx="158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Funkcja kosztu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7019640" y="6601680"/>
            <a:ext cx="37386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Współczynnik korelacji Pearsona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48" name="Діаграма 7"/>
          <p:cNvGraphicFramePr/>
          <p:nvPr/>
        </p:nvGraphicFramePr>
        <p:xfrm>
          <a:off x="598680" y="2491200"/>
          <a:ext cx="4967640" cy="391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49" name="Діаграма 10"/>
          <p:cNvGraphicFramePr/>
          <p:nvPr/>
        </p:nvGraphicFramePr>
        <p:xfrm>
          <a:off x="6471000" y="2491200"/>
          <a:ext cx="4925880" cy="391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0" name="CustomShape 5"/>
          <p:cNvSpPr/>
          <p:nvPr/>
        </p:nvSpPr>
        <p:spPr>
          <a:xfrm>
            <a:off x="9869760" y="7194600"/>
            <a:ext cx="212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* zbiór walidacyjny</a:t>
            </a:r>
            <a:endParaRPr b="0" lang="en-US" sz="16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Dodatek: Wyniki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598680" y="1850760"/>
            <a:ext cx="10739160" cy="6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Wybór liczby głównych składowych (PCA)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1376640" y="6603120"/>
            <a:ext cx="158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Funkcja kosztu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4359600" y="6588000"/>
            <a:ext cx="3360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Współczynnik korelacji Pearsona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5"/>
          <p:cNvSpPr/>
          <p:nvPr/>
        </p:nvSpPr>
        <p:spPr>
          <a:xfrm>
            <a:off x="9869760" y="7194600"/>
            <a:ext cx="212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* zbiór walidacyjny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256" name="Діаграма 11"/>
          <p:cNvGraphicFramePr/>
          <p:nvPr/>
        </p:nvGraphicFramePr>
        <p:xfrm>
          <a:off x="395640" y="2491200"/>
          <a:ext cx="3549600" cy="391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57" name="Діаграма 12"/>
          <p:cNvGraphicFramePr/>
          <p:nvPr/>
        </p:nvGraphicFramePr>
        <p:xfrm>
          <a:off x="4256640" y="2491200"/>
          <a:ext cx="3566880" cy="391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8" name="Table 6"/>
          <p:cNvGraphicFramePr/>
          <p:nvPr/>
        </p:nvGraphicFramePr>
        <p:xfrm>
          <a:off x="8027280" y="2491200"/>
          <a:ext cx="3621960" cy="3919320"/>
        </p:xfrm>
        <a:graphic>
          <a:graphicData uri="http://schemas.openxmlformats.org/drawingml/2006/table">
            <a:tbl>
              <a:tblPr/>
              <a:tblGrid>
                <a:gridCol w="926280"/>
                <a:gridCol w="838080"/>
                <a:gridCol w="910080"/>
                <a:gridCol w="947520"/>
              </a:tblGrid>
              <a:tr h="30024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number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0024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loss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98388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correlation coefficient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0.39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0.37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52812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time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 min 3 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 min 8 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 min 40 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75600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trainable parameters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23 056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48 756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87 306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21176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total number of parameters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10 023 106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30 048 906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60 087 606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121176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disk space occupied by model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40.2 Mb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120.4 Mb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240.7 Mb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ransition>
    <p:fade/>
  </p:transition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Dodatek: Wyniki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598680" y="1850760"/>
            <a:ext cx="10739160" cy="6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Wybór rozmiaru kroku (learning rate)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1376640" y="6603120"/>
            <a:ext cx="158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Funkcja kosztu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4359600" y="6588000"/>
            <a:ext cx="3360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Współczynnik korelacji Pearsona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5"/>
          <p:cNvSpPr/>
          <p:nvPr/>
        </p:nvSpPr>
        <p:spPr>
          <a:xfrm>
            <a:off x="9869760" y="7194600"/>
            <a:ext cx="212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* zbiór walidacyjny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264" name="Діаграма 10"/>
          <p:cNvGraphicFramePr/>
          <p:nvPr/>
        </p:nvGraphicFramePr>
        <p:xfrm>
          <a:off x="378720" y="2491200"/>
          <a:ext cx="3583080" cy="391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65" name="Діаграма 13"/>
          <p:cNvGraphicFramePr/>
          <p:nvPr/>
        </p:nvGraphicFramePr>
        <p:xfrm>
          <a:off x="4037400" y="2491200"/>
          <a:ext cx="3861720" cy="391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6" name="Table 6"/>
          <p:cNvGraphicFramePr/>
          <p:nvPr/>
        </p:nvGraphicFramePr>
        <p:xfrm>
          <a:off x="7974720" y="2492280"/>
          <a:ext cx="3687120" cy="3918240"/>
        </p:xfrm>
        <a:graphic>
          <a:graphicData uri="http://schemas.openxmlformats.org/drawingml/2006/table">
            <a:tbl>
              <a:tblPr/>
              <a:tblGrid>
                <a:gridCol w="876960"/>
                <a:gridCol w="647640"/>
                <a:gridCol w="736560"/>
                <a:gridCol w="736560"/>
                <a:gridCol w="689400"/>
              </a:tblGrid>
              <a:tr h="60984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learning rate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0,005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0,01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0,05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0,1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171324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best loss value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1,623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1,603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1,509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1,517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159516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best correlation value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0,298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0,321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0,387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0,379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ransition>
    <p:fade/>
  </p:transition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Dodatek: Wyniki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598680" y="1850760"/>
            <a:ext cx="10739160" cy="6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Wybór spadku szybkości uczenia się (learning rate decay)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1376640" y="6603120"/>
            <a:ext cx="158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Funkcja kosztu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4359600" y="6588000"/>
            <a:ext cx="3360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Współczynnik korelacji Pearsona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9869760" y="7194600"/>
            <a:ext cx="212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* zbiór walidacyjny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272" name="Table 6"/>
          <p:cNvGraphicFramePr/>
          <p:nvPr/>
        </p:nvGraphicFramePr>
        <p:xfrm>
          <a:off x="7974720" y="2492280"/>
          <a:ext cx="3687120" cy="3918240"/>
        </p:xfrm>
        <a:graphic>
          <a:graphicData uri="http://schemas.openxmlformats.org/drawingml/2006/table">
            <a:tbl>
              <a:tblPr/>
              <a:tblGrid>
                <a:gridCol w="876960"/>
                <a:gridCol w="647640"/>
                <a:gridCol w="736560"/>
                <a:gridCol w="736560"/>
                <a:gridCol w="689400"/>
              </a:tblGrid>
              <a:tr h="75600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learning rate decay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  <a:ea typeface="Noto Sans CJK SC Regular"/>
                        </a:rPr>
                        <a:t>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  <a:ea typeface="Noto Sans CJK SC Regular"/>
                        </a:rPr>
                        <a:t>0,001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  <a:ea typeface="Noto Sans CJK SC Regular"/>
                        </a:rPr>
                        <a:t>0,01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  <a:ea typeface="Noto Sans CJK SC Regular"/>
                        </a:rPr>
                        <a:t>0,1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163764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best loss value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Noto Sans CJK SC Regular"/>
                        </a:rPr>
                        <a:t>1,512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Noto Sans CJK SC Regular"/>
                        </a:rPr>
                        <a:t>1,503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Noto Sans CJK SC Regular"/>
                        </a:rPr>
                        <a:t>1,601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Noto Sans CJK SC Regular"/>
                        </a:rPr>
                        <a:t>1,656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152460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best correlation value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Noto Sans CJK SC Regular"/>
                        </a:rPr>
                        <a:t>0,382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Noto Sans CJK SC Regular"/>
                        </a:rPr>
                        <a:t>0,393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Noto Sans CJK SC Regular"/>
                        </a:rPr>
                        <a:t>0,325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Noto Sans CJK SC Regular"/>
                        </a:rPr>
                        <a:t>0,267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3" name="Діаграма 11"/>
          <p:cNvGraphicFramePr/>
          <p:nvPr/>
        </p:nvGraphicFramePr>
        <p:xfrm>
          <a:off x="406440" y="2491200"/>
          <a:ext cx="3630600" cy="391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74" name="Діаграма 12"/>
          <p:cNvGraphicFramePr/>
          <p:nvPr/>
        </p:nvGraphicFramePr>
        <p:xfrm>
          <a:off x="4244040" y="2491200"/>
          <a:ext cx="3443400" cy="391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ransition>
    <p:fade/>
  </p:transition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98680" y="914760"/>
            <a:ext cx="1079820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>
              <a:lnSpc>
                <a:spcPct val="100000"/>
              </a:lnSpc>
              <a:spcAft>
                <a:spcPts val="1409"/>
              </a:spcAft>
            </a:pPr>
            <a:r>
              <a:rPr b="1" lang="en-US" sz="4000" spc="-1" strike="noStrike">
                <a:solidFill>
                  <a:srgbClr val="04617b"/>
                </a:solidFill>
                <a:latin typeface="Source Sans Pro Black"/>
              </a:rPr>
              <a:t>Wstęp</a:t>
            </a:r>
            <a:endParaRPr b="0" lang="en-US" sz="4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Wstęp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598680" y="1920240"/>
            <a:ext cx="10739160" cy="65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Parafraza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40080" y="3585960"/>
            <a:ext cx="10524960" cy="816120"/>
          </a:xfrm>
          <a:prstGeom prst="rect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36000" rIns="36000" tIns="36000" bIns="36000" anchor="ctr"/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 man puts some cheese on a pizza.” — “The man sprinkled cheese on the pizza.”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[Z danych testowych SemEval]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4415400" y="2738160"/>
            <a:ext cx="3040560" cy="4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 anchorCtr="1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e90ff"/>
                </a:solidFill>
                <a:latin typeface="Source Sans Pro"/>
                <a:ea typeface="DejaVu Sans"/>
              </a:rPr>
              <a:t>Zdanie </a:t>
            </a:r>
            <a:r>
              <a:rPr b="0" lang="en-US" sz="2400" spc="-1" strike="noStrike">
                <a:solidFill>
                  <a:srgbClr val="1e90ff"/>
                </a:solidFill>
                <a:latin typeface="Ubuntu"/>
                <a:ea typeface="Ubuntu"/>
              </a:rPr>
              <a:t>≈ Inne zdanie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548640" y="5658480"/>
            <a:ext cx="1073916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Aft>
                <a:spcPts val="1406"/>
              </a:spcAft>
            </a:pPr>
            <a:r>
              <a:rPr b="0" i="1" lang="en-US" sz="2000" spc="-1" strike="noStrike">
                <a:solidFill>
                  <a:srgbClr val="000000"/>
                </a:solidFill>
                <a:latin typeface="Source Sans Pro"/>
              </a:rPr>
              <a:t>„</a:t>
            </a:r>
            <a:r>
              <a:rPr b="0" i="1" lang="en-US" sz="2000" spc="-1" strike="noStrike">
                <a:solidFill>
                  <a:srgbClr val="000000"/>
                </a:solidFill>
                <a:latin typeface="Source Sans Pro"/>
              </a:rPr>
              <a:t>Transfer learning is the improvement of learning in a new task through the transfer of knowledge from a related task that has already been learned.” [1]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577800" y="4917600"/>
            <a:ext cx="1073916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</a:rPr>
              <a:t>Transfer Learning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4" name="CustomShape 7"/>
          <p:cNvSpPr/>
          <p:nvPr/>
        </p:nvSpPr>
        <p:spPr>
          <a:xfrm>
            <a:off x="6898680" y="7193160"/>
            <a:ext cx="51062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[1] Handbook of Research on Machine Learning Applications, 2009</a:t>
            </a:r>
            <a:endParaRPr b="0" lang="en-US" sz="1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0" y="914400"/>
            <a:ext cx="11998080" cy="585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spcAft>
                <a:spcPts val="1409"/>
              </a:spcAft>
            </a:pPr>
            <a:r>
              <a:rPr b="1" lang="en-US" sz="4000" spc="-1" strike="noStrike">
                <a:solidFill>
                  <a:srgbClr val="04617b"/>
                </a:solidFill>
                <a:latin typeface="Source Sans Pro Black"/>
              </a:rPr>
              <a:t>Cel i motywacja</a:t>
            </a:r>
            <a:endParaRPr b="0" lang="en-US" sz="4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87160" y="12096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Cel i motywacja</a:t>
            </a:r>
            <a:endParaRPr b="0" lang="en-US" sz="6000" spc="-1" strike="noStrike">
              <a:latin typeface="Arial"/>
            </a:endParaRPr>
          </a:p>
        </p:txBody>
      </p:sp>
      <p:grpSp>
        <p:nvGrpSpPr>
          <p:cNvPr id="187" name="Group 2"/>
          <p:cNvGrpSpPr/>
          <p:nvPr/>
        </p:nvGrpSpPr>
        <p:grpSpPr>
          <a:xfrm>
            <a:off x="470880" y="1808640"/>
            <a:ext cx="11031120" cy="5473080"/>
            <a:chOff x="470880" y="1808640"/>
            <a:chExt cx="11031120" cy="5473080"/>
          </a:xfrm>
        </p:grpSpPr>
        <p:sp>
          <p:nvSpPr>
            <p:cNvPr id="188" name="CustomShape 3"/>
            <p:cNvSpPr/>
            <p:nvPr/>
          </p:nvSpPr>
          <p:spPr>
            <a:xfrm>
              <a:off x="470880" y="1808640"/>
              <a:ext cx="3501720" cy="54730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3953520" anchor="ctr"/>
            <a:p>
              <a:pPr algn="ctr">
                <a:lnSpc>
                  <a:spcPct val="90000"/>
                </a:lnSpc>
                <a:spcAft>
                  <a:spcPts val="1120"/>
                </a:spcAft>
              </a:pPr>
              <a:r>
                <a:rPr b="0" lang="en-US" sz="3200" spc="-1" strike="noStrike">
                  <a:solidFill>
                    <a:srgbClr val="000000"/>
                  </a:solidFill>
                  <a:latin typeface="Calibri"/>
                </a:rPr>
                <a:t>Parafrazy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89" name="CustomShape 4"/>
            <p:cNvSpPr/>
            <p:nvPr/>
          </p:nvSpPr>
          <p:spPr>
            <a:xfrm>
              <a:off x="820800" y="3158280"/>
              <a:ext cx="2801160" cy="1178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2720" rIns="38160" tIns="63000" bIns="6300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ffffff"/>
                  </a:solidFill>
                  <a:latin typeface="Calibri"/>
                </a:rPr>
                <a:t>Niejednoznaczność języka naturalnego: różne pytania mogą żądać tej samej odpowiedzi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190" name="CustomShape 5"/>
            <p:cNvSpPr/>
            <p:nvPr/>
          </p:nvSpPr>
          <p:spPr>
            <a:xfrm>
              <a:off x="820800" y="4499640"/>
              <a:ext cx="2801160" cy="1178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2720" rIns="38160" tIns="63000" bIns="6300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ffffff"/>
                  </a:solidFill>
                  <a:latin typeface="Calibri"/>
                </a:rPr>
                <a:t>Wykorzystanie już istniejących baz wiedzy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191" name="CustomShape 6"/>
            <p:cNvSpPr/>
            <p:nvPr/>
          </p:nvSpPr>
          <p:spPr>
            <a:xfrm>
              <a:off x="820800" y="5828400"/>
              <a:ext cx="2801160" cy="1178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2720" rIns="38160" tIns="63000" bIns="6300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ffffff"/>
                  </a:solidFill>
                  <a:latin typeface="Calibri"/>
                </a:rPr>
                <a:t>Wyszukiwarki i chat</a:t>
              </a:r>
              <a:r>
                <a:rPr b="0" lang="en-US" sz="1500" spc="-1" strike="noStrike">
                  <a:solidFill>
                    <a:srgbClr val="ffffff"/>
                  </a:solidFill>
                  <a:latin typeface="Cambria Math"/>
                  <a:ea typeface="Cambria Math"/>
                </a:rPr>
                <a:t>‑</a:t>
              </a:r>
              <a:r>
                <a:rPr b="0" lang="en-US" sz="1500" spc="-1" strike="noStrike">
                  <a:solidFill>
                    <a:srgbClr val="ffffff"/>
                  </a:solidFill>
                  <a:latin typeface="Calibri"/>
                  <a:ea typeface="Cambria Math"/>
                </a:rPr>
                <a:t>boty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192" name="CustomShape 7"/>
            <p:cNvSpPr/>
            <p:nvPr/>
          </p:nvSpPr>
          <p:spPr>
            <a:xfrm>
              <a:off x="4235400" y="1808640"/>
              <a:ext cx="3501720" cy="54730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3953520" anchor="ctr"/>
            <a:p>
              <a:pPr algn="ctr">
                <a:lnSpc>
                  <a:spcPct val="90000"/>
                </a:lnSpc>
                <a:spcAft>
                  <a:spcPts val="1366"/>
                </a:spcAft>
              </a:pPr>
              <a:r>
                <a:rPr b="0" lang="en-US" sz="3200" spc="-1" strike="noStrike">
                  <a:solidFill>
                    <a:srgbClr val="000000"/>
                  </a:solidFill>
                  <a:latin typeface="Calibri"/>
                </a:rPr>
                <a:t>Transfer</a:t>
              </a:r>
              <a:r>
                <a:rPr b="0" lang="en-US" sz="39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lang="en-US" sz="3200" spc="-1" strike="noStrike">
                  <a:solidFill>
                    <a:srgbClr val="000000"/>
                  </a:solidFill>
                  <a:latin typeface="Calibri"/>
                </a:rPr>
                <a:t>Learning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93" name="CustomShape 8"/>
            <p:cNvSpPr/>
            <p:nvPr/>
          </p:nvSpPr>
          <p:spPr>
            <a:xfrm>
              <a:off x="4585680" y="3158280"/>
              <a:ext cx="2801160" cy="1178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2720" rIns="38160" tIns="63000" bIns="6300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ffffff"/>
                  </a:solidFill>
                  <a:latin typeface="Calibri"/>
                </a:rPr>
                <a:t>Ograniczona ilość danych dla zadania docelowego, ale dużo danych dla podobnego zadania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194" name="CustomShape 9"/>
            <p:cNvSpPr/>
            <p:nvPr/>
          </p:nvSpPr>
          <p:spPr>
            <a:xfrm>
              <a:off x="4585680" y="4499640"/>
              <a:ext cx="2801160" cy="1178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2720" rIns="38160" tIns="63000" bIns="6300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ffffff"/>
                  </a:solidFill>
                  <a:latin typeface="Calibri"/>
                </a:rPr>
                <a:t>Danych dla języka angielskiego jest zwykle najwięcej, dla innych o wiele mniej, ale chcemy uzyskać w miarę dobrą jakość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195" name="CustomShape 10"/>
            <p:cNvSpPr/>
            <p:nvPr/>
          </p:nvSpPr>
          <p:spPr>
            <a:xfrm>
              <a:off x="4585680" y="5828400"/>
              <a:ext cx="2801160" cy="1178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2720" rIns="38160" tIns="63000" bIns="6300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ffffff"/>
                  </a:solidFill>
                  <a:latin typeface="Calibri"/>
                </a:rPr>
                <a:t>Tworzenie nowych zbiorów danych wysokiej jakości często jest drogie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196" name="CustomShape 11"/>
            <p:cNvSpPr/>
            <p:nvPr/>
          </p:nvSpPr>
          <p:spPr>
            <a:xfrm>
              <a:off x="8000280" y="1808640"/>
              <a:ext cx="3501720" cy="54730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3953520" anchor="ctr"/>
            <a:p>
              <a:pPr algn="ctr">
                <a:lnSpc>
                  <a:spcPct val="90000"/>
                </a:lnSpc>
                <a:spcAft>
                  <a:spcPts val="1366"/>
                </a:spcAft>
              </a:pPr>
              <a:r>
                <a:rPr b="0" lang="en-US" sz="3200" spc="-1" strike="noStrike">
                  <a:solidFill>
                    <a:srgbClr val="000000"/>
                  </a:solidFill>
                  <a:latin typeface="Calibri"/>
                </a:rPr>
                <a:t>Sieci</a:t>
              </a:r>
              <a:r>
                <a:rPr b="0" lang="en-US" sz="39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lang="en-US" sz="3200" spc="-1" strike="noStrike">
                  <a:solidFill>
                    <a:srgbClr val="000000"/>
                  </a:solidFill>
                  <a:latin typeface="Calibri"/>
                </a:rPr>
                <a:t>neuronowe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97" name="CustomShape 12"/>
            <p:cNvSpPr/>
            <p:nvPr/>
          </p:nvSpPr>
          <p:spPr>
            <a:xfrm>
              <a:off x="8350200" y="3158280"/>
              <a:ext cx="2801160" cy="1178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2720" rIns="38160" tIns="63000" bIns="6300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ffffff"/>
                  </a:solidFill>
                  <a:latin typeface="Calibri"/>
                </a:rPr>
                <a:t>Maksymalnie zautomatyzowany sposób stworzenia systemu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198" name="CustomShape 13"/>
            <p:cNvSpPr/>
            <p:nvPr/>
          </p:nvSpPr>
          <p:spPr>
            <a:xfrm>
              <a:off x="8350200" y="4499640"/>
              <a:ext cx="2801160" cy="1178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2720" rIns="38160" tIns="63000" bIns="6300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ffffff"/>
                  </a:solidFill>
                  <a:latin typeface="Calibri"/>
                </a:rPr>
                <a:t>Minimalne wykorzystanie predefiniowanych reguł językowych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199" name="CustomShape 14"/>
            <p:cNvSpPr/>
            <p:nvPr/>
          </p:nvSpPr>
          <p:spPr>
            <a:xfrm>
              <a:off x="8350200" y="5828400"/>
              <a:ext cx="2801160" cy="1178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2720" rIns="38160" tIns="63000" bIns="6300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ffffff"/>
                  </a:solidFill>
                  <a:latin typeface="Calibri"/>
                </a:rPr>
                <a:t>Współczesny sprzęt pozwala na wytrenowanie prostej sieci nawet na komputerze personalnym</a:t>
              </a:r>
              <a:endParaRPr b="0" lang="en-US" sz="1500" spc="-1" strike="noStrike">
                <a:latin typeface="Arial"/>
              </a:endParaRPr>
            </a:p>
          </p:txBody>
        </p:sp>
      </p:grpSp>
      <p:grpSp>
        <p:nvGrpSpPr>
          <p:cNvPr id="200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ransition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598680" y="914760"/>
            <a:ext cx="1079820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>
              <a:lnSpc>
                <a:spcPct val="100000"/>
              </a:lnSpc>
              <a:spcAft>
                <a:spcPts val="1409"/>
              </a:spcAft>
            </a:pPr>
            <a:r>
              <a:rPr b="1" lang="en-US" sz="4000" spc="-1" strike="noStrike">
                <a:solidFill>
                  <a:srgbClr val="04617b"/>
                </a:solidFill>
                <a:latin typeface="Source Sans Pro Black"/>
              </a:rPr>
              <a:t>Architektura. Dane. Założenia eksperymentu</a:t>
            </a:r>
            <a:endParaRPr b="0" lang="en-US" sz="4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4400" spc="-1" strike="noStrike">
                <a:solidFill>
                  <a:srgbClr val="ffffff"/>
                </a:solidFill>
                <a:latin typeface="Source Sans Pro Light"/>
              </a:rPr>
              <a:t>Architektura. Dane. Założenia eksperymentu</a:t>
            </a:r>
            <a:endParaRPr b="0" lang="uk-UA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598680" y="2354760"/>
            <a:ext cx="10739160" cy="448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Opiera się na pracy B. Rychalskiej “Sieci neuronowe w rozpoznawaniu podobieństwa semantycznego” (2016)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Prosta liniowa architectura warstwy rekurencyjnej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Wektorowa reprezentacja słów FastText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Dane z konkursu SemEval różnych lat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Języki: angielski i hiszpański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Trenowanie na maszynie lokalnej (GTX1060 6Gb)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python, jupyter notebook, keras (TensorFlow backend)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4400" spc="-1" strike="noStrike">
                <a:solidFill>
                  <a:srgbClr val="ffffff"/>
                </a:solidFill>
                <a:latin typeface="Source Sans Pro Light"/>
              </a:rPr>
              <a:t>Architektura. Dane. Założenia eksperymentu</a:t>
            </a:r>
            <a:endParaRPr b="0" lang="uk-UA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5" name="Obraz 2" descr=""/>
          <p:cNvPicPr/>
          <p:nvPr/>
        </p:nvPicPr>
        <p:blipFill>
          <a:blip r:embed="rId1"/>
          <a:stretch/>
        </p:blipFill>
        <p:spPr>
          <a:xfrm>
            <a:off x="618840" y="2696400"/>
            <a:ext cx="4987800" cy="3372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6" name="CustomShape 2"/>
          <p:cNvSpPr/>
          <p:nvPr/>
        </p:nvSpPr>
        <p:spPr>
          <a:xfrm>
            <a:off x="6099480" y="1859040"/>
            <a:ext cx="4631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Dane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207" name="Table 3"/>
          <p:cNvGraphicFramePr/>
          <p:nvPr/>
        </p:nvGraphicFramePr>
        <p:xfrm>
          <a:off x="6189840" y="2547720"/>
          <a:ext cx="5023800" cy="1112040"/>
        </p:xfrm>
        <a:graphic>
          <a:graphicData uri="http://schemas.openxmlformats.org/drawingml/2006/table">
            <a:tbl>
              <a:tblPr/>
              <a:tblGrid>
                <a:gridCol w="1674720"/>
                <a:gridCol w="1674720"/>
                <a:gridCol w="1674720"/>
              </a:tblGrid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English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Spanish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Training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2234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Validation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1959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208" name="CustomShape 4"/>
          <p:cNvSpPr/>
          <p:nvPr/>
        </p:nvSpPr>
        <p:spPr>
          <a:xfrm>
            <a:off x="685080" y="1860480"/>
            <a:ext cx="4631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Architektura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6100920" y="4704480"/>
            <a:ext cx="46317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Wektory słów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FastText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200000 słów dla każdego języka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300 długość jednego wektora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12138</TotalTime>
  <Application>LibreOffice/6.0.7.3$Linux_X86_64 LibreOffice_project/00m0$Build-3</Application>
  <Words>932</Words>
  <Paragraphs>267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2018-12-12T15:17:12Z</dcterms:created>
  <dc:creator>Mark Bangman</dc:creator>
  <dc:description/>
  <dc:language>en-US</dc:language>
  <cp:lastModifiedBy/>
  <dcterms:modified xsi:type="dcterms:W3CDTF">2020-04-05T17:07:17Z</dcterms:modified>
  <cp:revision>192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Довільний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