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33150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power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nature and all created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wisdom and all the ways of 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were here before the world began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264361" y="376833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kingdoms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thrones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wonders the world has ever known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wealth and treasure of the earth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There’s no way to measure what you're worth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237467" y="367868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Crucified Laid behind the stone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lived to die rejected and alone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Like a rose trampled on the 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took the fall and thought of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538640" y="39481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power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nature and all created things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wisdom and all the ways of man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were here before the world began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264361" y="376833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kingdoms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thrones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wonders the world has ever known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 wealth and treasure of the earth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There’s no way to measure what you're worth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31500" y="391017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Crucified Laid behind the stone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lived to die rejected and alone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Like a rose trampled on the 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took the fall and thought of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Above 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