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gradFill>
          <a:gsLst>
            <a:gs pos="0">
              <a:srgbClr val="8FB8DA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Аллилуйя! Аллилуйя!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Буду славить я Того,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Кто всех дороже.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Буду славить я Царя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здесь на земле и в небесах.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Аллилуйя! Аллилуйя!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Аллилуйя! Аллилуйя!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Он страдал за нас,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кровь проливая.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 за это благодарность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все Ему мы воспоем.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Аллилуйя! Аллилуйя!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Аллилуйя! Аллилуйя!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Буду петь от всей души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Тебе, Спаситель.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Иисус, благодарю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Тебя за дар любви святой.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За прощенье, за спасенье.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