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embeddedFontLst>
    <p:embeddedFont>
      <p:font typeface="Ubuntu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Ubuntu-bold.fntdata"/><Relationship Id="rId10" Type="http://schemas.openxmlformats.org/officeDocument/2006/relationships/font" Target="fonts/Ubuntu-regular.fntdata"/><Relationship Id="rId13" Type="http://schemas.openxmlformats.org/officeDocument/2006/relationships/font" Target="fonts/Ubuntu-boldItalic.fntdata"/><Relationship Id="rId12" Type="http://schemas.openxmlformats.org/officeDocument/2006/relationships/font" Target="fonts/Ubuntu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0" y="0"/>
            <a:ext cx="9036048" cy="707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Ubuntu"/>
                <a:ea typeface="Ubuntu"/>
                <a:cs typeface="Ubuntu"/>
                <a:sym typeface="Ubuntu"/>
              </a:rPr>
              <a:t>Зло проникло во все углы</a:t>
            </a:r>
            <a:endParaRPr b="0" i="0" sz="4400" u="none" cap="none" strike="noStrike">
              <a:solidFill>
                <a:srgbClr val="E5E5E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Ubuntu"/>
                <a:ea typeface="Ubuntu"/>
                <a:cs typeface="Ubuntu"/>
                <a:sym typeface="Ubuntu"/>
              </a:rPr>
              <a:t>И куда ты не посмотри</a:t>
            </a:r>
            <a:endParaRPr b="0" i="0" sz="4400" u="none" cap="none" strike="noStrike">
              <a:solidFill>
                <a:srgbClr val="E5E5E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Ubuntu"/>
                <a:ea typeface="Ubuntu"/>
                <a:cs typeface="Ubuntu"/>
                <a:sym typeface="Ubuntu"/>
              </a:rPr>
              <a:t>Молодежь давно в плену иглы</a:t>
            </a:r>
            <a:endParaRPr b="0" i="0" sz="4400" u="none" cap="none" strike="noStrike">
              <a:solidFill>
                <a:srgbClr val="E5E5E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Ubuntu"/>
                <a:ea typeface="Ubuntu"/>
                <a:cs typeface="Ubuntu"/>
                <a:sym typeface="Ubuntu"/>
              </a:rPr>
              <a:t>Что ни школьник то наркоман</a:t>
            </a:r>
            <a:endParaRPr b="0" i="0" sz="4400" u="none" cap="none" strike="noStrike">
              <a:solidFill>
                <a:srgbClr val="E5E5E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Ubuntu"/>
                <a:ea typeface="Ubuntu"/>
                <a:cs typeface="Ubuntu"/>
                <a:sym typeface="Ubuntu"/>
              </a:rPr>
              <a:t>А в пустой голове туман</a:t>
            </a:r>
            <a:endParaRPr b="0" i="0" sz="4400" u="none" cap="none" strike="noStrike">
              <a:solidFill>
                <a:srgbClr val="E5E5E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Ubuntu"/>
                <a:ea typeface="Ubuntu"/>
                <a:cs typeface="Ubuntu"/>
                <a:sym typeface="Ubuntu"/>
              </a:rPr>
              <a:t>Счастья в жизни нет, а лишь обман</a:t>
            </a:r>
            <a:endParaRPr b="0" i="0" sz="4400" u="none" cap="none" strike="noStrike">
              <a:solidFill>
                <a:srgbClr val="E5E5E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/>
        </p:nvSpPr>
        <p:spPr>
          <a:xfrm>
            <a:off x="0" y="0"/>
            <a:ext cx="9144025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5E5E5"/>
                </a:solidFill>
                <a:latin typeface="Ubuntu"/>
                <a:ea typeface="Ubuntu"/>
                <a:cs typeface="Ubuntu"/>
                <a:sym typeface="Ubuntu"/>
              </a:rPr>
              <a:t>У меня к тебе предложение</a:t>
            </a:r>
            <a:endParaRPr b="0" i="0" sz="3600" u="none" cap="none" strike="noStrike">
              <a:solidFill>
                <a:srgbClr val="E5E5E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5E5E5"/>
                </a:solidFill>
                <a:latin typeface="Ubuntu"/>
                <a:ea typeface="Ubuntu"/>
                <a:cs typeface="Ubuntu"/>
                <a:sym typeface="Ubuntu"/>
              </a:rPr>
              <a:t>Перейди скорей на сторону Бога</a:t>
            </a:r>
            <a:endParaRPr b="0" i="0" sz="3600" u="none" cap="none" strike="noStrike">
              <a:solidFill>
                <a:srgbClr val="E5E5E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5E5E5"/>
                </a:solidFill>
                <a:latin typeface="Ubuntu"/>
                <a:ea typeface="Ubuntu"/>
                <a:cs typeface="Ubuntu"/>
                <a:sym typeface="Ubuntu"/>
              </a:rPr>
              <a:t>Дьявол должен знать</a:t>
            </a:r>
            <a:endParaRPr b="0" i="0" sz="3600" u="none" cap="none" strike="noStrike">
              <a:solidFill>
                <a:srgbClr val="E5E5E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5E5E5"/>
                </a:solidFill>
                <a:latin typeface="Ubuntu"/>
                <a:ea typeface="Ubuntu"/>
                <a:cs typeface="Ubuntu"/>
                <a:sym typeface="Ubuntu"/>
              </a:rPr>
              <a:t>Мы армия Христа!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5E5E5"/>
                </a:solidFill>
                <a:latin typeface="Ubuntu"/>
                <a:ea typeface="Ubuntu"/>
                <a:cs typeface="Ubuntu"/>
                <a:sym typeface="Ubuntu"/>
              </a:rPr>
              <a:t>Над нашей головой открыты небеса</a:t>
            </a:r>
            <a:endParaRPr b="0" i="0" sz="3600" u="none" cap="none" strike="noStrike">
              <a:solidFill>
                <a:srgbClr val="E5E5E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5E5E5"/>
                </a:solidFill>
                <a:latin typeface="Ubuntu"/>
                <a:ea typeface="Ubuntu"/>
                <a:cs typeface="Ubuntu"/>
                <a:sym typeface="Ubuntu"/>
              </a:rPr>
              <a:t>Люди будут знать</a:t>
            </a:r>
            <a:endParaRPr b="0" i="0" sz="3600" u="none" cap="none" strike="noStrike">
              <a:solidFill>
                <a:srgbClr val="E5E5E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5E5E5"/>
                </a:solidFill>
                <a:latin typeface="Ubuntu"/>
                <a:ea typeface="Ubuntu"/>
                <a:cs typeface="Ubuntu"/>
                <a:sym typeface="Ubuntu"/>
              </a:rPr>
              <a:t>Что нет пути назад</a:t>
            </a:r>
            <a:endParaRPr b="0" i="0" sz="3600" u="none" cap="none" strike="noStrike">
              <a:solidFill>
                <a:srgbClr val="E5E5E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5E5E5"/>
                </a:solidFill>
                <a:latin typeface="Ubuntu"/>
                <a:ea typeface="Ubuntu"/>
                <a:cs typeface="Ubuntu"/>
                <a:sym typeface="Ubuntu"/>
              </a:rPr>
              <a:t>Что с зади только ад, но нам туда не надо.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/>
        </p:nvSpPr>
        <p:spPr>
          <a:xfrm>
            <a:off x="1" y="0"/>
            <a:ext cx="8893174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Ubuntu"/>
                <a:ea typeface="Ubuntu"/>
                <a:cs typeface="Ubuntu"/>
                <a:sym typeface="Ubuntu"/>
              </a:rPr>
              <a:t>Много лет жили мы во зле</a:t>
            </a:r>
            <a:endParaRPr b="0" i="0" sz="4400" u="none" cap="none" strike="noStrike">
              <a:solidFill>
                <a:srgbClr val="E5E5E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Ubuntu"/>
                <a:ea typeface="Ubuntu"/>
                <a:cs typeface="Ubuntu"/>
                <a:sym typeface="Ubuntu"/>
              </a:rPr>
              <a:t>Всей страной были как в тюрьме</a:t>
            </a:r>
            <a:endParaRPr b="0" i="0" sz="4400" u="none" cap="none" strike="noStrike">
              <a:solidFill>
                <a:srgbClr val="E5E5E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Ubuntu"/>
                <a:ea typeface="Ubuntu"/>
                <a:cs typeface="Ubuntu"/>
                <a:sym typeface="Ubuntu"/>
              </a:rPr>
              <a:t>А свободны были лишь во сне</a:t>
            </a:r>
            <a:endParaRPr b="0" i="0" sz="4400" u="none" cap="none" strike="noStrike">
              <a:solidFill>
                <a:srgbClr val="E5E5E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Ubuntu"/>
                <a:ea typeface="Ubuntu"/>
                <a:cs typeface="Ubuntu"/>
                <a:sym typeface="Ubuntu"/>
              </a:rPr>
              <a:t>Но пришел тот заветный час</a:t>
            </a:r>
            <a:endParaRPr b="0" i="0" sz="4400" u="none" cap="none" strike="noStrike">
              <a:solidFill>
                <a:srgbClr val="E5E5E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Ubuntu"/>
                <a:ea typeface="Ubuntu"/>
                <a:cs typeface="Ubuntu"/>
                <a:sym typeface="Ubuntu"/>
              </a:rPr>
              <a:t>Выбор дан каждому из нас</a:t>
            </a:r>
            <a:endParaRPr b="0" i="0" sz="4400" u="none" cap="none" strike="noStrike">
              <a:solidFill>
                <a:srgbClr val="E5E5E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Ubuntu"/>
                <a:ea typeface="Ubuntu"/>
                <a:cs typeface="Ubuntu"/>
                <a:sym typeface="Ubuntu"/>
              </a:rPr>
              <a:t>Ты счастливым можешь стать сейчас</a:t>
            </a:r>
            <a:endParaRPr b="0" i="0" sz="4400" u="none" cap="none" strike="noStrike">
              <a:solidFill>
                <a:srgbClr val="E5E5E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/>
        </p:nvSpPr>
        <p:spPr>
          <a:xfrm>
            <a:off x="0" y="0"/>
            <a:ext cx="9144025" cy="6857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Ubuntu"/>
                <a:ea typeface="Ubuntu"/>
                <a:cs typeface="Ubuntu"/>
                <a:sym typeface="Ubuntu"/>
              </a:rPr>
              <a:t>У меня к тебе предложение</a:t>
            </a:r>
            <a:endParaRPr b="0" i="0" sz="4000" u="none" cap="none" strike="noStrike">
              <a:solidFill>
                <a:srgbClr val="E5E5E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Ubuntu"/>
                <a:ea typeface="Ubuntu"/>
                <a:cs typeface="Ubuntu"/>
                <a:sym typeface="Ubuntu"/>
              </a:rPr>
              <a:t>Перейди скорей на сторону Бога</a:t>
            </a:r>
            <a:endParaRPr b="0" i="0" sz="4000" u="none" cap="none" strike="noStrike">
              <a:solidFill>
                <a:srgbClr val="E5E5E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Ubuntu"/>
                <a:ea typeface="Ubuntu"/>
                <a:cs typeface="Ubuntu"/>
                <a:sym typeface="Ubuntu"/>
              </a:rPr>
              <a:t>Дьявол должен знать</a:t>
            </a:r>
            <a:endParaRPr b="0" i="0" sz="4000" u="none" cap="none" strike="noStrike">
              <a:solidFill>
                <a:srgbClr val="E5E5E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Ubuntu"/>
                <a:ea typeface="Ubuntu"/>
                <a:cs typeface="Ubuntu"/>
                <a:sym typeface="Ubuntu"/>
              </a:rPr>
              <a:t>Мы армия Христа!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Ubuntu"/>
                <a:ea typeface="Ubuntu"/>
                <a:cs typeface="Ubuntu"/>
                <a:sym typeface="Ubuntu"/>
              </a:rPr>
              <a:t>Над нашей головой открыты небеса</a:t>
            </a:r>
            <a:endParaRPr b="0" i="0" sz="4000" u="none" cap="none" strike="noStrike">
              <a:solidFill>
                <a:srgbClr val="E5E5E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Ubuntu"/>
                <a:ea typeface="Ubuntu"/>
                <a:cs typeface="Ubuntu"/>
                <a:sym typeface="Ubuntu"/>
              </a:rPr>
              <a:t>Люди будут знать</a:t>
            </a:r>
            <a:endParaRPr b="0" i="0" sz="4000" u="none" cap="none" strike="noStrike">
              <a:solidFill>
                <a:srgbClr val="E5E5E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Ubuntu"/>
                <a:ea typeface="Ubuntu"/>
                <a:cs typeface="Ubuntu"/>
                <a:sym typeface="Ubuntu"/>
              </a:rPr>
              <a:t>Что нет пути назад</a:t>
            </a:r>
            <a:endParaRPr b="0" i="0" sz="4000" u="none" cap="none" strike="noStrike">
              <a:solidFill>
                <a:srgbClr val="E5E5E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Ubuntu"/>
                <a:ea typeface="Ubuntu"/>
                <a:cs typeface="Ubuntu"/>
                <a:sym typeface="Ubuntu"/>
              </a:rPr>
              <a:t>Что с зади только ад, но нам туда не надо.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/>
        </p:nvSpPr>
        <p:spPr>
          <a:xfrm>
            <a:off x="0" y="0"/>
            <a:ext cx="8964611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Ubuntu"/>
                <a:ea typeface="Ubuntu"/>
                <a:cs typeface="Ubuntu"/>
                <a:sym typeface="Ubuntu"/>
              </a:rPr>
              <a:t>Вот пришел тот день</a:t>
            </a:r>
            <a:endParaRPr b="0" i="0" sz="4000" u="none" cap="none" strike="noStrike">
              <a:solidFill>
                <a:srgbClr val="E5E5E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Ubuntu"/>
                <a:ea typeface="Ubuntu"/>
                <a:cs typeface="Ubuntu"/>
                <a:sym typeface="Ubuntu"/>
              </a:rPr>
              <a:t>Каждому из нас нужно твердо знать</a:t>
            </a:r>
            <a:endParaRPr b="0" i="0" sz="4000" u="none" cap="none" strike="noStrike">
              <a:solidFill>
                <a:srgbClr val="E5E5E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Ubuntu"/>
                <a:ea typeface="Ubuntu"/>
                <a:cs typeface="Ubuntu"/>
                <a:sym typeface="Ubuntu"/>
              </a:rPr>
              <a:t>С кем быть ему</a:t>
            </a:r>
            <a:endParaRPr b="0" i="0" sz="4000" u="none" cap="none" strike="noStrike">
              <a:solidFill>
                <a:srgbClr val="E5E5E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Ubuntu"/>
                <a:ea typeface="Ubuntu"/>
                <a:cs typeface="Ubuntu"/>
                <a:sym typeface="Ubuntu"/>
              </a:rPr>
              <a:t>Дьявол должен знать</a:t>
            </a:r>
            <a:endParaRPr b="0" i="0" sz="4000" u="none" cap="none" strike="noStrike">
              <a:solidFill>
                <a:srgbClr val="E5E5E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Ubuntu"/>
                <a:ea typeface="Ubuntu"/>
                <a:cs typeface="Ubuntu"/>
                <a:sym typeface="Ubuntu"/>
              </a:rPr>
              <a:t>Мы армия Христа!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Ubuntu"/>
                <a:ea typeface="Ubuntu"/>
                <a:cs typeface="Ubuntu"/>
                <a:sym typeface="Ubuntu"/>
              </a:rPr>
              <a:t>Над нашей головой открыты небеса</a:t>
            </a:r>
            <a:endParaRPr b="0" i="0" sz="4000" u="none" cap="none" strike="noStrike">
              <a:solidFill>
                <a:srgbClr val="E5E5E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Ubuntu"/>
                <a:ea typeface="Ubuntu"/>
                <a:cs typeface="Ubuntu"/>
                <a:sym typeface="Ubuntu"/>
              </a:rPr>
              <a:t>Люди будут знать</a:t>
            </a:r>
            <a:endParaRPr b="0" i="0" sz="4000" u="none" cap="none" strike="noStrike">
              <a:solidFill>
                <a:srgbClr val="E5E5E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Ubuntu"/>
                <a:ea typeface="Ubuntu"/>
                <a:cs typeface="Ubuntu"/>
                <a:sym typeface="Ubuntu"/>
              </a:rPr>
              <a:t>Что нет пути назад</a:t>
            </a:r>
            <a:endParaRPr b="0" i="0" sz="4000" u="none" cap="none" strike="noStrike">
              <a:solidFill>
                <a:srgbClr val="E5E5E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Ubuntu"/>
                <a:ea typeface="Ubuntu"/>
                <a:cs typeface="Ubuntu"/>
                <a:sym typeface="Ubuntu"/>
              </a:rPr>
              <a:t>Что с зади только ад, но нам туда не надо</a:t>
            </a:r>
            <a:endParaRPr b="0" i="0" sz="4000" u="none" cap="none" strike="noStrike">
              <a:solidFill>
                <a:srgbClr val="E5E5E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