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89154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небесных  доспехах войдём в этот мир,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Ведёт эту битву Господь.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Земное оружье нас не устрашит 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Ведёт эту битву Господь.</a:t>
            </a: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Иисусу слава, сила,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Мудрость, и крепость, 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честь. 2p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Пусть воинство тьмы выйдет из берегов,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Ведёт эту битву Господь. 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Мы кровью Его остановим врагов,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Ведёт эту битву Господь.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Иисусу слава, сила,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Мудрость, и крепость, 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честь. 2p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если тяжёл для тебя этот бой,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Ведёт эту битву Господь.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Смелее, мой друг, твой Спаситель с тобой – 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Ведёт эту битву Господь.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Иисусу слава, сила,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Мудрость, и крепость, </a:t>
            </a:r>
            <a:b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честь. 2p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