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gradFill>
          <a:gsLst>
            <a:gs pos="0">
              <a:srgbClr val="8FB8DA"/>
            </a:gs>
            <a:gs pos="100000">
              <a:srgbClr val="D8D8D8"/>
            </a:gs>
          </a:gsLst>
          <a:lin ang="5400000" scaled="0"/>
        </a:gra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/>
        </p:nvSpPr>
        <p:spPr>
          <a:xfrm>
            <a:off x="0" y="0"/>
            <a:ext cx="89843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Благо есть славить Господа</a:t>
            </a:r>
            <a:endParaRPr b="0" i="0" sz="44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И петь имени Твоему, Спаситель,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Возвещать утром милость Твою</a:t>
            </a:r>
            <a:endParaRPr b="0" i="0" sz="44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И истину Твою везде</a:t>
            </a:r>
            <a:endParaRPr b="0" i="0" sz="44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FB8DA"/>
            </a:gs>
            <a:gs pos="100000">
              <a:srgbClr val="D8D8D8"/>
            </a:gs>
          </a:gsLst>
          <a:lin ang="5400012" scaled="0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/>
        </p:nvSpPr>
        <p:spPr>
          <a:xfrm>
            <a:off x="0" y="0"/>
            <a:ext cx="8984319" cy="51435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Ты возвеселил душу мою,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Я Тебе, Господь, хвалу пою!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Дела Твои велики, мой Отец</a:t>
            </a:r>
            <a:endParaRPr b="0" i="0" sz="48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Ты мой Творец!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FB8DA"/>
            </a:gs>
            <a:gs pos="100000">
              <a:srgbClr val="D8D8D8"/>
            </a:gs>
          </a:gsLst>
          <a:lin ang="5400012" scaled="0"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/>
        </p:nvSpPr>
        <p:spPr>
          <a:xfrm>
            <a:off x="0" y="0"/>
            <a:ext cx="8984319" cy="51435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Возвожу свои очи к горам,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Возношу свои руки к небу.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Я познал, что Господь есть Бог</a:t>
            </a:r>
            <a:endParaRPr b="0" i="0" sz="44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И на земле и в небесах.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FB8DA"/>
            </a:gs>
            <a:gs pos="100000">
              <a:srgbClr val="D8D8D8"/>
            </a:gs>
          </a:gsLst>
          <a:lin ang="5400012" scaled="0"/>
        </a:gra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/>
        </p:nvSpPr>
        <p:spPr>
          <a:xfrm>
            <a:off x="0" y="0"/>
            <a:ext cx="8984319" cy="51434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Ты возвеселил душу мою,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Я Тебе, Господь, хвалу пою!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Дела Твои велики, мой Отец</a:t>
            </a:r>
            <a:endParaRPr b="0" i="0" sz="44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Ты мой Творец!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FB8DA"/>
            </a:gs>
            <a:gs pos="100000">
              <a:srgbClr val="D8D8D8"/>
            </a:gs>
          </a:gsLst>
          <a:lin ang="5400012" scaled="0"/>
        </a:gra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/>
        </p:nvSpPr>
        <p:spPr>
          <a:xfrm>
            <a:off x="0" y="0"/>
            <a:ext cx="8984319" cy="51435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Ты укажешь мне жизни путь,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Да не постыжусь, что к Тебе взываю,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На Тебя уповаю 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Благослови, Господь, меня.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FB8DA"/>
            </a:gs>
            <a:gs pos="100000">
              <a:srgbClr val="D8D8D8"/>
            </a:gs>
          </a:gsLst>
          <a:lin ang="5400012" scaled="0"/>
        </a:gra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/>
        </p:nvSpPr>
        <p:spPr>
          <a:xfrm>
            <a:off x="0" y="0"/>
            <a:ext cx="8984319" cy="51435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Ты возвеселил душу мою,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Я Тебе, Господь, хвалу пою!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Дела Твои велики, мой Отец</a:t>
            </a:r>
            <a:endParaRPr b="0" i="0" sz="4800" u="none" cap="none" strike="noStrike">
              <a:solidFill>
                <a:srgbClr val="E5E5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Ты мой Творец!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