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304800" y="2130425"/>
            <a:ext cx="88391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0" y="0"/>
            <a:ext cx="9144000" cy="709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Благодарю Тебя, Создатель мой.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 жизнь Ты спас мою, благодарю.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за Тобой пойду, Спаситель мой.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буду там в раю, благодарю.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за любовь Твою, что дал Ты мне,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возвещать пойду любовь Твою,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Безмерно велика любовь Твоя,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Она весь мир спасла, любовь Христа.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За жизнь, за мир Тебя благодарю,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За смерть и за покой благодарю,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За то, что счастлив я, хвалу пою,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Тебя, Создатель мой, благодарю.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