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9144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9144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1524001" y="0"/>
            <a:ext cx="868679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6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Благодрим за Новый Завет</a:t>
            </a:r>
            <a:endParaRPr b="0" i="0" sz="46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6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Твоей крови, что Ты пролил.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6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Наши грех Ты взял на Себя,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6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Нас искупил, кровью омыл.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Благодарим за Новый Завет,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Что вместе, как хлеб, мы тело Твое.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Что Сына, Отец, за нас Ты отдал,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А нас оправдал, жизнь вечную дал.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1524001" y="0"/>
            <a:ext cx="8762999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E5E5E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Благодарим за Новый Завет</a:t>
            </a:r>
            <a:endParaRPr b="0" i="0" sz="48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Твоей крови, что Ты пролил.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Наши грех Ты взял на Себя,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Нас искупил, кровью омыл.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Благодарим за Новый Завет,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Что вместе, как хлеб, мы тело Твое.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Что Сына, Отец, за нас Ты отдал,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А нас оправдал, жизнь вечную дал.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1524001" y="0"/>
            <a:ext cx="8839199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E5E5E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E5E5E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Благодарим за Новый Завет</a:t>
            </a:r>
            <a:endParaRPr b="0" i="0" sz="44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Твоей крови, что Ты пролил.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