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9753600" cx="173402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gradFill>
          <a:gsLst>
            <a:gs pos="0">
              <a:srgbClr val="8FB8DA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0404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/>
        </p:nvSpPr>
        <p:spPr>
          <a:xfrm>
            <a:off x="863600" y="-1625799"/>
            <a:ext cx="16174102" cy="13005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Благословен тот дом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Где в каждом чистом сердце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Слово святое Господа живёт,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Нет власти тьмы, и страха смерти,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 Сам Господь в тот дом Хозяином войдет.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0404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/>
        </p:nvSpPr>
        <p:spPr>
          <a:xfrm>
            <a:off x="0" y="-1625799"/>
            <a:ext cx="17340262" cy="1300519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7333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 Благословен,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7333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	 Благословен,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7333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		 Благословен тот дом.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8FB8DA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/>
        </p:nvSpPr>
        <p:spPr>
          <a:xfrm>
            <a:off x="0" y="-1625799"/>
            <a:ext cx="17037703" cy="1300519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 Благословен тот дом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 Где в тихий час молиты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 Духом Святым Господь касается сердец,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 Где радости, счастья, любви в избытке,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 И благодать излил Небесный наш Отец.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8FB8DA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/>
        </p:nvSpPr>
        <p:spPr>
          <a:xfrm>
            <a:off x="0" y="-1625799"/>
            <a:ext cx="17037703" cy="1300519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7333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 Благословен,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7333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	  Благословен,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7333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		  Благословен тот дом.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0404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/>
        </p:nvSpPr>
        <p:spPr>
          <a:xfrm>
            <a:off x="0" y="-1625799"/>
            <a:ext cx="17340262" cy="1300519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Благословен тот дом, где старость уважают,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Где веру свято берегут из рода в род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Славят Творца и Библию читают,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И возрастают в мудрости из года в год.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8FB8DA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>
            <a:off x="0" y="-1625799"/>
            <a:ext cx="17037703" cy="1300519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7333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 Благословен,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7333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	  Благословен,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7333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		  Благословен тот дом.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