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" y="0"/>
            <a:ext cx="866139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Благословений потоки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обещал ниспослать,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Ближним, чужим и далеким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Радость небесную дать.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Благословенья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 неба польются дождем,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Падают капля за каплей,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Боже, потоков мы ждем.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Благословений потоки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Все освежат, оживят,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Нивы, холмы и дороги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Жизнью опять закипят.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Благословенья</a:t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 неба польются дождем,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Падают капля за каплей,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Боже, потоков мы ждем.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Благословений потоки,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Господи, свыше пошли!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дом Твой введи одиноких,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Словом больных исцели.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Благословенья</a:t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 неба польются дождем,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Падают капля за каплей,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Боже, потоков мы ждем.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Благословений потоки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 наполняют весь дом!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Чувствуем наши пороки,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Падаем ниц пред Христом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Благословенья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неба польются дождем,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Падают капля за каплей,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потоков мы ждем.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0" y="0"/>
            <a:ext cx="9248171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Благословений потоки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в Свое время пошлет,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во свете мы ходим,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Он с нами живет.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Благословенья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неба польются дождем,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Падают капля за каплей,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потоков мы ждем.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