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304801"/>
            <a:ext cx="1219200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22738" y="665287"/>
            <a:ext cx="914400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есть любовь,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О какое счастье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есть любовь,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Он нас возлюбил.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43608" y="498232"/>
            <a:ext cx="914400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Пусть всякий радостно 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Поёт и славит,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Его да славит; 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есть любовь.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196362" y="498232"/>
            <a:ext cx="9144000" cy="5714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1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есть любовь, 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Он послал нам Сына,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есть любовь, 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Он избавил нас.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152400" y="682871"/>
            <a:ext cx="9144000" cy="5714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1" i="1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Пусть всякий радостно 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Поёт и славит,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Его да славит; 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есть любовь.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143607" y="594948"/>
            <a:ext cx="9144000" cy="5714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1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ест любовь,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Мы греху служили,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есть любовь,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Он освободил.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142725" y="571507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1" i="1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Пусть всякий радостно 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Поёт и славит,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Его да славит; 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есть любовь.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143608" y="770793"/>
            <a:ext cx="914400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1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Мой искупитель 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Меня избавил,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Мой искупитель 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Меня простил.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08439" y="814755"/>
            <a:ext cx="914400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1" i="1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Тебя я буду Вечно 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Петь и славить,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Я буду славить 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Твою любовь.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