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Ubuntu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font" Target="fonts/Ubuntu-regular.fntdata"/><Relationship Id="rId7" Type="http://schemas.openxmlformats.org/officeDocument/2006/relationships/font" Target="fonts/Ubuntu-bold.fntdata"/><Relationship Id="rId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524000" y="1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Бог мой – Великий Бог!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Славить Его я хочу каждым словом.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В славе Ему нету равных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И милость Его не знает конца!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Земля и небеса воспевают славу Его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Ангелов голоса нам поют,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Что Бог есть любовь.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Бог мой – прибежище,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Сила и крепость моя!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