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-406400" y="2133600"/>
            <a:ext cx="136143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249382" y="0"/>
            <a:ext cx="1194261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 меня!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Даруй, чтоб прожил 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Краткие дни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 книгой святой в руках,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 словом Твоим в устах;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142504" y="663574"/>
            <a:ext cx="10373096" cy="5879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Мудрость мне в ум вложи,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Слово в уста,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сердце любовь пошли,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дух—Дух Христа;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Всем, всем как есть снабди,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 вечности Сам веди;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39484" y="0"/>
            <a:ext cx="12052516" cy="666427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Всюду, где стану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Из Твоих слов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Людям вслух возвещать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Подвиг Христов,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Где б враг, следя за мной,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Мне мог грозить бедой,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216976" y="232474"/>
            <a:ext cx="10298624" cy="638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Если бы грех меня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Стал соблазнять,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То помоги, чтоб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Мог устоять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Верным Тебе слугой.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вере Твоей святой: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 меня!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мой, храни!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