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609601" y="6245225"/>
            <a:ext cx="2844799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37601" y="6245225"/>
            <a:ext cx="2844799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/>
        </p:nvSpPr>
        <p:spPr>
          <a:xfrm>
            <a:off x="201881" y="211136"/>
            <a:ext cx="11768446" cy="649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Бог посылает все для нас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Луч солнца, дождик в добрый час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142504" y="139700"/>
            <a:ext cx="9409482" cy="6569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Люблю я травку и цветы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Деревья, кустики, сады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На них прекрасные плоды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счастлив.</a:t>
            </a:r>
            <a:r>
              <a:rPr b="1" i="0" lang="en-US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/>
        </p:nvSpPr>
        <p:spPr>
          <a:xfrm>
            <a:off x="154983" y="41274"/>
            <a:ext cx="9131890" cy="68167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папа с мамой добрые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Они заботятся о мне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/>
        </p:nvSpPr>
        <p:spPr>
          <a:xfrm>
            <a:off x="139485" y="161924"/>
            <a:ext cx="8888626" cy="6696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С любовью пищу подают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Одежду новую дают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В постельку ласково кладут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247974" y="136526"/>
            <a:ext cx="9235832" cy="672147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Господь так милостив ко мне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На небе дом готовит мне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123986" y="0"/>
            <a:ext cx="9496264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буду с Господом моим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Средь райских, неземных равнин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им любим, я им любим</a:t>
            </a:r>
            <a:endParaRPr b="0" i="0" sz="4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Я так счастлив.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