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178130" y="1"/>
            <a:ext cx="10267619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призвал нас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из разных народов и стран,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Но дал нам имя Своё.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Бог призвал нас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из разных племен и языков,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Но дал нам сердце одно!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232475" y="0"/>
            <a:ext cx="10184702" cy="6858000"/>
          </a:xfrm>
          <a:prstGeom prst="rect">
            <a:avLst/>
          </a:prstGeom>
          <a:solidFill>
            <a:srgbClr val="40404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Когда мы вместе,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мы сильны,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Когда мы вместе,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Господь среди нас!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Когда мы вместе,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потоки Божьей любви,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Льются с небес на нас!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170481" y="0"/>
            <a:ext cx="999745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Мы есть Церковь,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Мы есть тело Христа,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Мы искуплены кровью Его.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Врата ада не одолеют нас,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Потому что в Нём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непобедимы мы.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185981" y="0"/>
            <a:ext cx="10231196" cy="6858000"/>
          </a:xfrm>
          <a:prstGeom prst="rect">
            <a:avLst/>
          </a:prstGeom>
          <a:solidFill>
            <a:srgbClr val="40404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Когда мы вместе,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мы сильны,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Когда мы вместе,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Господь среди нас!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Когда мы вместе,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потоки Божьей любви,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E5E5E5"/>
                </a:solidFill>
                <a:latin typeface="Arial"/>
                <a:ea typeface="Arial"/>
                <a:cs typeface="Arial"/>
                <a:sym typeface="Arial"/>
              </a:rPr>
              <a:t>Льются с небес на нас!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